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3"/>
  </p:handoutMasterIdLst>
  <p:sldIdLst>
    <p:sldId id="256" r:id="rId3"/>
    <p:sldId id="257" r:id="rId5"/>
    <p:sldId id="258" r:id="rId6"/>
    <p:sldId id="259" r:id="rId7"/>
    <p:sldId id="275" r:id="rId8"/>
    <p:sldId id="267" r:id="rId9"/>
    <p:sldId id="268" r:id="rId10"/>
    <p:sldId id="265" r:id="rId11"/>
    <p:sldId id="269" r:id="rId12"/>
    <p:sldId id="270" r:id="rId13"/>
    <p:sldId id="271" r:id="rId14"/>
    <p:sldId id="260" r:id="rId15"/>
    <p:sldId id="274" r:id="rId16"/>
    <p:sldId id="272" r:id="rId17"/>
    <p:sldId id="273" r:id="rId18"/>
    <p:sldId id="266" r:id="rId19"/>
    <p:sldId id="276" r:id="rId20"/>
    <p:sldId id="277" r:id="rId21"/>
    <p:sldId id="278" r:id="rId22"/>
    <p:sldId id="261" r:id="rId23"/>
    <p:sldId id="279" r:id="rId24"/>
    <p:sldId id="280" r:id="rId25"/>
    <p:sldId id="281" r:id="rId26"/>
    <p:sldId id="282" r:id="rId27"/>
    <p:sldId id="283" r:id="rId28"/>
    <p:sldId id="262" r:id="rId29"/>
    <p:sldId id="284" r:id="rId30"/>
    <p:sldId id="285" r:id="rId31"/>
    <p:sldId id="286" r:id="rId32"/>
    <p:sldId id="287" r:id="rId33"/>
    <p:sldId id="288" r:id="rId34"/>
    <p:sldId id="289" r:id="rId35"/>
    <p:sldId id="263" r:id="rId36"/>
    <p:sldId id="290" r:id="rId37"/>
    <p:sldId id="291" r:id="rId38"/>
    <p:sldId id="292" r:id="rId39"/>
    <p:sldId id="293" r:id="rId40"/>
    <p:sldId id="294" r:id="rId41"/>
    <p:sldId id="295"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01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50" autoAdjust="0"/>
    <p:restoredTop sz="97098" autoAdjust="0"/>
  </p:normalViewPr>
  <p:slideViewPr>
    <p:cSldViewPr snapToGrid="0">
      <p:cViewPr varScale="1">
        <p:scale>
          <a:sx n="107" d="100"/>
          <a:sy n="107" d="100"/>
        </p:scale>
        <p:origin x="-810" y="-90"/>
      </p:cViewPr>
      <p:guideLst>
        <p:guide orient="horz" pos="2160"/>
        <p:guide pos="3840"/>
      </p:guideLst>
    </p:cSldViewPr>
  </p:slideViewPr>
  <p:notesTextViewPr>
    <p:cViewPr>
      <p:scale>
        <a:sx n="1" d="1"/>
        <a:sy n="1" d="1"/>
      </p:scale>
      <p:origin x="0" y="114"/>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5" Type="http://schemas.microsoft.com/office/2011/relationships/chartColorStyle" Target="colors1.xml"/><Relationship Id="rId4" Type="http://schemas.microsoft.com/office/2011/relationships/chartStyle" Target="style1.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727996242421876"/>
          <c:y val="0.040878899260288"/>
          <c:w val="0.927200375757812"/>
          <c:h val="0.918242201479424"/>
        </c:manualLayout>
      </c:layout>
      <c:barChart>
        <c:barDir val="bar"/>
        <c:grouping val="clustered"/>
        <c:varyColors val="0"/>
        <c:ser>
          <c:idx val="0"/>
          <c:order val="0"/>
          <c:tx>
            <c:strRef>
              <c:f>Sheet1!$B$1</c:f>
              <c:strCache>
                <c:ptCount val="1"/>
                <c:pt idx="0">
                  <c:v>固定值</c:v>
                </c:pt>
              </c:strCache>
            </c:strRef>
          </c:tx>
          <c:spPr>
            <a:blipFill>
              <a:blip xmlns:r="http://schemas.openxmlformats.org/officeDocument/2006/relationships" r:embed="rId2"/>
              <a:stretch>
                <a:fillRect/>
              </a:stretch>
            </a:blipFill>
            <a:ln>
              <a:noFill/>
            </a:ln>
            <a:effectLst/>
          </c:spPr>
          <c:invertIfNegative val="0"/>
          <c:dLbls>
            <c:delete val="1"/>
          </c:dLbls>
          <c:cat>
            <c:strRef>
              <c:f>Sheet1!$A$2:$A$6</c:f>
              <c:strCache>
                <c:ptCount val="5"/>
                <c:pt idx="0">
                  <c:v>部门1</c:v>
                </c:pt>
                <c:pt idx="1">
                  <c:v>部门2</c:v>
                </c:pt>
                <c:pt idx="2">
                  <c:v>部门3</c:v>
                </c:pt>
                <c:pt idx="3">
                  <c:v>部门4</c:v>
                </c:pt>
                <c:pt idx="4">
                  <c:v>部门5</c:v>
                </c:pt>
              </c:strCache>
            </c:strRef>
          </c:cat>
          <c:val>
            <c:numRef>
              <c:f>Sheet1!$B$2:$B$6</c:f>
              <c:numCache>
                <c:formatCode>0%</c:formatCode>
                <c:ptCount val="5"/>
                <c:pt idx="0">
                  <c:v>1</c:v>
                </c:pt>
                <c:pt idx="1">
                  <c:v>1</c:v>
                </c:pt>
                <c:pt idx="2">
                  <c:v>1</c:v>
                </c:pt>
                <c:pt idx="3">
                  <c:v>1</c:v>
                </c:pt>
                <c:pt idx="4">
                  <c:v>1</c:v>
                </c:pt>
              </c:numCache>
            </c:numRef>
          </c:val>
        </c:ser>
        <c:ser>
          <c:idx val="1"/>
          <c:order val="1"/>
          <c:tx>
            <c:strRef>
              <c:f>Sheet1!$C$1</c:f>
              <c:strCache>
                <c:ptCount val="1"/>
                <c:pt idx="0">
                  <c:v>数据填入2</c:v>
                </c:pt>
              </c:strCache>
            </c:strRef>
          </c:tx>
          <c:spPr>
            <a:blipFill>
              <a:blip xmlns:r="http://schemas.openxmlformats.org/officeDocument/2006/relationships" r:embed="rId3"/>
              <a:stretch>
                <a:fillRect/>
              </a:stretch>
            </a:blipFill>
            <a:ln>
              <a:noFill/>
            </a:ln>
            <a:effectLst/>
          </c:spPr>
          <c:invertIfNegative val="0"/>
          <c:pictureOptions>
            <c:pictureFormat val="stack"/>
          </c:pictureOptions>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Pt>
            <c:idx val="2"/>
            <c:invertIfNegative val="0"/>
            <c:bubble3D val="0"/>
            <c:spPr>
              <a:solidFill>
                <a:schemeClr val="accent3"/>
              </a:solidFill>
              <a:ln>
                <a:noFill/>
              </a:ln>
              <a:effectLst/>
            </c:spPr>
          </c:dPt>
          <c:dPt>
            <c:idx val="3"/>
            <c:invertIfNegative val="0"/>
            <c:bubble3D val="0"/>
            <c:spPr>
              <a:solidFill>
                <a:schemeClr val="accent4"/>
              </a:solidFill>
              <a:ln>
                <a:noFill/>
              </a:ln>
              <a:effectLst/>
            </c:spPr>
          </c:dPt>
          <c:dPt>
            <c:idx val="4"/>
            <c:invertIfNegative val="0"/>
            <c:bubble3D val="0"/>
            <c:spPr>
              <a:solidFill>
                <a:schemeClr val="accent2"/>
              </a:solidFill>
              <a:ln>
                <a:noFill/>
              </a:ln>
              <a:effectLst/>
            </c:spPr>
          </c:dPt>
          <c:dLbls>
            <c:dLbl>
              <c:idx val="0"/>
              <c:layout>
                <c:manualLayout>
                  <c:x val="-0.0631159551916477"/>
                  <c:y val="0.00371743404583179"/>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089455684523595"/>
                      <c:h val="0.105342904321429"/>
                    </c:manualLayout>
                  </c15:layout>
                </c:ext>
              </c:extLst>
            </c:dLbl>
            <c:dLbl>
              <c:idx val="1"/>
              <c:layout>
                <c:manualLayout>
                  <c:x val="-0.0631159551916476"/>
                  <c:y val="0.00371743404583178"/>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089455684523595"/>
                      <c:h val="0.105342904321429"/>
                    </c:manualLayout>
                  </c15:layout>
                </c:ext>
              </c:extLst>
            </c:dLbl>
            <c:dLbl>
              <c:idx val="2"/>
              <c:layout>
                <c:manualLayout>
                  <c:x val="-0.0631159551916476"/>
                  <c:y val="0.00371743404583185"/>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089455684523595"/>
                      <c:h val="0.105342904321429"/>
                    </c:manualLayout>
                  </c15:layout>
                </c:ext>
              </c:extLst>
            </c:dLbl>
            <c:dLbl>
              <c:idx val="3"/>
              <c:layout>
                <c:manualLayout>
                  <c:x val="-0.0631159551916477"/>
                  <c:y val="0.0037174340458319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089455684523595"/>
                      <c:h val="0.105342904321429"/>
                    </c:manualLayout>
                  </c15:layout>
                </c:ext>
              </c:extLst>
            </c:dLbl>
            <c:dLbl>
              <c:idx val="4"/>
              <c:layout>
                <c:manualLayout>
                  <c:x val="-0.0631159551916476"/>
                  <c:y val="0.00371743404583178"/>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089455684523595"/>
                      <c:h val="0.105342904321429"/>
                    </c:manualLayout>
                  </c15:layout>
                </c:ext>
              </c:extLst>
            </c:dLbl>
            <c:spPr>
              <a:solidFill>
                <a:srgbClr val="FFFFFF"/>
              </a:solidFill>
              <a:ln w="9525" cap="flat" cmpd="sng" algn="ctr">
                <a:noFill/>
                <a:prstDash val="solid"/>
                <a:round/>
                <a:headEnd type="none" w="med" len="med"/>
                <a:tailEnd type="none" w="med" len="med"/>
              </a:ln>
              <a:effectLst>
                <a:outerShdw blurRad="76200" dist="38100" dir="2700000" algn="tl" rotWithShape="0">
                  <a:prstClr val="black">
                    <a:alpha val="25000"/>
                  </a:prstClr>
                </a:outerShdw>
              </a:effectLst>
              <a:scene3d>
                <a:camera prst="orthographicFront"/>
                <a:lightRig rig="threePt" dir="t"/>
              </a:scene3d>
              <a:sp3d>
                <a:bevelT w="38100" h="19050" prst="angle"/>
              </a:sp3d>
            </c:spPr>
            <c:txPr>
              <a:bodyPr rot="0" spcFirstLastPara="1" vertOverflow="clip" horzOverflow="clip" vert="horz" wrap="square" lIns="36576" tIns="18288" rIns="36576" bIns="18288" anchor="ctr" anchorCtr="1">
                <a:spAutoFit/>
              </a:bodyPr>
              <a:lstStyle/>
              <a:p>
                <a:pPr>
                  <a:defRPr lang="zh-CN" sz="1400" b="0" i="0" u="none" strike="noStrike" kern="1200" baseline="0">
                    <a:solidFill>
                      <a:schemeClr val="dk1">
                        <a:lumMod val="65000"/>
                        <a:lumOff val="35000"/>
                      </a:schemeClr>
                    </a:solidFill>
                    <a:latin typeface="ITC Avant Garde Std Bk" panose="020B0502020202020204" pitchFamily="34" charset="0"/>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gd name="adj" fmla="val 50000"/>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部门1</c:v>
                </c:pt>
                <c:pt idx="1">
                  <c:v>部门2</c:v>
                </c:pt>
                <c:pt idx="2">
                  <c:v>部门3</c:v>
                </c:pt>
                <c:pt idx="3">
                  <c:v>部门4</c:v>
                </c:pt>
                <c:pt idx="4">
                  <c:v>部门5</c:v>
                </c:pt>
              </c:strCache>
            </c:strRef>
          </c:cat>
          <c:val>
            <c:numRef>
              <c:f>Sheet1!$C$2:$C$6</c:f>
              <c:numCache>
                <c:formatCode>0%</c:formatCode>
                <c:ptCount val="5"/>
                <c:pt idx="0">
                  <c:v>0.5</c:v>
                </c:pt>
                <c:pt idx="1">
                  <c:v>0.4</c:v>
                </c:pt>
                <c:pt idx="2">
                  <c:v>0.8</c:v>
                </c:pt>
                <c:pt idx="3">
                  <c:v>0.7</c:v>
                </c:pt>
                <c:pt idx="4">
                  <c:v>0.9</c:v>
                </c:pt>
              </c:numCache>
            </c:numRef>
          </c:val>
        </c:ser>
        <c:dLbls>
          <c:showLegendKey val="0"/>
          <c:showVal val="0"/>
          <c:showCatName val="0"/>
          <c:showSerName val="0"/>
          <c:showPercent val="0"/>
          <c:showBubbleSize val="0"/>
        </c:dLbls>
        <c:gapWidth val="150"/>
        <c:overlap val="100"/>
        <c:axId val="172536192"/>
        <c:axId val="172537728"/>
      </c:barChart>
      <c:catAx>
        <c:axId val="17253619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方正正纤黑简体" panose="02000000000000000000" pitchFamily="2" charset="-122"/>
                <a:ea typeface="方正正纤黑简体" panose="02000000000000000000" pitchFamily="2" charset="-122"/>
                <a:cs typeface="+mn-cs"/>
              </a:defRPr>
            </a:pPr>
          </a:p>
        </c:txPr>
        <c:crossAx val="172537728"/>
        <c:crosses val="autoZero"/>
        <c:auto val="1"/>
        <c:lblAlgn val="ctr"/>
        <c:lblOffset val="100"/>
        <c:noMultiLvlLbl val="0"/>
      </c:catAx>
      <c:valAx>
        <c:axId val="172537728"/>
        <c:scaling>
          <c:orientation val="minMax"/>
          <c:max val="1"/>
          <c:min val="0"/>
        </c:scaling>
        <c:delete val="1"/>
        <c:axPos val="t"/>
        <c:numFmt formatCode="0%" sourceLinked="1"/>
        <c:majorTickMark val="out"/>
        <c:minorTickMark val="none"/>
        <c:tickLblPos val="none"/>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172536192"/>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EA46B1-DA48-464B-A65A-9C1D3ACBE17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6D8573-C050-414D-B7DA-B0B352714B6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E96D8573-C050-414D-B7DA-B0B352714B6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4ED96B-6651-43F6-B5FF-BE1A2E4A4DF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smtClean="0"/>
              <a:t>模板来自于 </a:t>
            </a:r>
            <a:r>
              <a:rPr lang="en-US" altLang="zh-CN" smtClean="0"/>
              <a:t>http://meihua.docer.com/</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fld id="{8626F150-43CC-41C2-BFBE-F7AC240D5B23}" type="slidenum">
              <a:rPr lang="zh-CN" altLang="en-US">
                <a:latin typeface="Calibri" panose="020F0502020204030204" pitchFamily="34" charset="0"/>
                <a:ea typeface="宋体" panose="02010600030101010101" pitchFamily="2" charset="-122"/>
              </a:rPr>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2C472D-E06A-4DEE-A03D-A77B88F9E2D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smtClean="0"/>
          </a:p>
          <a:p>
            <a:endParaRPr lang="zh-CN" altLang="en-US"/>
          </a:p>
        </p:txBody>
      </p:sp>
      <p:sp>
        <p:nvSpPr>
          <p:cNvPr id="4" name="灯片编号占位符 3"/>
          <p:cNvSpPr>
            <a:spLocks noGrp="1"/>
          </p:cNvSpPr>
          <p:nvPr>
            <p:ph type="sldNum" sz="quarter" idx="10"/>
          </p:nvPr>
        </p:nvSpPr>
        <p:spPr/>
        <p:txBody>
          <a:bodyPr/>
          <a:lstStyle/>
          <a:p>
            <a:fld id="{E96D8573-C050-414D-B7DA-B0B352714B6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82388" y="203761"/>
            <a:ext cx="10515600" cy="549275"/>
          </a:xfrm>
        </p:spPr>
        <p:txBody>
          <a:bodyPr>
            <a:normAutofit/>
          </a:bodyPr>
          <a:lstStyle>
            <a:lvl1pPr>
              <a:defRPr sz="32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770965"/>
            <a:ext cx="12192000" cy="59684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bg>
      <p:bgPr>
        <a:solidFill>
          <a:srgbClr val="F3F3F3"/>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hdphoto" Target="../media/hdphoto2.wdp"/><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image" Target="../media/image6.jpeg"/><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5.jpeg"/><Relationship Id="rId14" Type="http://schemas.openxmlformats.org/officeDocument/2006/relationships/slideLayout" Target="../slideLayouts/slideLayout6.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tags" Target="../tags/tag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image" Target="../media/image18.png"/><Relationship Id="rId7" Type="http://schemas.openxmlformats.org/officeDocument/2006/relationships/image" Target="../media/image17.png"/><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chart" Target="../charts/char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6.xml"/><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37.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9" Type="http://schemas.openxmlformats.org/officeDocument/2006/relationships/notesSlide" Target="../notesSlides/notesSlide13.xml"/><Relationship Id="rId18" Type="http://schemas.openxmlformats.org/officeDocument/2006/relationships/slideLayout" Target="../slideLayouts/slideLayout6.xml"/><Relationship Id="rId17" Type="http://schemas.openxmlformats.org/officeDocument/2006/relationships/tags" Target="../tags/tag33.xml"/><Relationship Id="rId16" Type="http://schemas.openxmlformats.org/officeDocument/2006/relationships/image" Target="../media/image26.jpeg"/><Relationship Id="rId15" Type="http://schemas.openxmlformats.org/officeDocument/2006/relationships/tags" Target="../tags/tag32.xml"/><Relationship Id="rId14" Type="http://schemas.openxmlformats.org/officeDocument/2006/relationships/image" Target="../media/image25.png"/><Relationship Id="rId13" Type="http://schemas.openxmlformats.org/officeDocument/2006/relationships/tags" Target="../tags/tag31.xml"/><Relationship Id="rId12" Type="http://schemas.openxmlformats.org/officeDocument/2006/relationships/tags" Target="../tags/tag30.xml"/><Relationship Id="rId11" Type="http://schemas.openxmlformats.org/officeDocument/2006/relationships/tags" Target="../tags/tag29.xml"/><Relationship Id="rId10" Type="http://schemas.openxmlformats.org/officeDocument/2006/relationships/tags" Target="../tags/tag28.xml"/><Relationship Id="rId1" Type="http://schemas.openxmlformats.org/officeDocument/2006/relationships/tags" Target="../tags/tag19.xml"/></Relationships>
</file>

<file path=ppt/slides/_rels/slide38.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4" Type="http://schemas.openxmlformats.org/officeDocument/2006/relationships/notesSlide" Target="../notesSlides/notesSlide14.xml"/><Relationship Id="rId23" Type="http://schemas.openxmlformats.org/officeDocument/2006/relationships/slideLayout" Target="../slideLayouts/slideLayout6.xml"/><Relationship Id="rId22" Type="http://schemas.openxmlformats.org/officeDocument/2006/relationships/tags" Target="../tags/tag55.xml"/><Relationship Id="rId21" Type="http://schemas.openxmlformats.org/officeDocument/2006/relationships/tags" Target="../tags/tag54.xml"/><Relationship Id="rId20" Type="http://schemas.openxmlformats.org/officeDocument/2006/relationships/tags" Target="../tags/tag53.xml"/><Relationship Id="rId2" Type="http://schemas.openxmlformats.org/officeDocument/2006/relationships/tags" Target="../tags/tag35.xml"/><Relationship Id="rId19" Type="http://schemas.openxmlformats.org/officeDocument/2006/relationships/tags" Target="../tags/tag52.xml"/><Relationship Id="rId18" Type="http://schemas.openxmlformats.org/officeDocument/2006/relationships/tags" Target="../tags/tag51.xml"/><Relationship Id="rId17" Type="http://schemas.openxmlformats.org/officeDocument/2006/relationships/tags" Target="../tags/tag50.xml"/><Relationship Id="rId16" Type="http://schemas.openxmlformats.org/officeDocument/2006/relationships/tags" Target="../tags/tag49.xml"/><Relationship Id="rId15" Type="http://schemas.openxmlformats.org/officeDocument/2006/relationships/tags" Target="../tags/tag48.xml"/><Relationship Id="rId14" Type="http://schemas.openxmlformats.org/officeDocument/2006/relationships/tags" Target="../tags/tag47.xml"/><Relationship Id="rId13" Type="http://schemas.openxmlformats.org/officeDocument/2006/relationships/tags" Target="../tags/tag46.xml"/><Relationship Id="rId12" Type="http://schemas.openxmlformats.org/officeDocument/2006/relationships/tags" Target="../tags/tag45.xml"/><Relationship Id="rId11" Type="http://schemas.openxmlformats.org/officeDocument/2006/relationships/tags" Target="../tags/tag44.xml"/><Relationship Id="rId10" Type="http://schemas.openxmlformats.org/officeDocument/2006/relationships/tags" Target="../tags/tag43.xml"/><Relationship Id="rId1" Type="http://schemas.openxmlformats.org/officeDocument/2006/relationships/tags" Target="../tags/tag3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可选过程 1"/>
          <p:cNvSpPr/>
          <p:nvPr/>
        </p:nvSpPr>
        <p:spPr bwMode="auto">
          <a:xfrm>
            <a:off x="3400835" y="2978119"/>
            <a:ext cx="5853236" cy="430887"/>
          </a:xfrm>
          <a:prstGeom prst="flowChartAlternateProcess">
            <a:avLst/>
          </a:prstGeom>
          <a:noFill/>
          <a:ln w="9525" cap="flat" cmpd="sng" algn="ctr">
            <a:solidFill>
              <a:schemeClr val="bg1"/>
            </a:solidFill>
            <a:prstDash val="solid"/>
            <a:round/>
            <a:headEnd type="none" w="med" len="med"/>
            <a:tailEnd type="none" w="med" len="med"/>
          </a:ln>
          <a:effectLst/>
        </p:spPr>
        <p:txBody>
          <a:bodyPr vert="horz" wrap="square" lIns="91419" tIns="45709" rIns="91419" bIns="45709" numCol="1" rtlCol="0" anchor="t" anchorCtr="0" compatLnSpc="1"/>
          <a:lstStyle/>
          <a:p>
            <a:pPr algn="ctr" defTabSz="913765"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3" name="Rectangle 3"/>
          <p:cNvSpPr txBox="1">
            <a:spLocks noChangeArrowheads="1"/>
          </p:cNvSpPr>
          <p:nvPr/>
        </p:nvSpPr>
        <p:spPr bwMode="auto">
          <a:xfrm>
            <a:off x="1557261" y="2140102"/>
            <a:ext cx="9540384"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5400" b="1" dirty="0" smtClean="0">
                <a:latin typeface="微软雅黑" panose="020B0503020204020204" pitchFamily="34" charset="-122"/>
                <a:ea typeface="微软雅黑" panose="020B0503020204020204" pitchFamily="34" charset="-122"/>
              </a:rPr>
              <a:t>红色大气商务工作</a:t>
            </a:r>
            <a:r>
              <a:rPr lang="en-US" altLang="zh-CN" sz="5400" b="1" dirty="0" smtClean="0">
                <a:latin typeface="微软雅黑" panose="020B0503020204020204" pitchFamily="34" charset="-122"/>
                <a:ea typeface="微软雅黑" panose="020B0503020204020204" pitchFamily="34" charset="-122"/>
              </a:rPr>
              <a:t>PPT</a:t>
            </a:r>
            <a:r>
              <a:rPr lang="zh-CN" altLang="en-US" sz="5400" b="1" dirty="0" smtClean="0">
                <a:latin typeface="微软雅黑" panose="020B0503020204020204" pitchFamily="34" charset="-122"/>
                <a:ea typeface="微软雅黑" panose="020B0503020204020204" pitchFamily="34" charset="-122"/>
              </a:rPr>
              <a:t>模板</a:t>
            </a:r>
            <a:endParaRPr lang="zh-CN" altLang="en-US" sz="5400" b="1" dirty="0">
              <a:latin typeface="微软雅黑" panose="020B0503020204020204" pitchFamily="34" charset="-122"/>
              <a:ea typeface="微软雅黑" panose="020B0503020204020204" pitchFamily="34" charset="-122"/>
            </a:endParaRPr>
          </a:p>
        </p:txBody>
      </p:sp>
      <p:sp>
        <p:nvSpPr>
          <p:cNvPr id="4" name="TextBox 4"/>
          <p:cNvSpPr txBox="1"/>
          <p:nvPr/>
        </p:nvSpPr>
        <p:spPr>
          <a:xfrm>
            <a:off x="3269415" y="3482174"/>
            <a:ext cx="6116077" cy="553085"/>
          </a:xfrm>
          <a:prstGeom prst="rect">
            <a:avLst/>
          </a:prstGeom>
          <a:noFill/>
        </p:spPr>
        <p:txBody>
          <a:bodyPr wrap="square" rtlCol="0">
            <a:spAutoFit/>
          </a:bodyPr>
          <a:lstStyle/>
          <a:p>
            <a:pPr algn="ct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汇报人</a:t>
            </a:r>
            <a:r>
              <a:rPr lang="zh-CN" altLang="en-US" sz="2000" dirty="0" smtClean="0">
                <a:solidFill>
                  <a:schemeClr val="bg1"/>
                </a:solidFill>
                <a:latin typeface="微软雅黑" panose="020B0503020204020204" pitchFamily="34" charset="-122"/>
                <a:ea typeface="微软雅黑" panose="020B0503020204020204" pitchFamily="34" charset="-122"/>
              </a:rPr>
              <a:t>：     时间：</a:t>
            </a:r>
            <a:r>
              <a:rPr lang="en-US" altLang="zh-CN" sz="2000" dirty="0" smtClean="0">
                <a:solidFill>
                  <a:schemeClr val="bg1"/>
                </a:solidFill>
                <a:latin typeface="微软雅黑" panose="020B0503020204020204" pitchFamily="34" charset="-122"/>
                <a:ea typeface="微软雅黑" panose="020B0503020204020204" pitchFamily="34" charset="-122"/>
              </a:rPr>
              <a:t>2019</a:t>
            </a:r>
            <a:r>
              <a:rPr lang="zh-CN" altLang="en-US" sz="2000" dirty="0" smtClean="0">
                <a:solidFill>
                  <a:schemeClr val="bg1"/>
                </a:solidFill>
                <a:latin typeface="微软雅黑" panose="020B0503020204020204" pitchFamily="34" charset="-122"/>
                <a:ea typeface="微软雅黑" panose="020B0503020204020204" pitchFamily="34" charset="-122"/>
              </a:rPr>
              <a:t>年</a:t>
            </a:r>
            <a:r>
              <a:rPr lang="en-US" altLang="zh-CN" sz="2000" dirty="0">
                <a:solidFill>
                  <a:schemeClr val="bg1"/>
                </a:solidFill>
                <a:latin typeface="微软雅黑" panose="020B0503020204020204" pitchFamily="34" charset="-122"/>
                <a:ea typeface="微软雅黑" panose="020B0503020204020204" pitchFamily="34" charset="-122"/>
              </a:rPr>
              <a:t>12</a:t>
            </a:r>
            <a:r>
              <a:rPr lang="zh-CN" altLang="en-US" sz="2000" dirty="0">
                <a:solidFill>
                  <a:schemeClr val="bg1"/>
                </a:solidFill>
                <a:latin typeface="微软雅黑" panose="020B0503020204020204" pitchFamily="34" charset="-122"/>
                <a:ea typeface="微软雅黑" panose="020B0503020204020204" pitchFamily="34" charset="-122"/>
              </a:rPr>
              <a:t>月</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5" name="TextBox 5"/>
          <p:cNvSpPr txBox="1"/>
          <p:nvPr/>
        </p:nvSpPr>
        <p:spPr>
          <a:xfrm>
            <a:off x="3442012" y="2978119"/>
            <a:ext cx="5770883" cy="430887"/>
          </a:xfrm>
          <a:prstGeom prst="rect">
            <a:avLst/>
          </a:prstGeom>
          <a:noFill/>
          <a:ln>
            <a:noFill/>
          </a:ln>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本模板有完整的思路及框架，更贴近实用</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6" name="Rectangle 3"/>
          <p:cNvSpPr txBox="1">
            <a:spLocks noChangeArrowheads="1"/>
          </p:cNvSpPr>
          <p:nvPr/>
        </p:nvSpPr>
        <p:spPr bwMode="auto">
          <a:xfrm>
            <a:off x="1557261" y="769929"/>
            <a:ext cx="9540384"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11500" b="1" dirty="0" smtClean="0">
                <a:latin typeface="Impact" panose="020B0806030902050204" pitchFamily="34" charset="0"/>
              </a:rPr>
              <a:t>2019</a:t>
            </a:r>
            <a:endParaRPr lang="zh-CN" altLang="en-US" sz="11500" b="1" dirty="0">
              <a:latin typeface="Impact" panose="020B0806030902050204" pitchFamily="34" charset="0"/>
            </a:endParaRPr>
          </a:p>
        </p:txBody>
      </p:sp>
      <p:pic>
        <p:nvPicPr>
          <p:cNvPr id="8" name="Epic Score - Stand Your Ground">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8775892" y="-3390900"/>
            <a:ext cx="609600" cy="60960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3"/>
                                        </p:tgtEl>
                                        <p:attrNameLst>
                                          <p:attrName>ppt_y</p:attrName>
                                        </p:attrNameLst>
                                      </p:cBhvr>
                                      <p:tavLst>
                                        <p:tav tm="0">
                                          <p:val>
                                            <p:strVal val="#ppt_y"/>
                                          </p:val>
                                        </p:tav>
                                        <p:tav tm="100000">
                                          <p:val>
                                            <p:strVal val="#ppt_y"/>
                                          </p:val>
                                        </p:tav>
                                      </p:tavLst>
                                    </p:anim>
                                    <p:anim calcmode="lin" valueType="num">
                                      <p:cBhvr>
                                        <p:cTn id="12"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3"/>
                                        </p:tgtEl>
                                      </p:cBhvr>
                                    </p:animEffect>
                                  </p:childTnLst>
                                </p:cTn>
                              </p:par>
                            </p:childTnLst>
                          </p:cTn>
                        </p:par>
                        <p:par>
                          <p:cTn id="15" fill="hold">
                            <p:stCondLst>
                              <p:cond delay="1100"/>
                            </p:stCondLst>
                            <p:childTnLst>
                              <p:par>
                                <p:cTn id="16" presetID="16" presetClass="entr" presetSubtype="2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par>
                          <p:cTn id="19" fill="hold">
                            <p:stCondLst>
                              <p:cond delay="16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par>
                          <p:cTn id="27" fill="hold">
                            <p:stCondLst>
                              <p:cond delay="2250"/>
                            </p:stCondLst>
                            <p:childTnLst>
                              <p:par>
                                <p:cTn id="28" presetID="16" presetClass="entr" presetSubtype="2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barn(inVertical)">
                                      <p:cBhvr>
                                        <p:cTn id="30" dur="500"/>
                                        <p:tgtEl>
                                          <p:spTgt spid="5"/>
                                        </p:tgtEl>
                                      </p:cBhvr>
                                    </p:animEffect>
                                  </p:childTnLst>
                                </p:cTn>
                              </p:par>
                            </p:childTnLst>
                          </p:cTn>
                        </p:par>
                        <p:par>
                          <p:cTn id="31" fill="hold">
                            <p:stCondLst>
                              <p:cond delay="275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4"/>
                                        </p:tgtEl>
                                        <p:attrNameLst>
                                          <p:attrName>ppt_y</p:attrName>
                                        </p:attrNameLst>
                                      </p:cBhvr>
                                      <p:tavLst>
                                        <p:tav tm="0">
                                          <p:val>
                                            <p:strVal val="#ppt_y"/>
                                          </p:val>
                                        </p:tav>
                                        <p:tav tm="100000">
                                          <p:val>
                                            <p:strVal val="#ppt_y"/>
                                          </p:val>
                                        </p:tav>
                                      </p:tavLst>
                                    </p:anim>
                                    <p:anim calcmode="lin" valueType="num">
                                      <p:cBhvr>
                                        <p:cTn id="3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39" repeatCount="indefinite" fill="hold" display="0">
                  <p:stCondLst>
                    <p:cond delay="indefinite"/>
                  </p:stCondLst>
                  <p:endCondLst>
                    <p:cond evt="onStopAudio" delay="0">
                      <p:tgtEl>
                        <p:sldTgt/>
                      </p:tgtEl>
                    </p:cond>
                  </p:endCondLst>
                </p:cTn>
                <p:tgtEl>
                  <p:spTgt spid="8"/>
                </p:tgtEl>
              </p:cMediaNode>
            </p:video>
          </p:childTnLst>
        </p:cTn>
      </p:par>
    </p:tnLst>
    <p:bldLst>
      <p:bldP spid="2" grpId="0" animBg="1"/>
      <p:bldP spid="3" grpId="0"/>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63304" y="1529281"/>
            <a:ext cx="9457097" cy="4347775"/>
            <a:chOff x="1363302" y="1365525"/>
            <a:chExt cx="9457097" cy="4347774"/>
          </a:xfrm>
        </p:grpSpPr>
        <p:sp>
          <p:nvSpPr>
            <p:cNvPr id="3" name="圆角矩形 2"/>
            <p:cNvSpPr/>
            <p:nvPr/>
          </p:nvSpPr>
          <p:spPr>
            <a:xfrm>
              <a:off x="1394459" y="1380931"/>
              <a:ext cx="9402129" cy="4312638"/>
            </a:xfrm>
            <a:prstGeom prst="roundRect">
              <a:avLst>
                <a:gd name="adj" fmla="val 7029"/>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圆角矩形 3"/>
            <p:cNvSpPr/>
            <p:nvPr/>
          </p:nvSpPr>
          <p:spPr>
            <a:xfrm>
              <a:off x="1363302" y="1365525"/>
              <a:ext cx="9457097" cy="4347774"/>
            </a:xfrm>
            <a:prstGeom prst="roundRect">
              <a:avLst>
                <a:gd name="adj" fmla="val 7380"/>
              </a:avLst>
            </a:prstGeom>
            <a:noFill/>
            <a:ln w="254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 name="TextBox 9"/>
          <p:cNvSpPr txBox="1"/>
          <p:nvPr/>
        </p:nvSpPr>
        <p:spPr>
          <a:xfrm>
            <a:off x="2153232" y="2628722"/>
            <a:ext cx="8044869" cy="2676525"/>
          </a:xfrm>
          <a:prstGeom prst="rect">
            <a:avLst/>
          </a:prstGeom>
          <a:noFill/>
        </p:spPr>
        <p:txBody>
          <a:bodyPr wrap="square" lIns="91440" tIns="45720" rIns="91440" bIns="45720" rtlCol="0">
            <a:spAutoFit/>
          </a:bodyPr>
          <a:lstStyle/>
          <a:p>
            <a:pPr lvl="0" algn="just" fontAlgn="base">
              <a:lnSpc>
                <a:spcPct val="150000"/>
              </a:lnSpc>
              <a:spcBef>
                <a:spcPct val="0"/>
              </a:spcBef>
              <a:spcAft>
                <a:spcPct val="0"/>
              </a:spcAft>
            </a:pPr>
            <a:r>
              <a:rPr lang="zh-CN" altLang="en-US" sz="1600" dirty="0">
                <a:solidFill>
                  <a:schemeClr val="bg1"/>
                </a:solidFill>
                <a:latin typeface="+mn-ea"/>
              </a:rPr>
              <a:t>       回顾这一年的工作，在取得成绩的同时，我们也找到了工作中的不足和问题，主要反映于</a:t>
            </a:r>
            <a:r>
              <a:rPr lang="en-US" altLang="zh-CN" sz="1600" dirty="0">
                <a:solidFill>
                  <a:schemeClr val="bg1"/>
                </a:solidFill>
                <a:latin typeface="+mn-ea"/>
              </a:rPr>
              <a:t>xx</a:t>
            </a:r>
            <a:r>
              <a:rPr lang="zh-CN" altLang="en-US" sz="1600" dirty="0">
                <a:solidFill>
                  <a:schemeClr val="bg1"/>
                </a:solidFill>
                <a:latin typeface="+mn-ea"/>
              </a:rPr>
              <a:t>及</a:t>
            </a:r>
            <a:r>
              <a:rPr lang="en-US" altLang="zh-CN" sz="1600" dirty="0">
                <a:solidFill>
                  <a:schemeClr val="bg1"/>
                </a:solidFill>
                <a:latin typeface="+mn-ea"/>
              </a:rPr>
              <a:t>xxx</a:t>
            </a:r>
            <a:r>
              <a:rPr lang="zh-CN" altLang="en-US" sz="1600" dirty="0">
                <a:solidFill>
                  <a:schemeClr val="bg1"/>
                </a:solidFill>
                <a:latin typeface="+mn-ea"/>
              </a:rPr>
              <a:t>的风格、定型还有待进一步探索，尤其是网上的公司产品库充分体现我们</a:t>
            </a:r>
            <a:r>
              <a:rPr lang="en-US" altLang="zh-CN" sz="1600" dirty="0">
                <a:solidFill>
                  <a:schemeClr val="bg1"/>
                </a:solidFill>
                <a:latin typeface="+mn-ea"/>
              </a:rPr>
              <a:t>xxxxx</a:t>
            </a:r>
            <a:r>
              <a:rPr lang="zh-CN" altLang="en-US" sz="1600" dirty="0">
                <a:solidFill>
                  <a:schemeClr val="bg1"/>
                </a:solidFill>
                <a:latin typeface="+mn-ea"/>
              </a:rPr>
              <a:t>和我们这个平台能为客户提供良好的商机和快捷方便的信息、导航的功能发挥。展望新的一年，我们将继续努力，力争各项工作更上一个新台阶。</a:t>
            </a:r>
            <a:endParaRPr lang="en-US" altLang="zh-CN" sz="1600" dirty="0">
              <a:solidFill>
                <a:schemeClr val="bg1"/>
              </a:solidFill>
              <a:latin typeface="+mn-ea"/>
            </a:endParaRPr>
          </a:p>
          <a:p>
            <a:pPr lvl="0" algn="just" fontAlgn="base">
              <a:lnSpc>
                <a:spcPct val="150000"/>
              </a:lnSpc>
              <a:spcBef>
                <a:spcPct val="0"/>
              </a:spcBef>
              <a:spcAft>
                <a:spcPct val="0"/>
              </a:spcAft>
            </a:pPr>
            <a:r>
              <a:rPr lang="en-US" altLang="zh-CN" sz="1600" dirty="0">
                <a:solidFill>
                  <a:schemeClr val="bg1"/>
                </a:solidFill>
                <a:latin typeface="+mn-ea"/>
              </a:rPr>
              <a:t>       </a:t>
            </a:r>
            <a:r>
              <a:rPr lang="zh-CN" altLang="en-US" sz="1600" dirty="0">
                <a:solidFill>
                  <a:schemeClr val="bg1"/>
                </a:solidFill>
                <a:latin typeface="+mn-ea"/>
              </a:rPr>
              <a:t>单击此处添加文字内容单击此处添加文字内容单击此处添加文字内容单击此处添加文字内容单击此处添加文字内容单击此处添加文字内容</a:t>
            </a:r>
            <a:r>
              <a:rPr lang="zh-CN" altLang="en-US" sz="1600" dirty="0" smtClean="0">
                <a:solidFill>
                  <a:schemeClr val="bg1"/>
                </a:solidFill>
                <a:latin typeface="+mn-ea"/>
              </a:rPr>
              <a:t>。  </a:t>
            </a:r>
            <a:endParaRPr lang="en-US" altLang="zh-CN" sz="1600" dirty="0" smtClean="0">
              <a:solidFill>
                <a:schemeClr val="bg1"/>
              </a:solidFill>
              <a:latin typeface="+mn-ea"/>
            </a:endParaRPr>
          </a:p>
          <a:p>
            <a:pPr lvl="0" algn="just" fontAlgn="base">
              <a:lnSpc>
                <a:spcPct val="150000"/>
              </a:lnSpc>
              <a:spcBef>
                <a:spcPct val="0"/>
              </a:spcBef>
              <a:spcAft>
                <a:spcPct val="0"/>
              </a:spcAft>
            </a:pPr>
            <a:endParaRPr lang="zh-CN" altLang="en-US" sz="1600" dirty="0">
              <a:solidFill>
                <a:schemeClr val="bg1"/>
              </a:solidFill>
              <a:latin typeface="+mn-ea"/>
            </a:endParaRPr>
          </a:p>
        </p:txBody>
      </p:sp>
      <p:grpSp>
        <p:nvGrpSpPr>
          <p:cNvPr id="6" name="组合 5"/>
          <p:cNvGrpSpPr/>
          <p:nvPr/>
        </p:nvGrpSpPr>
        <p:grpSpPr>
          <a:xfrm>
            <a:off x="4118702" y="549685"/>
            <a:ext cx="1741513" cy="1692436"/>
            <a:chOff x="2132199" y="770251"/>
            <a:chExt cx="1306135" cy="1269327"/>
          </a:xfrm>
        </p:grpSpPr>
        <p:grpSp>
          <p:nvGrpSpPr>
            <p:cNvPr id="7" name="组合 6"/>
            <p:cNvGrpSpPr/>
            <p:nvPr/>
          </p:nvGrpSpPr>
          <p:grpSpPr>
            <a:xfrm>
              <a:off x="2132199" y="770251"/>
              <a:ext cx="1306135" cy="1269327"/>
              <a:chOff x="4345444" y="2542859"/>
              <a:chExt cx="1810550" cy="1811205"/>
            </a:xfrm>
          </p:grpSpPr>
          <p:grpSp>
            <p:nvGrpSpPr>
              <p:cNvPr id="9" name="组合 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 name="同心圆 1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panose="020B0503020204020204" pitchFamily="34" charset="-122"/>
                  </a:endParaRPr>
                </a:p>
              </p:txBody>
            </p:sp>
            <p:sp>
              <p:nvSpPr>
                <p:cNvPr id="12" name="椭圆 1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0" name="椭圆 9"/>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8" name="TextBox 3"/>
            <p:cNvSpPr txBox="1"/>
            <p:nvPr/>
          </p:nvSpPr>
          <p:spPr>
            <a:xfrm>
              <a:off x="2431244" y="1068589"/>
              <a:ext cx="950693" cy="761747"/>
            </a:xfrm>
            <a:prstGeom prst="rect">
              <a:avLst/>
            </a:prstGeom>
            <a:noFill/>
          </p:spPr>
          <p:txBody>
            <a:bodyPr wrap="square" rtlCol="0">
              <a:spAutoFit/>
            </a:bodyPr>
            <a:lstStyle/>
            <a:p>
              <a:r>
                <a:rPr lang="zh-CN" altLang="en-US" sz="6000" b="1" dirty="0">
                  <a:solidFill>
                    <a:prstClr val="white"/>
                  </a:solidFill>
                  <a:latin typeface="微软雅黑" panose="020B0503020204020204" pitchFamily="34" charset="-122"/>
                  <a:ea typeface="微软雅黑" panose="020B0503020204020204" pitchFamily="34" charset="-122"/>
                </a:rPr>
                <a:t>前 </a:t>
              </a:r>
              <a:endParaRPr lang="zh-CN" altLang="en-US" sz="6000" b="1" dirty="0">
                <a:solidFill>
                  <a:prstClr val="white"/>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652773" y="1660313"/>
            <a:ext cx="465928" cy="465928"/>
            <a:chOff x="304800" y="673100"/>
            <a:chExt cx="4000500" cy="4000500"/>
          </a:xfrm>
          <a:effectLst>
            <a:outerShdw blurRad="444500" dist="254000" dir="684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grpSp>
      <p:grpSp>
        <p:nvGrpSpPr>
          <p:cNvPr id="16" name="组合 15"/>
          <p:cNvGrpSpPr/>
          <p:nvPr/>
        </p:nvGrpSpPr>
        <p:grpSpPr>
          <a:xfrm>
            <a:off x="8562579" y="1145668"/>
            <a:ext cx="208389" cy="208389"/>
            <a:chOff x="304800" y="673100"/>
            <a:chExt cx="4000500" cy="4000500"/>
          </a:xfrm>
          <a:effectLst>
            <a:outerShdw blurRad="444500" dist="254000" dir="684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grpSp>
      <p:grpSp>
        <p:nvGrpSpPr>
          <p:cNvPr id="19" name="组合 18"/>
          <p:cNvGrpSpPr/>
          <p:nvPr/>
        </p:nvGrpSpPr>
        <p:grpSpPr>
          <a:xfrm>
            <a:off x="8770968" y="1365065"/>
            <a:ext cx="277920" cy="277920"/>
            <a:chOff x="304800" y="673100"/>
            <a:chExt cx="4000500" cy="4000500"/>
          </a:xfrm>
          <a:effectLst>
            <a:outerShdw blurRad="444500" dist="254000" dir="684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sp>
          <p:nvSpPr>
            <p:cNvPr id="21" name="椭圆 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C00000"/>
                </a:solidFill>
                <a:latin typeface="微软雅黑" panose="020B0503020204020204" pitchFamily="34" charset="-122"/>
              </a:endParaRPr>
            </a:p>
          </p:txBody>
        </p:sp>
      </p:grpSp>
      <p:grpSp>
        <p:nvGrpSpPr>
          <p:cNvPr id="22" name="组合 21"/>
          <p:cNvGrpSpPr/>
          <p:nvPr/>
        </p:nvGrpSpPr>
        <p:grpSpPr>
          <a:xfrm>
            <a:off x="3119670" y="548681"/>
            <a:ext cx="383892" cy="383892"/>
            <a:chOff x="304800" y="673100"/>
            <a:chExt cx="4000500" cy="4000500"/>
          </a:xfrm>
          <a:effectLst>
            <a:outerShdw blurRad="381000" dist="152400" dir="8100000" algn="tr" rotWithShape="0">
              <a:prstClr val="black">
                <a:alpha val="7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panose="020B0503020204020204" pitchFamily="34" charset="-122"/>
              </a:endParaRPr>
            </a:p>
          </p:txBody>
        </p:sp>
        <p:sp>
          <p:nvSpPr>
            <p:cNvPr id="24" name="椭圆 2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nvGrpSpPr>
          <p:cNvPr id="25" name="组合 24"/>
          <p:cNvGrpSpPr/>
          <p:nvPr/>
        </p:nvGrpSpPr>
        <p:grpSpPr>
          <a:xfrm>
            <a:off x="6123632" y="549685"/>
            <a:ext cx="1741513" cy="1692436"/>
            <a:chOff x="2132199" y="770251"/>
            <a:chExt cx="1306135" cy="1269327"/>
          </a:xfrm>
        </p:grpSpPr>
        <p:grpSp>
          <p:nvGrpSpPr>
            <p:cNvPr id="26" name="组合 25"/>
            <p:cNvGrpSpPr/>
            <p:nvPr/>
          </p:nvGrpSpPr>
          <p:grpSpPr>
            <a:xfrm>
              <a:off x="2132199" y="770251"/>
              <a:ext cx="1306135" cy="1269327"/>
              <a:chOff x="4345444" y="2542859"/>
              <a:chExt cx="1810550" cy="1811205"/>
            </a:xfrm>
          </p:grpSpPr>
          <p:grpSp>
            <p:nvGrpSpPr>
              <p:cNvPr id="28" name="组合 2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0" name="同心圆 2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panose="020B0503020204020204" pitchFamily="34" charset="-122"/>
                  </a:endParaRPr>
                </a:p>
              </p:txBody>
            </p:sp>
            <p:sp>
              <p:nvSpPr>
                <p:cNvPr id="31" name="椭圆 3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29" name="椭圆 28"/>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27" name="TextBox 11"/>
            <p:cNvSpPr txBox="1"/>
            <p:nvPr/>
          </p:nvSpPr>
          <p:spPr>
            <a:xfrm>
              <a:off x="2431244" y="1068589"/>
              <a:ext cx="950693" cy="761747"/>
            </a:xfrm>
            <a:prstGeom prst="rect">
              <a:avLst/>
            </a:prstGeom>
            <a:noFill/>
          </p:spPr>
          <p:txBody>
            <a:bodyPr wrap="square" rtlCol="0">
              <a:spAutoFit/>
            </a:bodyPr>
            <a:lstStyle/>
            <a:p>
              <a:r>
                <a:rPr lang="zh-CN" altLang="en-US" sz="6000" b="1" dirty="0">
                  <a:solidFill>
                    <a:prstClr val="white"/>
                  </a:solidFill>
                  <a:latin typeface="微软雅黑" panose="020B0503020204020204" pitchFamily="34" charset="-122"/>
                  <a:ea typeface="微软雅黑" panose="020B0503020204020204" pitchFamily="34" charset="-122"/>
                </a:rPr>
                <a:t>言</a:t>
              </a:r>
              <a:endParaRPr lang="zh-CN" altLang="en-US" sz="6000" b="1"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0" fill="hold"/>
                                        <p:tgtEl>
                                          <p:spTgt spid="13"/>
                                        </p:tgtEl>
                                        <p:attrNameLst>
                                          <p:attrName>ppt_x</p:attrName>
                                        </p:attrNameLst>
                                      </p:cBhvr>
                                      <p:tavLst>
                                        <p:tav tm="0">
                                          <p:val>
                                            <p:strVal val="1+#ppt_w/2"/>
                                          </p:val>
                                        </p:tav>
                                        <p:tav tm="100000">
                                          <p:val>
                                            <p:strVal val="#ppt_x"/>
                                          </p:val>
                                        </p:tav>
                                      </p:tavLst>
                                    </p:anim>
                                    <p:anim calcmode="lin" valueType="num">
                                      <p:cBhvr additive="base">
                                        <p:cTn id="8" dur="20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2000" fill="hold"/>
                                        <p:tgtEl>
                                          <p:spTgt spid="16"/>
                                        </p:tgtEl>
                                        <p:attrNameLst>
                                          <p:attrName>ppt_x</p:attrName>
                                        </p:attrNameLst>
                                      </p:cBhvr>
                                      <p:tavLst>
                                        <p:tav tm="0">
                                          <p:val>
                                            <p:strVal val="1+#ppt_w/2"/>
                                          </p:val>
                                        </p:tav>
                                        <p:tav tm="100000">
                                          <p:val>
                                            <p:strVal val="#ppt_x"/>
                                          </p:val>
                                        </p:tav>
                                      </p:tavLst>
                                    </p:anim>
                                    <p:anim calcmode="lin" valueType="num">
                                      <p:cBhvr additive="base">
                                        <p:cTn id="12" dur="2000" fill="hold"/>
                                        <p:tgtEl>
                                          <p:spTgt spid="16"/>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2000" fill="hold"/>
                                        <p:tgtEl>
                                          <p:spTgt spid="19"/>
                                        </p:tgtEl>
                                        <p:attrNameLst>
                                          <p:attrName>ppt_x</p:attrName>
                                        </p:attrNameLst>
                                      </p:cBhvr>
                                      <p:tavLst>
                                        <p:tav tm="0">
                                          <p:val>
                                            <p:strVal val="1+#ppt_w/2"/>
                                          </p:val>
                                        </p:tav>
                                        <p:tav tm="100000">
                                          <p:val>
                                            <p:strVal val="#ppt_x"/>
                                          </p:val>
                                        </p:tav>
                                      </p:tavLst>
                                    </p:anim>
                                    <p:anim calcmode="lin" valueType="num">
                                      <p:cBhvr additive="base">
                                        <p:cTn id="26" dur="2000" fill="hold"/>
                                        <p:tgtEl>
                                          <p:spTgt spid="19"/>
                                        </p:tgtEl>
                                        <p:attrNameLst>
                                          <p:attrName>ppt_y</p:attrName>
                                        </p:attrNameLst>
                                      </p:cBhvr>
                                      <p:tavLst>
                                        <p:tav tm="0">
                                          <p:val>
                                            <p:strVal val="0-#ppt_h/2"/>
                                          </p:val>
                                        </p:tav>
                                        <p:tav tm="100000">
                                          <p:val>
                                            <p:strVal val="#ppt_y"/>
                                          </p:val>
                                        </p:tav>
                                      </p:tavLst>
                                    </p:anim>
                                  </p:childTnLst>
                                </p:cTn>
                              </p:par>
                              <p:par>
                                <p:cTn id="27" presetID="53" presetClass="entr" presetSubtype="16" fill="hold" nodeType="withEffect">
                                  <p:stCondLst>
                                    <p:cond delay="20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par>
                                <p:cTn id="32" presetID="53" presetClass="entr" presetSubtype="16"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par>
                                <p:cTn id="37" presetID="10" presetClass="entr" presetSubtype="0" fill="hold" grpId="0" nodeType="withEffect">
                                  <p:stCondLst>
                                    <p:cond delay="2200"/>
                                  </p:stCondLst>
                                  <p:iterate type="lt">
                                    <p:tmPct val="10000"/>
                                  </p:iterate>
                                  <p:childTnLst>
                                    <p:set>
                                      <p:cBhvr>
                                        <p:cTn id="38" dur="1" fill="hold">
                                          <p:stCondLst>
                                            <p:cond delay="0"/>
                                          </p:stCondLst>
                                        </p:cTn>
                                        <p:tgtEl>
                                          <p:spTgt spid="5"/>
                                        </p:tgtEl>
                                        <p:attrNameLst>
                                          <p:attrName>style.visibility</p:attrName>
                                        </p:attrNameLst>
                                      </p:cBhvr>
                                      <p:to>
                                        <p:strVal val="visible"/>
                                      </p:to>
                                    </p:set>
                                    <p:animEffect transition="in" filter="fade">
                                      <p:cBhvr>
                                        <p:cTn id="39" dur="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6757619" y="700724"/>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1</a:t>
            </a:r>
            <a:endParaRPr lang="zh-CN" altLang="en-US" sz="2400" dirty="0">
              <a:solidFill>
                <a:schemeClr val="accent1"/>
              </a:solidFill>
              <a:latin typeface="+mn-ea"/>
              <a:cs typeface="+mn-ea"/>
            </a:endParaRPr>
          </a:p>
        </p:txBody>
      </p:sp>
      <p:sp>
        <p:nvSpPr>
          <p:cNvPr id="3" name="椭圆 2"/>
          <p:cNvSpPr/>
          <p:nvPr/>
        </p:nvSpPr>
        <p:spPr>
          <a:xfrm>
            <a:off x="6757619" y="1371807"/>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2</a:t>
            </a:r>
            <a:endParaRPr lang="zh-CN" altLang="en-US" sz="2400" dirty="0">
              <a:solidFill>
                <a:schemeClr val="accent1"/>
              </a:solidFill>
              <a:latin typeface="+mn-ea"/>
              <a:cs typeface="+mn-ea"/>
            </a:endParaRPr>
          </a:p>
        </p:txBody>
      </p:sp>
      <p:sp>
        <p:nvSpPr>
          <p:cNvPr id="4" name="椭圆 3"/>
          <p:cNvSpPr/>
          <p:nvPr/>
        </p:nvSpPr>
        <p:spPr>
          <a:xfrm>
            <a:off x="6757619" y="2042890"/>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3</a:t>
            </a:r>
            <a:endParaRPr lang="zh-CN" altLang="en-US" sz="2400" dirty="0">
              <a:solidFill>
                <a:schemeClr val="accent1"/>
              </a:solidFill>
              <a:latin typeface="+mn-ea"/>
              <a:cs typeface="+mn-ea"/>
            </a:endParaRPr>
          </a:p>
        </p:txBody>
      </p:sp>
      <p:sp>
        <p:nvSpPr>
          <p:cNvPr id="5" name="矩形 4"/>
          <p:cNvSpPr/>
          <p:nvPr/>
        </p:nvSpPr>
        <p:spPr>
          <a:xfrm>
            <a:off x="7494978" y="774166"/>
            <a:ext cx="1829347" cy="420564"/>
          </a:xfrm>
          <a:prstGeom prst="rect">
            <a:avLst/>
          </a:prstGeom>
        </p:spPr>
        <p:txBody>
          <a:bodyPr wrap="none">
            <a:spAutoFit/>
          </a:bodyPr>
          <a:lstStyle/>
          <a:p>
            <a:pPr>
              <a:defRPr/>
            </a:pPr>
            <a:r>
              <a:rPr kumimoji="1" lang="zh-CN" altLang="en-US" sz="2135" dirty="0">
                <a:solidFill>
                  <a:schemeClr val="bg1"/>
                </a:solidFill>
                <a:latin typeface="+mn-ea"/>
                <a:cs typeface="+mn-ea"/>
              </a:rPr>
              <a:t>年度工作概述</a:t>
            </a:r>
            <a:endParaRPr lang="zh-CN" altLang="en-US" sz="2135" spc="400" dirty="0">
              <a:solidFill>
                <a:schemeClr val="bg1"/>
              </a:solidFill>
              <a:latin typeface="+mn-ea"/>
              <a:cs typeface="+mn-ea"/>
              <a:sym typeface="+mn-lt"/>
            </a:endParaRPr>
          </a:p>
        </p:txBody>
      </p:sp>
      <p:sp>
        <p:nvSpPr>
          <p:cNvPr id="6" name="矩形 5"/>
          <p:cNvSpPr/>
          <p:nvPr/>
        </p:nvSpPr>
        <p:spPr>
          <a:xfrm>
            <a:off x="7494978" y="1442279"/>
            <a:ext cx="1829347" cy="420564"/>
          </a:xfrm>
          <a:prstGeom prst="rect">
            <a:avLst/>
          </a:prstGeom>
        </p:spPr>
        <p:txBody>
          <a:bodyPr wrap="none">
            <a:spAutoFit/>
          </a:bodyPr>
          <a:lstStyle/>
          <a:p>
            <a:pPr>
              <a:defRPr/>
            </a:pPr>
            <a:r>
              <a:rPr kumimoji="1" lang="zh-CN" altLang="en-US" sz="2135" dirty="0">
                <a:solidFill>
                  <a:schemeClr val="bg1"/>
                </a:solidFill>
                <a:latin typeface="+mn-ea"/>
                <a:cs typeface="+mn-ea"/>
              </a:rPr>
              <a:t>工作完成情况</a:t>
            </a:r>
            <a:endParaRPr lang="zh-CN" altLang="en-US" sz="2135" spc="400" dirty="0">
              <a:solidFill>
                <a:schemeClr val="bg1"/>
              </a:solidFill>
              <a:latin typeface="+mn-ea"/>
              <a:cs typeface="+mn-ea"/>
              <a:sym typeface="+mn-lt"/>
            </a:endParaRPr>
          </a:p>
        </p:txBody>
      </p:sp>
      <p:sp>
        <p:nvSpPr>
          <p:cNvPr id="7" name="矩形 6"/>
          <p:cNvSpPr/>
          <p:nvPr/>
        </p:nvSpPr>
        <p:spPr>
          <a:xfrm>
            <a:off x="7494978" y="2110392"/>
            <a:ext cx="1829347" cy="420564"/>
          </a:xfrm>
          <a:prstGeom prst="rect">
            <a:avLst/>
          </a:prstGeom>
        </p:spPr>
        <p:txBody>
          <a:bodyPr wrap="none">
            <a:spAutoFit/>
          </a:bodyPr>
          <a:lstStyle/>
          <a:p>
            <a:pPr>
              <a:defRPr/>
            </a:pPr>
            <a:r>
              <a:rPr kumimoji="1" lang="zh-CN" altLang="en-US" sz="2135" dirty="0">
                <a:solidFill>
                  <a:schemeClr val="bg1"/>
                </a:solidFill>
                <a:latin typeface="+mn-ea"/>
                <a:cs typeface="+mn-ea"/>
              </a:rPr>
              <a:t>成功项目展示</a:t>
            </a:r>
            <a:endParaRPr lang="zh-CN" altLang="en-US" sz="2135" spc="400" dirty="0">
              <a:solidFill>
                <a:schemeClr val="bg1"/>
              </a:solidFill>
              <a:latin typeface="+mn-ea"/>
              <a:cs typeface="+mn-ea"/>
              <a:sym typeface="+mn-lt"/>
            </a:endParaRPr>
          </a:p>
        </p:txBody>
      </p:sp>
      <p:sp>
        <p:nvSpPr>
          <p:cNvPr id="8" name="矩形 7"/>
          <p:cNvSpPr/>
          <p:nvPr/>
        </p:nvSpPr>
        <p:spPr>
          <a:xfrm>
            <a:off x="7494978" y="2778506"/>
            <a:ext cx="1829347" cy="420564"/>
          </a:xfrm>
          <a:prstGeom prst="rect">
            <a:avLst/>
          </a:prstGeom>
        </p:spPr>
        <p:txBody>
          <a:bodyPr wrap="none">
            <a:spAutoFit/>
          </a:bodyPr>
          <a:lstStyle/>
          <a:p>
            <a:pPr>
              <a:defRPr/>
            </a:pPr>
            <a:r>
              <a:rPr kumimoji="1" lang="zh-CN" altLang="en-US" sz="2135" dirty="0">
                <a:solidFill>
                  <a:schemeClr val="bg1"/>
                </a:solidFill>
                <a:latin typeface="+mn-ea"/>
                <a:cs typeface="+mn-ea"/>
              </a:rPr>
              <a:t>工作存在不足</a:t>
            </a:r>
            <a:endParaRPr lang="zh-CN" altLang="en-US" sz="2135" spc="400" dirty="0">
              <a:solidFill>
                <a:schemeClr val="bg1"/>
              </a:solidFill>
              <a:latin typeface="+mn-ea"/>
              <a:cs typeface="+mn-ea"/>
              <a:sym typeface="+mn-lt"/>
            </a:endParaRPr>
          </a:p>
        </p:txBody>
      </p:sp>
      <p:sp>
        <p:nvSpPr>
          <p:cNvPr id="9" name="椭圆 8"/>
          <p:cNvSpPr/>
          <p:nvPr/>
        </p:nvSpPr>
        <p:spPr>
          <a:xfrm>
            <a:off x="6757619" y="2713972"/>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4</a:t>
            </a:r>
            <a:endParaRPr lang="zh-CN" altLang="en-US" sz="2400" dirty="0">
              <a:solidFill>
                <a:schemeClr val="accent1"/>
              </a:solidFill>
              <a:latin typeface="+mn-ea"/>
              <a:cs typeface="+mn-ea"/>
            </a:endParaRPr>
          </a:p>
        </p:txBody>
      </p:sp>
      <p:sp>
        <p:nvSpPr>
          <p:cNvPr id="10" name="椭圆 9"/>
          <p:cNvSpPr/>
          <p:nvPr/>
        </p:nvSpPr>
        <p:spPr>
          <a:xfrm>
            <a:off x="3028824" y="1166801"/>
            <a:ext cx="2430893" cy="2430893"/>
          </a:xfrm>
          <a:prstGeom prst="ellipse">
            <a:avLst/>
          </a:prstGeom>
          <a:gradFill flip="none" rotWithShape="1">
            <a:gsLst>
              <a:gs pos="0">
                <a:schemeClr val="bg1"/>
              </a:gs>
              <a:gs pos="100000">
                <a:srgbClr val="C8C8C8"/>
              </a:gs>
            </a:gsLst>
            <a:lin ang="19800000" scaled="0"/>
            <a:tileRect/>
          </a:gradFill>
          <a:ln w="254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endParaRPr lang="zh-CN" altLang="en-US" sz="1400" b="1" dirty="0">
              <a:solidFill>
                <a:schemeClr val="accent1"/>
              </a:solidFill>
              <a:latin typeface="+mn-ea"/>
              <a:cs typeface="+mn-ea"/>
            </a:endParaRPr>
          </a:p>
        </p:txBody>
      </p:sp>
      <p:sp>
        <p:nvSpPr>
          <p:cNvPr id="11" name="文本框 10"/>
          <p:cNvSpPr txBox="1"/>
          <p:nvPr/>
        </p:nvSpPr>
        <p:spPr>
          <a:xfrm>
            <a:off x="3211699" y="2059082"/>
            <a:ext cx="2057343" cy="584775"/>
          </a:xfrm>
          <a:prstGeom prst="rect">
            <a:avLst/>
          </a:prstGeom>
          <a:noFill/>
        </p:spPr>
        <p:txBody>
          <a:bodyPr wrap="square" rtlCol="0">
            <a:spAutoFit/>
          </a:bodyPr>
          <a:lstStyle>
            <a:defPPr>
              <a:defRPr lang="zh-CN"/>
            </a:defPPr>
            <a:lvl1pPr>
              <a:defRPr sz="3600">
                <a:solidFill>
                  <a:srgbClr val="00AF90"/>
                </a:solidFill>
                <a:effectLst>
                  <a:innerShdw blurRad="38100">
                    <a:prstClr val="black">
                      <a:alpha val="48000"/>
                    </a:prstClr>
                  </a:innerShdw>
                </a:effectLst>
                <a:latin typeface="微软雅黑 Light" panose="020B0502040204020203" pitchFamily="34" charset="-122"/>
                <a:ea typeface="微软雅黑 Light" panose="020B0502040204020203" pitchFamily="34" charset="-122"/>
              </a:defRPr>
            </a:lvl1pPr>
          </a:lstStyle>
          <a:p>
            <a:pPr algn="ctr"/>
            <a:r>
              <a:rPr lang="en-US" altLang="zh-CN" sz="3200" b="1" dirty="0">
                <a:solidFill>
                  <a:schemeClr val="accent1"/>
                </a:solidFill>
                <a:latin typeface="+mn-ea"/>
                <a:ea typeface="+mn-ea"/>
                <a:cs typeface="+mn-ea"/>
              </a:rPr>
              <a:t>CONTEN</a:t>
            </a:r>
            <a:endParaRPr lang="zh-CN" altLang="en-US" sz="3200" b="1" dirty="0">
              <a:solidFill>
                <a:schemeClr val="accent1"/>
              </a:solidFill>
              <a:latin typeface="+mn-ea"/>
              <a:ea typeface="+mn-ea"/>
              <a:cs typeface="+mn-ea"/>
            </a:endParaRPr>
          </a:p>
        </p:txBody>
      </p:sp>
      <p:sp>
        <p:nvSpPr>
          <p:cNvPr id="12" name="矩形 11"/>
          <p:cNvSpPr/>
          <p:nvPr/>
        </p:nvSpPr>
        <p:spPr>
          <a:xfrm>
            <a:off x="7494978" y="3446618"/>
            <a:ext cx="1829347" cy="420564"/>
          </a:xfrm>
          <a:prstGeom prst="rect">
            <a:avLst/>
          </a:prstGeom>
        </p:spPr>
        <p:txBody>
          <a:bodyPr wrap="none">
            <a:spAutoFit/>
          </a:bodyPr>
          <a:lstStyle/>
          <a:p>
            <a:pPr>
              <a:defRPr/>
            </a:pPr>
            <a:r>
              <a:rPr kumimoji="1" lang="zh-CN" altLang="en-US" sz="2135" dirty="0">
                <a:solidFill>
                  <a:schemeClr val="bg1"/>
                </a:solidFill>
                <a:latin typeface="+mn-ea"/>
                <a:cs typeface="+mn-ea"/>
              </a:rPr>
              <a:t>明年工作计划</a:t>
            </a:r>
            <a:endParaRPr lang="zh-CN" altLang="en-US" sz="2135" spc="400" dirty="0">
              <a:solidFill>
                <a:schemeClr val="bg1"/>
              </a:solidFill>
              <a:latin typeface="+mn-ea"/>
              <a:cs typeface="+mn-ea"/>
              <a:sym typeface="+mn-lt"/>
            </a:endParaRPr>
          </a:p>
        </p:txBody>
      </p:sp>
      <p:sp>
        <p:nvSpPr>
          <p:cNvPr id="13" name="椭圆 12"/>
          <p:cNvSpPr/>
          <p:nvPr/>
        </p:nvSpPr>
        <p:spPr>
          <a:xfrm>
            <a:off x="6757619" y="3385055"/>
            <a:ext cx="485427" cy="485427"/>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2400" dirty="0">
                <a:solidFill>
                  <a:schemeClr val="accent1"/>
                </a:solidFill>
                <a:latin typeface="+mn-ea"/>
                <a:cs typeface="+mn-ea"/>
              </a:rPr>
              <a:t>5</a:t>
            </a:r>
            <a:endParaRPr lang="zh-CN" altLang="en-US" sz="2400" dirty="0">
              <a:solidFill>
                <a:schemeClr val="accent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42000">
                                      <p:stCondLst>
                                        <p:cond delay="0"/>
                                      </p:stCondLst>
                                      <p:childTnLst>
                                        <p:set>
                                          <p:cBhvr>
                                            <p:cTn id="6" dur="1" fill="hold">
                                              <p:stCondLst>
                                                <p:cond delay="0"/>
                                              </p:stCondLst>
                                            </p:cTn>
                                            <p:tgtEl>
                                              <p:spTgt spid="10">
                                                <p:bg/>
                                              </p:spTgt>
                                            </p:tgtEl>
                                            <p:attrNameLst>
                                              <p:attrName>style.visibility</p:attrName>
                                            </p:attrNameLst>
                                          </p:cBhvr>
                                          <p:to>
                                            <p:strVal val="visible"/>
                                          </p:to>
                                        </p:set>
                                        <p:anim calcmode="lin" valueType="num" p14:bounceEnd="42000">
                                          <p:cBhvr additive="base">
                                            <p:cTn id="7" dur="500" fill="hold"/>
                                            <p:tgtEl>
                                              <p:spTgt spid="10">
                                                <p:bg/>
                                              </p:spTgt>
                                            </p:tgtEl>
                                            <p:attrNameLst>
                                              <p:attrName>ppt_x</p:attrName>
                                            </p:attrNameLst>
                                          </p:cBhvr>
                                          <p:tavLst>
                                            <p:tav tm="0">
                                              <p:val>
                                                <p:strVal val="1+#ppt_w/2"/>
                                              </p:val>
                                            </p:tav>
                                            <p:tav tm="100000">
                                              <p:val>
                                                <p:strVal val="#ppt_x"/>
                                              </p:val>
                                            </p:tav>
                                          </p:tavLst>
                                        </p:anim>
                                        <p:anim calcmode="lin" valueType="num" p14:bounceEnd="42000">
                                          <p:cBhvr additive="base">
                                            <p:cTn id="8" dur="500" fill="hold"/>
                                            <p:tgtEl>
                                              <p:spTgt spid="10">
                                                <p:bg/>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nodePh="1" p14:presetBounceEnd="42000">
                                      <p:stCondLst>
                                        <p:cond delay="0"/>
                                      </p:stCondLst>
                                      <p:endCondLst>
                                        <p:cond evt="begin" delay="0">
                                          <p:tn val="10"/>
                                        </p:cond>
                                      </p:end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14:bounceEnd="42000">
                                          <p:cBhvr additive="base">
                                            <p:cTn id="12" dur="500" fill="hold"/>
                                            <p:tgtEl>
                                              <p:spTgt spid="10">
                                                <p:txEl>
                                                  <p:pRg st="0" end="0"/>
                                                </p:txEl>
                                              </p:spTgt>
                                            </p:tgtEl>
                                            <p:attrNameLst>
                                              <p:attrName>ppt_x</p:attrName>
                                            </p:attrNameLst>
                                          </p:cBhvr>
                                          <p:tavLst>
                                            <p:tav tm="0">
                                              <p:val>
                                                <p:strVal val="1+#ppt_w/2"/>
                                              </p:val>
                                            </p:tav>
                                            <p:tav tm="100000">
                                              <p:val>
                                                <p:strVal val="#ppt_x"/>
                                              </p:val>
                                            </p:tav>
                                          </p:tavLst>
                                        </p:anim>
                                        <p:anim calcmode="lin" valueType="num" p14:bounceEnd="42000">
                                          <p:cBhvr additive="base">
                                            <p:cTn id="13"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2000"/>
                                </p:stCondLst>
                                <p:childTnLst>
                                  <p:par>
                                    <p:cTn id="27" presetID="2" presetClass="entr" presetSubtype="1" fill="hold" grpId="0" nodeType="afterEffect" p14:presetBounceEnd="42000">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14:bounceEnd="42000">
                                          <p:cBhvr additive="base">
                                            <p:cTn id="29" dur="500" fill="hold"/>
                                            <p:tgtEl>
                                              <p:spTgt spid="5"/>
                                            </p:tgtEl>
                                            <p:attrNameLst>
                                              <p:attrName>ppt_x</p:attrName>
                                            </p:attrNameLst>
                                          </p:cBhvr>
                                          <p:tavLst>
                                            <p:tav tm="0">
                                              <p:val>
                                                <p:strVal val="#ppt_x"/>
                                              </p:val>
                                            </p:tav>
                                            <p:tav tm="100000">
                                              <p:val>
                                                <p:strVal val="#ppt_x"/>
                                              </p:val>
                                            </p:tav>
                                          </p:tavLst>
                                        </p:anim>
                                        <p:anim calcmode="lin" valueType="num" p14:bounceEnd="42000">
                                          <p:cBhvr additive="base">
                                            <p:cTn id="30" dur="500" fill="hold"/>
                                            <p:tgtEl>
                                              <p:spTgt spid="5"/>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childTnLst>
                              </p:cTn>
                            </p:par>
                            <p:par>
                              <p:cTn id="37" fill="hold">
                                <p:stCondLst>
                                  <p:cond delay="3000"/>
                                </p:stCondLst>
                                <p:childTnLst>
                                  <p:par>
                                    <p:cTn id="38" presetID="2" presetClass="entr" presetSubtype="1" fill="hold" grpId="0" nodeType="afterEffect" p14:presetBounceEnd="42000">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14:bounceEnd="42000">
                                          <p:cBhvr additive="base">
                                            <p:cTn id="40" dur="500" fill="hold"/>
                                            <p:tgtEl>
                                              <p:spTgt spid="6"/>
                                            </p:tgtEl>
                                            <p:attrNameLst>
                                              <p:attrName>ppt_x</p:attrName>
                                            </p:attrNameLst>
                                          </p:cBhvr>
                                          <p:tavLst>
                                            <p:tav tm="0">
                                              <p:val>
                                                <p:strVal val="#ppt_x"/>
                                              </p:val>
                                            </p:tav>
                                            <p:tav tm="100000">
                                              <p:val>
                                                <p:strVal val="#ppt_x"/>
                                              </p:val>
                                            </p:tav>
                                          </p:tavLst>
                                        </p:anim>
                                        <p:anim calcmode="lin" valueType="num" p14:bounceEnd="42000">
                                          <p:cBhvr additive="base">
                                            <p:cTn id="41" dur="500" fill="hold"/>
                                            <p:tgtEl>
                                              <p:spTgt spid="6"/>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childTnLst>
                              </p:cTn>
                            </p:par>
                            <p:par>
                              <p:cTn id="48" fill="hold">
                                <p:stCondLst>
                                  <p:cond delay="4000"/>
                                </p:stCondLst>
                                <p:childTnLst>
                                  <p:par>
                                    <p:cTn id="49" presetID="2" presetClass="entr" presetSubtype="1" fill="hold" grpId="0" nodeType="afterEffect" p14:presetBounceEnd="42000">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14:bounceEnd="42000">
                                          <p:cBhvr additive="base">
                                            <p:cTn id="51" dur="500" fill="hold"/>
                                            <p:tgtEl>
                                              <p:spTgt spid="7"/>
                                            </p:tgtEl>
                                            <p:attrNameLst>
                                              <p:attrName>ppt_x</p:attrName>
                                            </p:attrNameLst>
                                          </p:cBhvr>
                                          <p:tavLst>
                                            <p:tav tm="0">
                                              <p:val>
                                                <p:strVal val="#ppt_x"/>
                                              </p:val>
                                            </p:tav>
                                            <p:tav tm="100000">
                                              <p:val>
                                                <p:strVal val="#ppt_x"/>
                                              </p:val>
                                            </p:tav>
                                          </p:tavLst>
                                        </p:anim>
                                        <p:anim calcmode="lin" valueType="num" p14:bounceEnd="42000">
                                          <p:cBhvr additive="base">
                                            <p:cTn id="52" dur="500" fill="hold"/>
                                            <p:tgtEl>
                                              <p:spTgt spid="7"/>
                                            </p:tgtEl>
                                            <p:attrNameLst>
                                              <p:attrName>ppt_y</p:attrName>
                                            </p:attrNameLst>
                                          </p:cBhvr>
                                          <p:tavLst>
                                            <p:tav tm="0">
                                              <p:val>
                                                <p:strVal val="0-#ppt_h/2"/>
                                              </p:val>
                                            </p:tav>
                                            <p:tav tm="100000">
                                              <p:val>
                                                <p:strVal val="#ppt_y"/>
                                              </p:val>
                                            </p:tav>
                                          </p:tavLst>
                                        </p:anim>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Effect transition="in" filter="fade">
                                          <p:cBhvr>
                                            <p:cTn id="58" dur="500"/>
                                            <p:tgtEl>
                                              <p:spTgt spid="9"/>
                                            </p:tgtEl>
                                          </p:cBhvr>
                                        </p:animEffect>
                                      </p:childTnLst>
                                    </p:cTn>
                                  </p:par>
                                </p:childTnLst>
                              </p:cTn>
                            </p:par>
                            <p:par>
                              <p:cTn id="59" fill="hold">
                                <p:stCondLst>
                                  <p:cond delay="5000"/>
                                </p:stCondLst>
                                <p:childTnLst>
                                  <p:par>
                                    <p:cTn id="60" presetID="2" presetClass="entr" presetSubtype="1" fill="hold" grpId="0" nodeType="afterEffect" p14:presetBounceEnd="42000">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14:bounceEnd="42000">
                                          <p:cBhvr additive="base">
                                            <p:cTn id="62" dur="500" fill="hold"/>
                                            <p:tgtEl>
                                              <p:spTgt spid="8"/>
                                            </p:tgtEl>
                                            <p:attrNameLst>
                                              <p:attrName>ppt_x</p:attrName>
                                            </p:attrNameLst>
                                          </p:cBhvr>
                                          <p:tavLst>
                                            <p:tav tm="0">
                                              <p:val>
                                                <p:strVal val="#ppt_x"/>
                                              </p:val>
                                            </p:tav>
                                            <p:tav tm="100000">
                                              <p:val>
                                                <p:strVal val="#ppt_x"/>
                                              </p:val>
                                            </p:tav>
                                          </p:tavLst>
                                        </p:anim>
                                        <p:anim calcmode="lin" valueType="num" p14:bounceEnd="42000">
                                          <p:cBhvr additive="base">
                                            <p:cTn id="63" dur="500" fill="hold"/>
                                            <p:tgtEl>
                                              <p:spTgt spid="8"/>
                                            </p:tgtEl>
                                            <p:attrNameLst>
                                              <p:attrName>ppt_y</p:attrName>
                                            </p:attrNameLst>
                                          </p:cBhvr>
                                          <p:tavLst>
                                            <p:tav tm="0">
                                              <p:val>
                                                <p:strVal val="0-#ppt_h/2"/>
                                              </p:val>
                                            </p:tav>
                                            <p:tav tm="100000">
                                              <p:val>
                                                <p:strVal val="#ppt_y"/>
                                              </p:val>
                                            </p:tav>
                                          </p:tavLst>
                                        </p:anim>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par>
                              <p:cTn id="70" fill="hold">
                                <p:stCondLst>
                                  <p:cond delay="6000"/>
                                </p:stCondLst>
                                <p:childTnLst>
                                  <p:par>
                                    <p:cTn id="71" presetID="2" presetClass="entr" presetSubtype="1" fill="hold" grpId="0" nodeType="afterEffect" p14:presetBounceEnd="42000">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14:bounceEnd="42000">
                                          <p:cBhvr additive="base">
                                            <p:cTn id="73" dur="500" fill="hold"/>
                                            <p:tgtEl>
                                              <p:spTgt spid="12"/>
                                            </p:tgtEl>
                                            <p:attrNameLst>
                                              <p:attrName>ppt_x</p:attrName>
                                            </p:attrNameLst>
                                          </p:cBhvr>
                                          <p:tavLst>
                                            <p:tav tm="0">
                                              <p:val>
                                                <p:strVal val="#ppt_x"/>
                                              </p:val>
                                            </p:tav>
                                            <p:tav tm="100000">
                                              <p:val>
                                                <p:strVal val="#ppt_x"/>
                                              </p:val>
                                            </p:tav>
                                          </p:tavLst>
                                        </p:anim>
                                        <p:anim calcmode="lin" valueType="num" p14:bounceEnd="42000">
                                          <p:cBhvr additive="base">
                                            <p:cTn id="7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P spid="10" grpId="0" animBg="1" build="allAtOnce"/>
          <p:bldP spid="11" grpId="0"/>
          <p:bldP spid="12" grpId="0"/>
          <p:bldP spid="1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bg/>
                                              </p:spTgt>
                                            </p:tgtEl>
                                            <p:attrNameLst>
                                              <p:attrName>style.visibility</p:attrName>
                                            </p:attrNameLst>
                                          </p:cBhvr>
                                          <p:to>
                                            <p:strVal val="visible"/>
                                          </p:to>
                                        </p:set>
                                        <p:anim calcmode="lin" valueType="num">
                                          <p:cBhvr additive="base">
                                            <p:cTn id="7" dur="500" fill="hold"/>
                                            <p:tgtEl>
                                              <p:spTgt spid="10">
                                                <p:bg/>
                                              </p:spTgt>
                                            </p:tgtEl>
                                            <p:attrNameLst>
                                              <p:attrName>ppt_x</p:attrName>
                                            </p:attrNameLst>
                                          </p:cBhvr>
                                          <p:tavLst>
                                            <p:tav tm="0">
                                              <p:val>
                                                <p:strVal val="1+#ppt_w/2"/>
                                              </p:val>
                                            </p:tav>
                                            <p:tav tm="100000">
                                              <p:val>
                                                <p:strVal val="#ppt_x"/>
                                              </p:val>
                                            </p:tav>
                                          </p:tavLst>
                                        </p:anim>
                                        <p:anim calcmode="lin" valueType="num">
                                          <p:cBhvr additive="base">
                                            <p:cTn id="8" dur="500" fill="hold"/>
                                            <p:tgtEl>
                                              <p:spTgt spid="10">
                                                <p:bg/>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nodePh="1">
                                      <p:stCondLst>
                                        <p:cond delay="0"/>
                                      </p:stCondLst>
                                      <p:endCondLst>
                                        <p:cond evt="begin" delay="0">
                                          <p:tn val="10"/>
                                        </p:cond>
                                      </p:end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childTnLst>
                              </p:cTn>
                            </p:par>
                            <p:par>
                              <p:cTn id="37" fill="hold">
                                <p:stCondLst>
                                  <p:cond delay="3000"/>
                                </p:stCondLst>
                                <p:childTnLst>
                                  <p:par>
                                    <p:cTn id="38" presetID="2" presetClass="entr" presetSubtype="1"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ppt_x"/>
                                              </p:val>
                                            </p:tav>
                                            <p:tav tm="100000">
                                              <p:val>
                                                <p:strVal val="#ppt_x"/>
                                              </p:val>
                                            </p:tav>
                                          </p:tavLst>
                                        </p:anim>
                                        <p:anim calcmode="lin" valueType="num">
                                          <p:cBhvr additive="base">
                                            <p:cTn id="41" dur="500" fill="hold"/>
                                            <p:tgtEl>
                                              <p:spTgt spid="6"/>
                                            </p:tgtEl>
                                            <p:attrNameLst>
                                              <p:attrName>ppt_y</p:attrName>
                                            </p:attrNameLst>
                                          </p:cBhvr>
                                          <p:tavLst>
                                            <p:tav tm="0">
                                              <p:val>
                                                <p:strVal val="0-#ppt_h/2"/>
                                              </p:val>
                                            </p:tav>
                                            <p:tav tm="100000">
                                              <p:val>
                                                <p:strVal val="#ppt_y"/>
                                              </p:val>
                                            </p:tav>
                                          </p:tavLst>
                                        </p:anim>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childTnLst>
                              </p:cTn>
                            </p:par>
                            <p:par>
                              <p:cTn id="48" fill="hold">
                                <p:stCondLst>
                                  <p:cond delay="4000"/>
                                </p:stCondLst>
                                <p:childTnLst>
                                  <p:par>
                                    <p:cTn id="49" presetID="2" presetClass="entr" presetSubtype="1"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0-#ppt_h/2"/>
                                              </p:val>
                                            </p:tav>
                                            <p:tav tm="100000">
                                              <p:val>
                                                <p:strVal val="#ppt_y"/>
                                              </p:val>
                                            </p:tav>
                                          </p:tavLst>
                                        </p:anim>
                                      </p:childTnLst>
                                    </p:cTn>
                                  </p:par>
                                </p:childTnLst>
                              </p:cTn>
                            </p:par>
                            <p:par>
                              <p:cTn id="53" fill="hold">
                                <p:stCondLst>
                                  <p:cond delay="4500"/>
                                </p:stCondLst>
                                <p:childTnLst>
                                  <p:par>
                                    <p:cTn id="54" presetID="53" presetClass="entr" presetSubtype="16"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Effect transition="in" filter="fade">
                                          <p:cBhvr>
                                            <p:cTn id="58" dur="500"/>
                                            <p:tgtEl>
                                              <p:spTgt spid="9"/>
                                            </p:tgtEl>
                                          </p:cBhvr>
                                        </p:animEffect>
                                      </p:childTnLst>
                                    </p:cTn>
                                  </p:par>
                                </p:childTnLst>
                              </p:cTn>
                            </p:par>
                            <p:par>
                              <p:cTn id="59" fill="hold">
                                <p:stCondLst>
                                  <p:cond delay="5000"/>
                                </p:stCondLst>
                                <p:childTnLst>
                                  <p:par>
                                    <p:cTn id="60" presetID="2" presetClass="entr" presetSubtype="1"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fill="hold"/>
                                            <p:tgtEl>
                                              <p:spTgt spid="8"/>
                                            </p:tgtEl>
                                            <p:attrNameLst>
                                              <p:attrName>ppt_x</p:attrName>
                                            </p:attrNameLst>
                                          </p:cBhvr>
                                          <p:tavLst>
                                            <p:tav tm="0">
                                              <p:val>
                                                <p:strVal val="#ppt_x"/>
                                              </p:val>
                                            </p:tav>
                                            <p:tav tm="100000">
                                              <p:val>
                                                <p:strVal val="#ppt_x"/>
                                              </p:val>
                                            </p:tav>
                                          </p:tavLst>
                                        </p:anim>
                                        <p:anim calcmode="lin" valueType="num">
                                          <p:cBhvr additive="base">
                                            <p:cTn id="63" dur="500" fill="hold"/>
                                            <p:tgtEl>
                                              <p:spTgt spid="8"/>
                                            </p:tgtEl>
                                            <p:attrNameLst>
                                              <p:attrName>ppt_y</p:attrName>
                                            </p:attrNameLst>
                                          </p:cBhvr>
                                          <p:tavLst>
                                            <p:tav tm="0">
                                              <p:val>
                                                <p:strVal val="0-#ppt_h/2"/>
                                              </p:val>
                                            </p:tav>
                                            <p:tav tm="100000">
                                              <p:val>
                                                <p:strVal val="#ppt_y"/>
                                              </p:val>
                                            </p:tav>
                                          </p:tavLst>
                                        </p:anim>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par>
                              <p:cTn id="70" fill="hold">
                                <p:stCondLst>
                                  <p:cond delay="6000"/>
                                </p:stCondLst>
                                <p:childTnLst>
                                  <p:par>
                                    <p:cTn id="71" presetID="2" presetClass="entr" presetSubtype="1"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additive="base">
                                            <p:cTn id="73" dur="500" fill="hold"/>
                                            <p:tgtEl>
                                              <p:spTgt spid="12"/>
                                            </p:tgtEl>
                                            <p:attrNameLst>
                                              <p:attrName>ppt_x</p:attrName>
                                            </p:attrNameLst>
                                          </p:cBhvr>
                                          <p:tavLst>
                                            <p:tav tm="0">
                                              <p:val>
                                                <p:strVal val="#ppt_x"/>
                                              </p:val>
                                            </p:tav>
                                            <p:tav tm="100000">
                                              <p:val>
                                                <p:strVal val="#ppt_x"/>
                                              </p:val>
                                            </p:tav>
                                          </p:tavLst>
                                        </p:anim>
                                        <p:anim calcmode="lin" valueType="num">
                                          <p:cBhvr additive="base">
                                            <p:cTn id="7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P spid="10" grpId="0" animBg="1" build="allAtOnce"/>
          <p:bldP spid="11" grpId="0"/>
          <p:bldP spid="12" grpId="0"/>
          <p:bldP spid="13"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4"/>
          <p:cNvSpPr txBox="1"/>
          <p:nvPr/>
        </p:nvSpPr>
        <p:spPr>
          <a:xfrm>
            <a:off x="1523539" y="1783348"/>
            <a:ext cx="7499349" cy="809709"/>
          </a:xfrm>
          <a:prstGeom prst="rect">
            <a:avLst/>
          </a:prstGeom>
          <a:noFill/>
          <a:effectLst/>
        </p:spPr>
        <p:txBody>
          <a:bodyPr>
            <a:spAutoFit/>
          </a:bodyPr>
          <a:lstStyle/>
          <a:p>
            <a:pPr algn="r">
              <a:lnSpc>
                <a:spcPts val="5865"/>
              </a:lnSpc>
              <a:defRPr/>
            </a:pPr>
            <a:r>
              <a:rPr lang="zh-CN" altLang="en-US" sz="4800" b="1" dirty="0" smtClean="0">
                <a:ln w="6350">
                  <a:noFill/>
                </a:ln>
                <a:solidFill>
                  <a:schemeClr val="bg1"/>
                </a:solidFill>
                <a:latin typeface="Modern No. 20" panose="02070704070505020303" pitchFamily="18" charset="0"/>
                <a:ea typeface="微软雅黑" panose="020B0503020204020204" pitchFamily="34" charset="-122"/>
              </a:rPr>
              <a:t>年度工作概述</a:t>
            </a:r>
            <a:endParaRPr lang="zh-CN" altLang="en-US" sz="4800" b="1" dirty="0">
              <a:ln w="6350">
                <a:noFill/>
              </a:ln>
              <a:solidFill>
                <a:schemeClr val="bg1"/>
              </a:solidFill>
              <a:latin typeface="Modern No. 20" panose="02070704070505020303" pitchFamily="18" charset="0"/>
              <a:ea typeface="微软雅黑" panose="020B0503020204020204" pitchFamily="34" charset="-122"/>
            </a:endParaRPr>
          </a:p>
        </p:txBody>
      </p:sp>
      <p:sp>
        <p:nvSpPr>
          <p:cNvPr id="3" name="矩形 2"/>
          <p:cNvSpPr/>
          <p:nvPr/>
        </p:nvSpPr>
        <p:spPr>
          <a:xfrm>
            <a:off x="5748923" y="2562791"/>
            <a:ext cx="3316934" cy="584775"/>
          </a:xfrm>
          <a:prstGeom prst="rect">
            <a:avLst/>
          </a:prstGeom>
        </p:spPr>
        <p:txBody>
          <a:bodyPr wrap="none">
            <a:spAutoFit/>
          </a:bodyPr>
          <a:lstStyle/>
          <a:p>
            <a:r>
              <a:rPr lang="en-US" altLang="zh-CN" sz="3200" dirty="0">
                <a:solidFill>
                  <a:schemeClr val="bg1"/>
                </a:solidFill>
                <a:latin typeface="Impact" panose="020B0806030902050204" pitchFamily="34" charset="0"/>
              </a:rPr>
              <a:t>Fill in the title here</a:t>
            </a:r>
            <a:endParaRPr lang="zh-CN" altLang="en-US" sz="3200" dirty="0">
              <a:solidFill>
                <a:schemeClr val="bg1"/>
              </a:solidFill>
              <a:latin typeface="Impact" panose="020B0806030902050204" pitchFamily="34" charset="0"/>
            </a:endParaRPr>
          </a:p>
        </p:txBody>
      </p:sp>
      <p:grpSp>
        <p:nvGrpSpPr>
          <p:cNvPr id="4" name="组合 3"/>
          <p:cNvGrpSpPr/>
          <p:nvPr/>
        </p:nvGrpSpPr>
        <p:grpSpPr>
          <a:xfrm>
            <a:off x="1676287" y="1025339"/>
            <a:ext cx="2791472" cy="2785591"/>
            <a:chOff x="6228184" y="634477"/>
            <a:chExt cx="1147603" cy="1145185"/>
          </a:xfrm>
        </p:grpSpPr>
        <p:grpSp>
          <p:nvGrpSpPr>
            <p:cNvPr id="5" name="组合 4"/>
            <p:cNvGrpSpPr/>
            <p:nvPr/>
          </p:nvGrpSpPr>
          <p:grpSpPr>
            <a:xfrm flipH="1">
              <a:off x="6601413" y="1027070"/>
              <a:ext cx="402354" cy="360000"/>
              <a:chOff x="7008812" y="2716213"/>
              <a:chExt cx="1236664" cy="1106487"/>
            </a:xfrm>
            <a:solidFill>
              <a:schemeClr val="bg1"/>
            </a:solidFill>
            <a:effectLst>
              <a:outerShdw blurRad="50800" dist="38100" dir="2700000" algn="tl" rotWithShape="0">
                <a:prstClr val="black">
                  <a:alpha val="40000"/>
                </a:prstClr>
              </a:outerShdw>
            </a:effectLst>
          </p:grpSpPr>
          <p:sp>
            <p:nvSpPr>
              <p:cNvPr id="20" name="Freeform 23"/>
              <p:cNvSpPr/>
              <p:nvPr/>
            </p:nvSpPr>
            <p:spPr bwMode="auto">
              <a:xfrm>
                <a:off x="7761288" y="3354388"/>
                <a:ext cx="484188" cy="296862"/>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24"/>
              <p:cNvSpPr>
                <a:spLocks noEditPoints="1"/>
              </p:cNvSpPr>
              <p:nvPr/>
            </p:nvSpPr>
            <p:spPr bwMode="auto">
              <a:xfrm>
                <a:off x="7143750" y="2716213"/>
                <a:ext cx="269875" cy="274637"/>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p:nvPr/>
            </p:nvSpPr>
            <p:spPr bwMode="auto">
              <a:xfrm>
                <a:off x="7008812" y="2798763"/>
                <a:ext cx="911225" cy="1023937"/>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 name="组合 5"/>
            <p:cNvGrpSpPr/>
            <p:nvPr/>
          </p:nvGrpSpPr>
          <p:grpSpPr>
            <a:xfrm>
              <a:off x="6228184" y="634477"/>
              <a:ext cx="1147603" cy="1145185"/>
              <a:chOff x="6228184" y="634477"/>
              <a:chExt cx="1147603" cy="1145185"/>
            </a:xfrm>
            <a:solidFill>
              <a:schemeClr val="bg1">
                <a:alpha val="0"/>
              </a:schemeClr>
            </a:solidFill>
            <a:effectLst>
              <a:outerShdw blurRad="50800" dist="38100" dir="2700000" algn="tl" rotWithShape="0">
                <a:prstClr val="black">
                  <a:alpha val="40000"/>
                </a:prstClr>
              </a:outerShdw>
            </a:effectLst>
          </p:grpSpPr>
          <p:sp>
            <p:nvSpPr>
              <p:cNvPr id="7"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3" name="组合 22"/>
          <p:cNvGrpSpPr/>
          <p:nvPr/>
        </p:nvGrpSpPr>
        <p:grpSpPr>
          <a:xfrm>
            <a:off x="1676287" y="1025339"/>
            <a:ext cx="2791472" cy="2785591"/>
            <a:chOff x="6228184" y="634477"/>
            <a:chExt cx="1147603" cy="1145185"/>
          </a:xfrm>
          <a:effectLst>
            <a:outerShdw blurRad="50800" dist="38100" dir="2700000" algn="tl" rotWithShape="0">
              <a:prstClr val="black">
                <a:alpha val="40000"/>
              </a:prstClr>
            </a:outerShdw>
          </a:effectLst>
        </p:grpSpPr>
        <p:sp>
          <p:nvSpPr>
            <p:cNvPr id="24"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标题层"/>
          <p:cNvSpPr txBox="1"/>
          <p:nvPr/>
        </p:nvSpPr>
        <p:spPr bwMode="auto">
          <a:xfrm>
            <a:off x="9172603" y="1566290"/>
            <a:ext cx="1950101" cy="1733680"/>
          </a:xfrm>
          <a:prstGeom prst="rect">
            <a:avLst/>
          </a:prstGeom>
          <a:noFill/>
          <a:effectLst/>
        </p:spPr>
        <p:txBody>
          <a:bodyPr wrap="square">
            <a:spAutoFit/>
          </a:bodyPr>
          <a:lstStyle/>
          <a:p>
            <a:pPr defTabSz="1218565">
              <a:defRPr/>
            </a:pPr>
            <a:r>
              <a:rPr lang="en-US" altLang="zh-CN"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rPr>
              <a:t>01</a:t>
            </a:r>
            <a:endParaRPr lang="zh-CN" altLang="en-US"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400" fill="hold"/>
                                        <p:tgtEl>
                                          <p:spTgt spid="23"/>
                                        </p:tgtEl>
                                        <p:attrNameLst>
                                          <p:attrName>ppt_x</p:attrName>
                                        </p:attrNameLst>
                                      </p:cBhvr>
                                      <p:tavLst>
                                        <p:tav tm="0">
                                          <p:val>
                                            <p:strVal val="0-#ppt_w/2"/>
                                          </p:val>
                                        </p:tav>
                                        <p:tav tm="100000">
                                          <p:val>
                                            <p:strVal val="#ppt_x"/>
                                          </p:val>
                                        </p:tav>
                                      </p:tavLst>
                                    </p:anim>
                                    <p:anim calcmode="lin" valueType="num">
                                      <p:cBhvr additive="base">
                                        <p:cTn id="8" dur="1400" fill="hold"/>
                                        <p:tgtEl>
                                          <p:spTgt spid="23"/>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500"/>
                                  </p:stCondLst>
                                  <p:childTnLst>
                                    <p:animRot by="21600000">
                                      <p:cBhvr>
                                        <p:cTn id="10" dur="1400" fill="hold"/>
                                        <p:tgtEl>
                                          <p:spTgt spid="23"/>
                                        </p:tgtEl>
                                        <p:attrNameLst>
                                          <p:attrName>r</p:attrName>
                                        </p:attrNameLst>
                                      </p:cBhvr>
                                    </p:animRot>
                                  </p:childTnLst>
                                </p:cTn>
                              </p:par>
                              <p:par>
                                <p:cTn id="11" presetID="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400" fill="hold"/>
                                        <p:tgtEl>
                                          <p:spTgt spid="4"/>
                                        </p:tgtEl>
                                        <p:attrNameLst>
                                          <p:attrName>ppt_x</p:attrName>
                                        </p:attrNameLst>
                                      </p:cBhvr>
                                      <p:tavLst>
                                        <p:tav tm="0">
                                          <p:val>
                                            <p:strVal val="0-#ppt_w/2"/>
                                          </p:val>
                                        </p:tav>
                                        <p:tav tm="100000">
                                          <p:val>
                                            <p:strVal val="#ppt_x"/>
                                          </p:val>
                                        </p:tav>
                                      </p:tavLst>
                                    </p:anim>
                                    <p:anim calcmode="lin" valueType="num">
                                      <p:cBhvr additive="base">
                                        <p:cTn id="14" dur="14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decel="52500" fill="hold" grpId="0" nodeType="withEffect">
                                  <p:stCondLst>
                                    <p:cond delay="17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400" fill="hold"/>
                                        <p:tgtEl>
                                          <p:spTgt spid="37"/>
                                        </p:tgtEl>
                                        <p:attrNameLst>
                                          <p:attrName>ppt_x</p:attrName>
                                        </p:attrNameLst>
                                      </p:cBhvr>
                                      <p:tavLst>
                                        <p:tav tm="0">
                                          <p:val>
                                            <p:strVal val="0-#ppt_w/2"/>
                                          </p:val>
                                        </p:tav>
                                        <p:tav tm="100000">
                                          <p:val>
                                            <p:strVal val="#ppt_x"/>
                                          </p:val>
                                        </p:tav>
                                      </p:tavLst>
                                    </p:anim>
                                    <p:anim calcmode="lin" valueType="num">
                                      <p:cBhvr additive="base">
                                        <p:cTn id="18" dur="400" fill="hold"/>
                                        <p:tgtEl>
                                          <p:spTgt spid="3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900"/>
                                  </p:stCondLst>
                                  <p:childTnLst>
                                    <p:set>
                                      <p:cBhvr>
                                        <p:cTn id="20" dur="1" fill="hold">
                                          <p:stCondLst>
                                            <p:cond delay="0"/>
                                          </p:stCondLst>
                                        </p:cTn>
                                        <p:tgtEl>
                                          <p:spTgt spid="2"/>
                                        </p:tgtEl>
                                        <p:attrNameLst>
                                          <p:attrName>style.visibility</p:attrName>
                                        </p:attrNameLst>
                                      </p:cBhvr>
                                      <p:to>
                                        <p:strVal val="visible"/>
                                      </p:to>
                                    </p:set>
                                    <p:anim calcmode="lin" valueType="num">
                                      <p:cBhvr>
                                        <p:cTn id="21" dur="600" fill="hold"/>
                                        <p:tgtEl>
                                          <p:spTgt spid="2"/>
                                        </p:tgtEl>
                                        <p:attrNameLst>
                                          <p:attrName>ppt_w</p:attrName>
                                        </p:attrNameLst>
                                      </p:cBhvr>
                                      <p:tavLst>
                                        <p:tav tm="0">
                                          <p:val>
                                            <p:fltVal val="0"/>
                                          </p:val>
                                        </p:tav>
                                        <p:tav tm="100000">
                                          <p:val>
                                            <p:strVal val="#ppt_w"/>
                                          </p:val>
                                        </p:tav>
                                      </p:tavLst>
                                    </p:anim>
                                    <p:anim calcmode="lin" valueType="num">
                                      <p:cBhvr>
                                        <p:cTn id="22" dur="600" fill="hold"/>
                                        <p:tgtEl>
                                          <p:spTgt spid="2"/>
                                        </p:tgtEl>
                                        <p:attrNameLst>
                                          <p:attrName>ppt_h</p:attrName>
                                        </p:attrNameLst>
                                      </p:cBhvr>
                                      <p:tavLst>
                                        <p:tav tm="0">
                                          <p:val>
                                            <p:fltVal val="0"/>
                                          </p:val>
                                        </p:tav>
                                        <p:tav tm="100000">
                                          <p:val>
                                            <p:strVal val="#ppt_h"/>
                                          </p:val>
                                        </p:tav>
                                      </p:tavLst>
                                    </p:anim>
                                    <p:animEffect transition="in" filter="fade">
                                      <p:cBhvr>
                                        <p:cTn id="23" dur="600"/>
                                        <p:tgtEl>
                                          <p:spTgt spid="2"/>
                                        </p:tgtEl>
                                      </p:cBhvr>
                                    </p:animEffect>
                                  </p:childTnLst>
                                </p:cTn>
                              </p:par>
                              <p:par>
                                <p:cTn id="24" presetID="53" presetClass="entr" presetSubtype="16" fill="hold" grpId="0" nodeType="withEffect">
                                  <p:stCondLst>
                                    <p:cond delay="2200"/>
                                  </p:stCondLst>
                                  <p:childTnLst>
                                    <p:set>
                                      <p:cBhvr>
                                        <p:cTn id="25" dur="1" fill="hold">
                                          <p:stCondLst>
                                            <p:cond delay="0"/>
                                          </p:stCondLst>
                                        </p:cTn>
                                        <p:tgtEl>
                                          <p:spTgt spid="3"/>
                                        </p:tgtEl>
                                        <p:attrNameLst>
                                          <p:attrName>style.visibility</p:attrName>
                                        </p:attrNameLst>
                                      </p:cBhvr>
                                      <p:to>
                                        <p:strVal val="visible"/>
                                      </p:to>
                                    </p:set>
                                    <p:anim calcmode="lin" valueType="num">
                                      <p:cBhvr>
                                        <p:cTn id="26" dur="700" fill="hold"/>
                                        <p:tgtEl>
                                          <p:spTgt spid="3"/>
                                        </p:tgtEl>
                                        <p:attrNameLst>
                                          <p:attrName>ppt_w</p:attrName>
                                        </p:attrNameLst>
                                      </p:cBhvr>
                                      <p:tavLst>
                                        <p:tav tm="0">
                                          <p:val>
                                            <p:fltVal val="0"/>
                                          </p:val>
                                        </p:tav>
                                        <p:tav tm="100000">
                                          <p:val>
                                            <p:strVal val="#ppt_w"/>
                                          </p:val>
                                        </p:tav>
                                      </p:tavLst>
                                    </p:anim>
                                    <p:anim calcmode="lin" valueType="num">
                                      <p:cBhvr>
                                        <p:cTn id="27" dur="700" fill="hold"/>
                                        <p:tgtEl>
                                          <p:spTgt spid="3"/>
                                        </p:tgtEl>
                                        <p:attrNameLst>
                                          <p:attrName>ppt_h</p:attrName>
                                        </p:attrNameLst>
                                      </p:cBhvr>
                                      <p:tavLst>
                                        <p:tav tm="0">
                                          <p:val>
                                            <p:fltVal val="0"/>
                                          </p:val>
                                        </p:tav>
                                        <p:tav tm="100000">
                                          <p:val>
                                            <p:strVal val="#ppt_h"/>
                                          </p:val>
                                        </p:tav>
                                      </p:tavLst>
                                    </p:anim>
                                    <p:animEffect transition="in" filter="fade">
                                      <p:cBhvr>
                                        <p:cTn id="28"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33"/>
          <p:cNvSpPr/>
          <p:nvPr/>
        </p:nvSpPr>
        <p:spPr>
          <a:xfrm rot="19335404">
            <a:off x="1374054" y="1549725"/>
            <a:ext cx="4779369" cy="4714031"/>
          </a:xfrm>
          <a:custGeom>
            <a:avLst/>
            <a:gdLst>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37695 w 4779369"/>
              <a:gd name="connsiteY9" fmla="*/ 1732769 h 4714030"/>
              <a:gd name="connsiteX10" fmla="*/ 3126960 w 4779369"/>
              <a:gd name="connsiteY10" fmla="*/ 1827523 h 4714030"/>
              <a:gd name="connsiteX11" fmla="*/ 3048503 w 4779369"/>
              <a:gd name="connsiteY11" fmla="*/ 2123573 h 4714030"/>
              <a:gd name="connsiteX12" fmla="*/ 2992344 w 4779369"/>
              <a:gd name="connsiteY12" fmla="*/ 2253828 h 4714030"/>
              <a:gd name="connsiteX13" fmla="*/ 2997806 w 4779369"/>
              <a:gd name="connsiteY13" fmla="*/ 2275931 h 4714030"/>
              <a:gd name="connsiteX14" fmla="*/ 3162873 w 4779369"/>
              <a:gd name="connsiteY14" fmla="*/ 2503824 h 4714030"/>
              <a:gd name="connsiteX15" fmla="*/ 3356427 w 4779369"/>
              <a:gd name="connsiteY15" fmla="*/ 2595846 h 4714030"/>
              <a:gd name="connsiteX16" fmla="*/ 3414277 w 4779369"/>
              <a:gd name="connsiteY16" fmla="*/ 2604863 h 4714030"/>
              <a:gd name="connsiteX17" fmla="*/ 3454240 w 4779369"/>
              <a:gd name="connsiteY17" fmla="*/ 2587267 h 4714030"/>
              <a:gd name="connsiteX18" fmla="*/ 4029121 w 4779369"/>
              <a:gd name="connsiteY18" fmla="*/ 2685987 h 4714030"/>
              <a:gd name="connsiteX19" fmla="*/ 4140072 w 4779369"/>
              <a:gd name="connsiteY19" fmla="*/ 3557314 h 4714030"/>
              <a:gd name="connsiteX20" fmla="*/ 3268745 w 4779369"/>
              <a:gd name="connsiteY20" fmla="*/ 3668264 h 4714030"/>
              <a:gd name="connsiteX21" fmla="*/ 3029106 w 4779369"/>
              <a:gd name="connsiteY21" fmla="*/ 3136468 h 4714030"/>
              <a:gd name="connsiteX22" fmla="*/ 3040867 w 4779369"/>
              <a:gd name="connsiteY22" fmla="*/ 3064259 h 4714030"/>
              <a:gd name="connsiteX23" fmla="*/ 3024015 w 4779369"/>
              <a:gd name="connsiteY23" fmla="*/ 3025265 h 4714030"/>
              <a:gd name="connsiteX24" fmla="*/ 2886424 w 4779369"/>
              <a:gd name="connsiteY24" fmla="*/ 2860950 h 4714030"/>
              <a:gd name="connsiteX25" fmla="*/ 2624436 w 4779369"/>
              <a:gd name="connsiteY25" fmla="*/ 2758262 h 4714030"/>
              <a:gd name="connsiteX26" fmla="*/ 2608775 w 4779369"/>
              <a:gd name="connsiteY26" fmla="*/ 2758435 h 4714030"/>
              <a:gd name="connsiteX27" fmla="*/ 2598603 w 4779369"/>
              <a:gd name="connsiteY27" fmla="*/ 2768115 h 4714030"/>
              <a:gd name="connsiteX28" fmla="*/ 2138389 w 4779369"/>
              <a:gd name="connsiteY28" fmla="*/ 3042691 h 4714030"/>
              <a:gd name="connsiteX29" fmla="*/ 2080005 w 4779369"/>
              <a:gd name="connsiteY29" fmla="*/ 3062295 h 4714030"/>
              <a:gd name="connsiteX30" fmla="*/ 2075740 w 4779369"/>
              <a:gd name="connsiteY30" fmla="*/ 3101544 h 4714030"/>
              <a:gd name="connsiteX31" fmla="*/ 2091557 w 4779369"/>
              <a:gd name="connsiteY31" fmla="*/ 3245802 h 4714030"/>
              <a:gd name="connsiteX32" fmla="*/ 2235869 w 4779369"/>
              <a:gd name="connsiteY32" fmla="*/ 3487372 h 4714030"/>
              <a:gd name="connsiteX33" fmla="*/ 2246040 w 4779369"/>
              <a:gd name="connsiteY33" fmla="*/ 3495068 h 4714030"/>
              <a:gd name="connsiteX34" fmla="*/ 2353186 w 4779369"/>
              <a:gd name="connsiteY34" fmla="*/ 3535124 h 4714030"/>
              <a:gd name="connsiteX35" fmla="*/ 2459892 w 4779369"/>
              <a:gd name="connsiteY35" fmla="*/ 3601767 h 4714030"/>
              <a:gd name="connsiteX36" fmla="*/ 2570842 w 4779369"/>
              <a:gd name="connsiteY36" fmla="*/ 4473093 h 4714030"/>
              <a:gd name="connsiteX37" fmla="*/ 1699516 w 4779369"/>
              <a:gd name="connsiteY37" fmla="*/ 4584044 h 4714030"/>
              <a:gd name="connsiteX38" fmla="*/ 1588565 w 4779369"/>
              <a:gd name="connsiteY38" fmla="*/ 3712718 h 4714030"/>
              <a:gd name="connsiteX39" fmla="*/ 1634920 w 4779369"/>
              <a:gd name="connsiteY39" fmla="*/ 3663870 h 4714030"/>
              <a:gd name="connsiteX40" fmla="*/ 1645376 w 4779369"/>
              <a:gd name="connsiteY40" fmla="*/ 3640232 h 4714030"/>
              <a:gd name="connsiteX41" fmla="*/ 1654346 w 4779369"/>
              <a:gd name="connsiteY41" fmla="*/ 3358982 h 4714030"/>
              <a:gd name="connsiteX42" fmla="*/ 1557620 w 4779369"/>
              <a:gd name="connsiteY42" fmla="*/ 3167736 h 4714030"/>
              <a:gd name="connsiteX43" fmla="*/ 1536748 w 4779369"/>
              <a:gd name="connsiteY43" fmla="*/ 3145662 h 4714030"/>
              <a:gd name="connsiteX44" fmla="*/ 1489568 w 4779369"/>
              <a:gd name="connsiteY44" fmla="*/ 3145159 h 4714030"/>
              <a:gd name="connsiteX45" fmla="*/ 610434 w 4779369"/>
              <a:gd name="connsiteY45" fmla="*/ 2818009 h 4714030"/>
              <a:gd name="connsiteX46" fmla="*/ 329331 w 4779369"/>
              <a:gd name="connsiteY46" fmla="*/ 610434 h 4714030"/>
              <a:gd name="connsiteX47" fmla="*/ 2536907 w 4779369"/>
              <a:gd name="connsiteY47" fmla="*/ 329331 h 4714030"/>
              <a:gd name="connsiteX48" fmla="*/ 3068123 w 4779369"/>
              <a:gd name="connsiteY48" fmla="*/ 1080399 h 4714030"/>
              <a:gd name="connsiteX49" fmla="*/ 3094483 w 4779369"/>
              <a:gd name="connsiteY49" fmla="*/ 1175656 h 4714030"/>
              <a:gd name="connsiteX50" fmla="*/ 3127186 w 4779369"/>
              <a:gd name="connsiteY50" fmla="*/ 1193698 h 4714030"/>
              <a:gd name="connsiteX51" fmla="*/ 3336570 w 4779369"/>
              <a:gd name="connsiteY51" fmla="*/ 1239409 h 4714030"/>
              <a:gd name="connsiteX52" fmla="*/ 3545953 w 4779369"/>
              <a:gd name="connsiteY52" fmla="*/ 1193698 h 4714030"/>
              <a:gd name="connsiteX53" fmla="*/ 3604045 w 4779369"/>
              <a:gd name="connsiteY53" fmla="*/ 1161650 h 4714030"/>
              <a:gd name="connsiteX54" fmla="*/ 3667106 w 4779369"/>
              <a:gd name="connsiteY54" fmla="*/ 1060681 h 4714030"/>
              <a:gd name="connsiteX55" fmla="*/ 4538432 w 4779369"/>
              <a:gd name="connsiteY55" fmla="*/ 949730 h 4714030"/>
              <a:gd name="connsiteX0-1" fmla="*/ 4538432 w 4779369"/>
              <a:gd name="connsiteY0-2" fmla="*/ 949730 h 4714030"/>
              <a:gd name="connsiteX1-3" fmla="*/ 4649383 w 4779369"/>
              <a:gd name="connsiteY1-4" fmla="*/ 1821057 h 4714030"/>
              <a:gd name="connsiteX2-5" fmla="*/ 3778057 w 4779369"/>
              <a:gd name="connsiteY2-6" fmla="*/ 1932008 h 4714030"/>
              <a:gd name="connsiteX3-7" fmla="*/ 3686799 w 4779369"/>
              <a:gd name="connsiteY3-8" fmla="*/ 1845408 h 4714030"/>
              <a:gd name="connsiteX4-9" fmla="*/ 3658543 w 4779369"/>
              <a:gd name="connsiteY4-10" fmla="*/ 1805072 h 4714030"/>
              <a:gd name="connsiteX5-11" fmla="*/ 3658543 w 4779369"/>
              <a:gd name="connsiteY5-12" fmla="*/ 1811336 h 4714030"/>
              <a:gd name="connsiteX6-13" fmla="*/ 3606598 w 4779369"/>
              <a:gd name="connsiteY6-14" fmla="*/ 1770199 h 4714030"/>
              <a:gd name="connsiteX7-15" fmla="*/ 3336570 w 4779369"/>
              <a:gd name="connsiteY7-16" fmla="*/ 1691032 h 4714030"/>
              <a:gd name="connsiteX8-17" fmla="*/ 3192952 w 4779369"/>
              <a:gd name="connsiteY8-18" fmla="*/ 1711872 h 4714030"/>
              <a:gd name="connsiteX9-19" fmla="*/ 3137695 w 4779369"/>
              <a:gd name="connsiteY9-20" fmla="*/ 1732769 h 4714030"/>
              <a:gd name="connsiteX10-21" fmla="*/ 3126960 w 4779369"/>
              <a:gd name="connsiteY10-22" fmla="*/ 1827523 h 4714030"/>
              <a:gd name="connsiteX11-23" fmla="*/ 3048503 w 4779369"/>
              <a:gd name="connsiteY11-24" fmla="*/ 2123573 h 4714030"/>
              <a:gd name="connsiteX12-25" fmla="*/ 2992344 w 4779369"/>
              <a:gd name="connsiteY12-26" fmla="*/ 2253828 h 4714030"/>
              <a:gd name="connsiteX13-27" fmla="*/ 2997806 w 4779369"/>
              <a:gd name="connsiteY13-28" fmla="*/ 2275931 h 4714030"/>
              <a:gd name="connsiteX14-29" fmla="*/ 3162873 w 4779369"/>
              <a:gd name="connsiteY14-30" fmla="*/ 2503824 h 4714030"/>
              <a:gd name="connsiteX15-31" fmla="*/ 3356427 w 4779369"/>
              <a:gd name="connsiteY15-32" fmla="*/ 2595846 h 4714030"/>
              <a:gd name="connsiteX16-33" fmla="*/ 3414277 w 4779369"/>
              <a:gd name="connsiteY16-34" fmla="*/ 2604863 h 4714030"/>
              <a:gd name="connsiteX17-35" fmla="*/ 3454240 w 4779369"/>
              <a:gd name="connsiteY17-36" fmla="*/ 2587267 h 4714030"/>
              <a:gd name="connsiteX18-37" fmla="*/ 4029121 w 4779369"/>
              <a:gd name="connsiteY18-38" fmla="*/ 2685987 h 4714030"/>
              <a:gd name="connsiteX19-39" fmla="*/ 4140072 w 4779369"/>
              <a:gd name="connsiteY19-40" fmla="*/ 3557314 h 4714030"/>
              <a:gd name="connsiteX20-41" fmla="*/ 3268745 w 4779369"/>
              <a:gd name="connsiteY20-42" fmla="*/ 3668264 h 4714030"/>
              <a:gd name="connsiteX21-43" fmla="*/ 3029106 w 4779369"/>
              <a:gd name="connsiteY21-44" fmla="*/ 3136468 h 4714030"/>
              <a:gd name="connsiteX22-45" fmla="*/ 3040867 w 4779369"/>
              <a:gd name="connsiteY22-46" fmla="*/ 3064259 h 4714030"/>
              <a:gd name="connsiteX23-47" fmla="*/ 3024015 w 4779369"/>
              <a:gd name="connsiteY23-48" fmla="*/ 3025265 h 4714030"/>
              <a:gd name="connsiteX24-49" fmla="*/ 2886424 w 4779369"/>
              <a:gd name="connsiteY24-50" fmla="*/ 2860950 h 4714030"/>
              <a:gd name="connsiteX25-51" fmla="*/ 2624436 w 4779369"/>
              <a:gd name="connsiteY25-52" fmla="*/ 2758262 h 4714030"/>
              <a:gd name="connsiteX26-53" fmla="*/ 2608775 w 4779369"/>
              <a:gd name="connsiteY26-54" fmla="*/ 2758435 h 4714030"/>
              <a:gd name="connsiteX27-55" fmla="*/ 2598603 w 4779369"/>
              <a:gd name="connsiteY27-56" fmla="*/ 2768115 h 4714030"/>
              <a:gd name="connsiteX28-57" fmla="*/ 2138389 w 4779369"/>
              <a:gd name="connsiteY28-58" fmla="*/ 3042691 h 4714030"/>
              <a:gd name="connsiteX29-59" fmla="*/ 2080005 w 4779369"/>
              <a:gd name="connsiteY29-60" fmla="*/ 3062295 h 4714030"/>
              <a:gd name="connsiteX30-61" fmla="*/ 2075740 w 4779369"/>
              <a:gd name="connsiteY30-62" fmla="*/ 3101544 h 4714030"/>
              <a:gd name="connsiteX31-63" fmla="*/ 2091557 w 4779369"/>
              <a:gd name="connsiteY31-64" fmla="*/ 3245802 h 4714030"/>
              <a:gd name="connsiteX32-65" fmla="*/ 2235869 w 4779369"/>
              <a:gd name="connsiteY32-66" fmla="*/ 3487372 h 4714030"/>
              <a:gd name="connsiteX33-67" fmla="*/ 2246040 w 4779369"/>
              <a:gd name="connsiteY33-68" fmla="*/ 3495068 h 4714030"/>
              <a:gd name="connsiteX34-69" fmla="*/ 2353186 w 4779369"/>
              <a:gd name="connsiteY34-70" fmla="*/ 3535124 h 4714030"/>
              <a:gd name="connsiteX35-71" fmla="*/ 2459892 w 4779369"/>
              <a:gd name="connsiteY35-72" fmla="*/ 3601767 h 4714030"/>
              <a:gd name="connsiteX36-73" fmla="*/ 2570842 w 4779369"/>
              <a:gd name="connsiteY36-74" fmla="*/ 4473093 h 4714030"/>
              <a:gd name="connsiteX37-75" fmla="*/ 1699516 w 4779369"/>
              <a:gd name="connsiteY37-76" fmla="*/ 4584044 h 4714030"/>
              <a:gd name="connsiteX38-77" fmla="*/ 1588565 w 4779369"/>
              <a:gd name="connsiteY38-78" fmla="*/ 3712718 h 4714030"/>
              <a:gd name="connsiteX39-79" fmla="*/ 1634920 w 4779369"/>
              <a:gd name="connsiteY39-80" fmla="*/ 3663870 h 4714030"/>
              <a:gd name="connsiteX40-81" fmla="*/ 1645376 w 4779369"/>
              <a:gd name="connsiteY40-82" fmla="*/ 3640232 h 4714030"/>
              <a:gd name="connsiteX41-83" fmla="*/ 1654346 w 4779369"/>
              <a:gd name="connsiteY41-84" fmla="*/ 3358982 h 4714030"/>
              <a:gd name="connsiteX42-85" fmla="*/ 1557620 w 4779369"/>
              <a:gd name="connsiteY42-86" fmla="*/ 3167736 h 4714030"/>
              <a:gd name="connsiteX43-87" fmla="*/ 1536748 w 4779369"/>
              <a:gd name="connsiteY43-88" fmla="*/ 3145662 h 4714030"/>
              <a:gd name="connsiteX44-89" fmla="*/ 1489568 w 4779369"/>
              <a:gd name="connsiteY44-90" fmla="*/ 3145159 h 4714030"/>
              <a:gd name="connsiteX45-91" fmla="*/ 610434 w 4779369"/>
              <a:gd name="connsiteY45-92" fmla="*/ 2818009 h 4714030"/>
              <a:gd name="connsiteX46-93" fmla="*/ 329331 w 4779369"/>
              <a:gd name="connsiteY46-94" fmla="*/ 610434 h 4714030"/>
              <a:gd name="connsiteX47-95" fmla="*/ 2536907 w 4779369"/>
              <a:gd name="connsiteY47-96" fmla="*/ 329331 h 4714030"/>
              <a:gd name="connsiteX48-97" fmla="*/ 3068123 w 4779369"/>
              <a:gd name="connsiteY48-98" fmla="*/ 1080399 h 4714030"/>
              <a:gd name="connsiteX49-99" fmla="*/ 3127186 w 4779369"/>
              <a:gd name="connsiteY49-100" fmla="*/ 1193698 h 4714030"/>
              <a:gd name="connsiteX50-101" fmla="*/ 3336570 w 4779369"/>
              <a:gd name="connsiteY50-102" fmla="*/ 1239409 h 4714030"/>
              <a:gd name="connsiteX51-103" fmla="*/ 3545953 w 4779369"/>
              <a:gd name="connsiteY51-104" fmla="*/ 1193698 h 4714030"/>
              <a:gd name="connsiteX52-105" fmla="*/ 3604045 w 4779369"/>
              <a:gd name="connsiteY52-106" fmla="*/ 1161650 h 4714030"/>
              <a:gd name="connsiteX53-107" fmla="*/ 3667106 w 4779369"/>
              <a:gd name="connsiteY53-108" fmla="*/ 1060681 h 4714030"/>
              <a:gd name="connsiteX54-109" fmla="*/ 4538432 w 4779369"/>
              <a:gd name="connsiteY54-110" fmla="*/ 949730 h 4714030"/>
              <a:gd name="connsiteX0-111" fmla="*/ 4538432 w 4779369"/>
              <a:gd name="connsiteY0-112" fmla="*/ 949730 h 4714030"/>
              <a:gd name="connsiteX1-113" fmla="*/ 4649383 w 4779369"/>
              <a:gd name="connsiteY1-114" fmla="*/ 1821057 h 4714030"/>
              <a:gd name="connsiteX2-115" fmla="*/ 3778057 w 4779369"/>
              <a:gd name="connsiteY2-116" fmla="*/ 1932008 h 4714030"/>
              <a:gd name="connsiteX3-117" fmla="*/ 3686799 w 4779369"/>
              <a:gd name="connsiteY3-118" fmla="*/ 1845408 h 4714030"/>
              <a:gd name="connsiteX4-119" fmla="*/ 3658543 w 4779369"/>
              <a:gd name="connsiteY4-120" fmla="*/ 1805072 h 4714030"/>
              <a:gd name="connsiteX5-121" fmla="*/ 3658543 w 4779369"/>
              <a:gd name="connsiteY5-122" fmla="*/ 1811336 h 4714030"/>
              <a:gd name="connsiteX6-123" fmla="*/ 3606598 w 4779369"/>
              <a:gd name="connsiteY6-124" fmla="*/ 1770199 h 4714030"/>
              <a:gd name="connsiteX7-125" fmla="*/ 3336570 w 4779369"/>
              <a:gd name="connsiteY7-126" fmla="*/ 1691032 h 4714030"/>
              <a:gd name="connsiteX8-127" fmla="*/ 3192952 w 4779369"/>
              <a:gd name="connsiteY8-128" fmla="*/ 1711872 h 4714030"/>
              <a:gd name="connsiteX9-129" fmla="*/ 3126960 w 4779369"/>
              <a:gd name="connsiteY9-130" fmla="*/ 1827523 h 4714030"/>
              <a:gd name="connsiteX10-131" fmla="*/ 3048503 w 4779369"/>
              <a:gd name="connsiteY10-132" fmla="*/ 2123573 h 4714030"/>
              <a:gd name="connsiteX11-133" fmla="*/ 2992344 w 4779369"/>
              <a:gd name="connsiteY11-134" fmla="*/ 2253828 h 4714030"/>
              <a:gd name="connsiteX12-135" fmla="*/ 2997806 w 4779369"/>
              <a:gd name="connsiteY12-136" fmla="*/ 2275931 h 4714030"/>
              <a:gd name="connsiteX13-137" fmla="*/ 3162873 w 4779369"/>
              <a:gd name="connsiteY13-138" fmla="*/ 2503824 h 4714030"/>
              <a:gd name="connsiteX14-139" fmla="*/ 3356427 w 4779369"/>
              <a:gd name="connsiteY14-140" fmla="*/ 2595846 h 4714030"/>
              <a:gd name="connsiteX15-141" fmla="*/ 3414277 w 4779369"/>
              <a:gd name="connsiteY15-142" fmla="*/ 2604863 h 4714030"/>
              <a:gd name="connsiteX16-143" fmla="*/ 3454240 w 4779369"/>
              <a:gd name="connsiteY16-144" fmla="*/ 2587267 h 4714030"/>
              <a:gd name="connsiteX17-145" fmla="*/ 4029121 w 4779369"/>
              <a:gd name="connsiteY17-146" fmla="*/ 2685987 h 4714030"/>
              <a:gd name="connsiteX18-147" fmla="*/ 4140072 w 4779369"/>
              <a:gd name="connsiteY18-148" fmla="*/ 3557314 h 4714030"/>
              <a:gd name="connsiteX19-149" fmla="*/ 3268745 w 4779369"/>
              <a:gd name="connsiteY19-150" fmla="*/ 3668264 h 4714030"/>
              <a:gd name="connsiteX20-151" fmla="*/ 3029106 w 4779369"/>
              <a:gd name="connsiteY20-152" fmla="*/ 3136468 h 4714030"/>
              <a:gd name="connsiteX21-153" fmla="*/ 3040867 w 4779369"/>
              <a:gd name="connsiteY21-154" fmla="*/ 3064259 h 4714030"/>
              <a:gd name="connsiteX22-155" fmla="*/ 3024015 w 4779369"/>
              <a:gd name="connsiteY22-156" fmla="*/ 3025265 h 4714030"/>
              <a:gd name="connsiteX23-157" fmla="*/ 2886424 w 4779369"/>
              <a:gd name="connsiteY23-158" fmla="*/ 2860950 h 4714030"/>
              <a:gd name="connsiteX24-159" fmla="*/ 2624436 w 4779369"/>
              <a:gd name="connsiteY24-160" fmla="*/ 2758262 h 4714030"/>
              <a:gd name="connsiteX25-161" fmla="*/ 2608775 w 4779369"/>
              <a:gd name="connsiteY25-162" fmla="*/ 2758435 h 4714030"/>
              <a:gd name="connsiteX26-163" fmla="*/ 2598603 w 4779369"/>
              <a:gd name="connsiteY26-164" fmla="*/ 2768115 h 4714030"/>
              <a:gd name="connsiteX27-165" fmla="*/ 2138389 w 4779369"/>
              <a:gd name="connsiteY27-166" fmla="*/ 3042691 h 4714030"/>
              <a:gd name="connsiteX28-167" fmla="*/ 2080005 w 4779369"/>
              <a:gd name="connsiteY28-168" fmla="*/ 3062295 h 4714030"/>
              <a:gd name="connsiteX29-169" fmla="*/ 2075740 w 4779369"/>
              <a:gd name="connsiteY29-170" fmla="*/ 3101544 h 4714030"/>
              <a:gd name="connsiteX30-171" fmla="*/ 2091557 w 4779369"/>
              <a:gd name="connsiteY30-172" fmla="*/ 3245802 h 4714030"/>
              <a:gd name="connsiteX31-173" fmla="*/ 2235869 w 4779369"/>
              <a:gd name="connsiteY31-174" fmla="*/ 3487372 h 4714030"/>
              <a:gd name="connsiteX32-175" fmla="*/ 2246040 w 4779369"/>
              <a:gd name="connsiteY32-176" fmla="*/ 3495068 h 4714030"/>
              <a:gd name="connsiteX33-177" fmla="*/ 2353186 w 4779369"/>
              <a:gd name="connsiteY33-178" fmla="*/ 3535124 h 4714030"/>
              <a:gd name="connsiteX34-179" fmla="*/ 2459892 w 4779369"/>
              <a:gd name="connsiteY34-180" fmla="*/ 3601767 h 4714030"/>
              <a:gd name="connsiteX35-181" fmla="*/ 2570842 w 4779369"/>
              <a:gd name="connsiteY35-182" fmla="*/ 4473093 h 4714030"/>
              <a:gd name="connsiteX36-183" fmla="*/ 1699516 w 4779369"/>
              <a:gd name="connsiteY36-184" fmla="*/ 4584044 h 4714030"/>
              <a:gd name="connsiteX37-185" fmla="*/ 1588565 w 4779369"/>
              <a:gd name="connsiteY37-186" fmla="*/ 3712718 h 4714030"/>
              <a:gd name="connsiteX38-187" fmla="*/ 1634920 w 4779369"/>
              <a:gd name="connsiteY38-188" fmla="*/ 3663870 h 4714030"/>
              <a:gd name="connsiteX39-189" fmla="*/ 1645376 w 4779369"/>
              <a:gd name="connsiteY39-190" fmla="*/ 3640232 h 4714030"/>
              <a:gd name="connsiteX40-191" fmla="*/ 1654346 w 4779369"/>
              <a:gd name="connsiteY40-192" fmla="*/ 3358982 h 4714030"/>
              <a:gd name="connsiteX41-193" fmla="*/ 1557620 w 4779369"/>
              <a:gd name="connsiteY41-194" fmla="*/ 3167736 h 4714030"/>
              <a:gd name="connsiteX42-195" fmla="*/ 1536748 w 4779369"/>
              <a:gd name="connsiteY42-196" fmla="*/ 3145662 h 4714030"/>
              <a:gd name="connsiteX43-197" fmla="*/ 1489568 w 4779369"/>
              <a:gd name="connsiteY43-198" fmla="*/ 3145159 h 4714030"/>
              <a:gd name="connsiteX44-199" fmla="*/ 610434 w 4779369"/>
              <a:gd name="connsiteY44-200" fmla="*/ 2818009 h 4714030"/>
              <a:gd name="connsiteX45-201" fmla="*/ 329331 w 4779369"/>
              <a:gd name="connsiteY45-202" fmla="*/ 610434 h 4714030"/>
              <a:gd name="connsiteX46-203" fmla="*/ 2536907 w 4779369"/>
              <a:gd name="connsiteY46-204" fmla="*/ 329331 h 4714030"/>
              <a:gd name="connsiteX47-205" fmla="*/ 3068123 w 4779369"/>
              <a:gd name="connsiteY47-206" fmla="*/ 1080399 h 4714030"/>
              <a:gd name="connsiteX48-207" fmla="*/ 3127186 w 4779369"/>
              <a:gd name="connsiteY48-208" fmla="*/ 1193698 h 4714030"/>
              <a:gd name="connsiteX49-209" fmla="*/ 3336570 w 4779369"/>
              <a:gd name="connsiteY49-210" fmla="*/ 1239409 h 4714030"/>
              <a:gd name="connsiteX50-211" fmla="*/ 3545953 w 4779369"/>
              <a:gd name="connsiteY50-212" fmla="*/ 1193698 h 4714030"/>
              <a:gd name="connsiteX51-213" fmla="*/ 3604045 w 4779369"/>
              <a:gd name="connsiteY51-214" fmla="*/ 1161650 h 4714030"/>
              <a:gd name="connsiteX52-215" fmla="*/ 3667106 w 4779369"/>
              <a:gd name="connsiteY52-216" fmla="*/ 1060681 h 4714030"/>
              <a:gd name="connsiteX53-217" fmla="*/ 4538432 w 4779369"/>
              <a:gd name="connsiteY53-218" fmla="*/ 949730 h 4714030"/>
              <a:gd name="connsiteX0-219" fmla="*/ 4538432 w 4779369"/>
              <a:gd name="connsiteY0-220" fmla="*/ 949730 h 4714030"/>
              <a:gd name="connsiteX1-221" fmla="*/ 4649383 w 4779369"/>
              <a:gd name="connsiteY1-222" fmla="*/ 1821057 h 4714030"/>
              <a:gd name="connsiteX2-223" fmla="*/ 3778057 w 4779369"/>
              <a:gd name="connsiteY2-224" fmla="*/ 1932008 h 4714030"/>
              <a:gd name="connsiteX3-225" fmla="*/ 3686799 w 4779369"/>
              <a:gd name="connsiteY3-226" fmla="*/ 1845408 h 4714030"/>
              <a:gd name="connsiteX4-227" fmla="*/ 3658543 w 4779369"/>
              <a:gd name="connsiteY4-228" fmla="*/ 1805072 h 4714030"/>
              <a:gd name="connsiteX5-229" fmla="*/ 3606598 w 4779369"/>
              <a:gd name="connsiteY5-230" fmla="*/ 1770199 h 4714030"/>
              <a:gd name="connsiteX6-231" fmla="*/ 3336570 w 4779369"/>
              <a:gd name="connsiteY6-232" fmla="*/ 1691032 h 4714030"/>
              <a:gd name="connsiteX7-233" fmla="*/ 3192952 w 4779369"/>
              <a:gd name="connsiteY7-234" fmla="*/ 1711872 h 4714030"/>
              <a:gd name="connsiteX8-235" fmla="*/ 3126960 w 4779369"/>
              <a:gd name="connsiteY8-236" fmla="*/ 1827523 h 4714030"/>
              <a:gd name="connsiteX9-237" fmla="*/ 3048503 w 4779369"/>
              <a:gd name="connsiteY9-238" fmla="*/ 2123573 h 4714030"/>
              <a:gd name="connsiteX10-239" fmla="*/ 2992344 w 4779369"/>
              <a:gd name="connsiteY10-240" fmla="*/ 2253828 h 4714030"/>
              <a:gd name="connsiteX11-241" fmla="*/ 2997806 w 4779369"/>
              <a:gd name="connsiteY11-242" fmla="*/ 2275931 h 4714030"/>
              <a:gd name="connsiteX12-243" fmla="*/ 3162873 w 4779369"/>
              <a:gd name="connsiteY12-244" fmla="*/ 2503824 h 4714030"/>
              <a:gd name="connsiteX13-245" fmla="*/ 3356427 w 4779369"/>
              <a:gd name="connsiteY13-246" fmla="*/ 2595846 h 4714030"/>
              <a:gd name="connsiteX14-247" fmla="*/ 3414277 w 4779369"/>
              <a:gd name="connsiteY14-248" fmla="*/ 2604863 h 4714030"/>
              <a:gd name="connsiteX15-249" fmla="*/ 3454240 w 4779369"/>
              <a:gd name="connsiteY15-250" fmla="*/ 2587267 h 4714030"/>
              <a:gd name="connsiteX16-251" fmla="*/ 4029121 w 4779369"/>
              <a:gd name="connsiteY16-252" fmla="*/ 2685987 h 4714030"/>
              <a:gd name="connsiteX17-253" fmla="*/ 4140072 w 4779369"/>
              <a:gd name="connsiteY17-254" fmla="*/ 3557314 h 4714030"/>
              <a:gd name="connsiteX18-255" fmla="*/ 3268745 w 4779369"/>
              <a:gd name="connsiteY18-256" fmla="*/ 3668264 h 4714030"/>
              <a:gd name="connsiteX19-257" fmla="*/ 3029106 w 4779369"/>
              <a:gd name="connsiteY19-258" fmla="*/ 3136468 h 4714030"/>
              <a:gd name="connsiteX20-259" fmla="*/ 3040867 w 4779369"/>
              <a:gd name="connsiteY20-260" fmla="*/ 3064259 h 4714030"/>
              <a:gd name="connsiteX21-261" fmla="*/ 3024015 w 4779369"/>
              <a:gd name="connsiteY21-262" fmla="*/ 3025265 h 4714030"/>
              <a:gd name="connsiteX22-263" fmla="*/ 2886424 w 4779369"/>
              <a:gd name="connsiteY22-264" fmla="*/ 2860950 h 4714030"/>
              <a:gd name="connsiteX23-265" fmla="*/ 2624436 w 4779369"/>
              <a:gd name="connsiteY23-266" fmla="*/ 2758262 h 4714030"/>
              <a:gd name="connsiteX24-267" fmla="*/ 2608775 w 4779369"/>
              <a:gd name="connsiteY24-268" fmla="*/ 2758435 h 4714030"/>
              <a:gd name="connsiteX25-269" fmla="*/ 2598603 w 4779369"/>
              <a:gd name="connsiteY25-270" fmla="*/ 2768115 h 4714030"/>
              <a:gd name="connsiteX26-271" fmla="*/ 2138389 w 4779369"/>
              <a:gd name="connsiteY26-272" fmla="*/ 3042691 h 4714030"/>
              <a:gd name="connsiteX27-273" fmla="*/ 2080005 w 4779369"/>
              <a:gd name="connsiteY27-274" fmla="*/ 3062295 h 4714030"/>
              <a:gd name="connsiteX28-275" fmla="*/ 2075740 w 4779369"/>
              <a:gd name="connsiteY28-276" fmla="*/ 3101544 h 4714030"/>
              <a:gd name="connsiteX29-277" fmla="*/ 2091557 w 4779369"/>
              <a:gd name="connsiteY29-278" fmla="*/ 3245802 h 4714030"/>
              <a:gd name="connsiteX30-279" fmla="*/ 2235869 w 4779369"/>
              <a:gd name="connsiteY30-280" fmla="*/ 3487372 h 4714030"/>
              <a:gd name="connsiteX31-281" fmla="*/ 2246040 w 4779369"/>
              <a:gd name="connsiteY31-282" fmla="*/ 3495068 h 4714030"/>
              <a:gd name="connsiteX32-283" fmla="*/ 2353186 w 4779369"/>
              <a:gd name="connsiteY32-284" fmla="*/ 3535124 h 4714030"/>
              <a:gd name="connsiteX33-285" fmla="*/ 2459892 w 4779369"/>
              <a:gd name="connsiteY33-286" fmla="*/ 3601767 h 4714030"/>
              <a:gd name="connsiteX34-287" fmla="*/ 2570842 w 4779369"/>
              <a:gd name="connsiteY34-288" fmla="*/ 4473093 h 4714030"/>
              <a:gd name="connsiteX35-289" fmla="*/ 1699516 w 4779369"/>
              <a:gd name="connsiteY35-290" fmla="*/ 4584044 h 4714030"/>
              <a:gd name="connsiteX36-291" fmla="*/ 1588565 w 4779369"/>
              <a:gd name="connsiteY36-292" fmla="*/ 3712718 h 4714030"/>
              <a:gd name="connsiteX37-293" fmla="*/ 1634920 w 4779369"/>
              <a:gd name="connsiteY37-294" fmla="*/ 3663870 h 4714030"/>
              <a:gd name="connsiteX38-295" fmla="*/ 1645376 w 4779369"/>
              <a:gd name="connsiteY38-296" fmla="*/ 3640232 h 4714030"/>
              <a:gd name="connsiteX39-297" fmla="*/ 1654346 w 4779369"/>
              <a:gd name="connsiteY39-298" fmla="*/ 3358982 h 4714030"/>
              <a:gd name="connsiteX40-299" fmla="*/ 1557620 w 4779369"/>
              <a:gd name="connsiteY40-300" fmla="*/ 3167736 h 4714030"/>
              <a:gd name="connsiteX41-301" fmla="*/ 1536748 w 4779369"/>
              <a:gd name="connsiteY41-302" fmla="*/ 3145662 h 4714030"/>
              <a:gd name="connsiteX42-303" fmla="*/ 1489568 w 4779369"/>
              <a:gd name="connsiteY42-304" fmla="*/ 3145159 h 4714030"/>
              <a:gd name="connsiteX43-305" fmla="*/ 610434 w 4779369"/>
              <a:gd name="connsiteY43-306" fmla="*/ 2818009 h 4714030"/>
              <a:gd name="connsiteX44-307" fmla="*/ 329331 w 4779369"/>
              <a:gd name="connsiteY44-308" fmla="*/ 610434 h 4714030"/>
              <a:gd name="connsiteX45-309" fmla="*/ 2536907 w 4779369"/>
              <a:gd name="connsiteY45-310" fmla="*/ 329331 h 4714030"/>
              <a:gd name="connsiteX46-311" fmla="*/ 3068123 w 4779369"/>
              <a:gd name="connsiteY46-312" fmla="*/ 1080399 h 4714030"/>
              <a:gd name="connsiteX47-313" fmla="*/ 3127186 w 4779369"/>
              <a:gd name="connsiteY47-314" fmla="*/ 1193698 h 4714030"/>
              <a:gd name="connsiteX48-315" fmla="*/ 3336570 w 4779369"/>
              <a:gd name="connsiteY48-316" fmla="*/ 1239409 h 4714030"/>
              <a:gd name="connsiteX49-317" fmla="*/ 3545953 w 4779369"/>
              <a:gd name="connsiteY49-318" fmla="*/ 1193698 h 4714030"/>
              <a:gd name="connsiteX50-319" fmla="*/ 3604045 w 4779369"/>
              <a:gd name="connsiteY50-320" fmla="*/ 1161650 h 4714030"/>
              <a:gd name="connsiteX51-321" fmla="*/ 3667106 w 4779369"/>
              <a:gd name="connsiteY51-322" fmla="*/ 1060681 h 4714030"/>
              <a:gd name="connsiteX52-323" fmla="*/ 4538432 w 4779369"/>
              <a:gd name="connsiteY52-324" fmla="*/ 949730 h 4714030"/>
              <a:gd name="connsiteX0-325" fmla="*/ 4538432 w 4779369"/>
              <a:gd name="connsiteY0-326" fmla="*/ 949730 h 4714030"/>
              <a:gd name="connsiteX1-327" fmla="*/ 4649383 w 4779369"/>
              <a:gd name="connsiteY1-328" fmla="*/ 1821057 h 4714030"/>
              <a:gd name="connsiteX2-329" fmla="*/ 3778057 w 4779369"/>
              <a:gd name="connsiteY2-330" fmla="*/ 1932008 h 4714030"/>
              <a:gd name="connsiteX3-331" fmla="*/ 3686799 w 4779369"/>
              <a:gd name="connsiteY3-332" fmla="*/ 1845408 h 4714030"/>
              <a:gd name="connsiteX4-333" fmla="*/ 3606598 w 4779369"/>
              <a:gd name="connsiteY4-334" fmla="*/ 1770199 h 4714030"/>
              <a:gd name="connsiteX5-335" fmla="*/ 3336570 w 4779369"/>
              <a:gd name="connsiteY5-336" fmla="*/ 1691032 h 4714030"/>
              <a:gd name="connsiteX6-337" fmla="*/ 3192952 w 4779369"/>
              <a:gd name="connsiteY6-338" fmla="*/ 1711872 h 4714030"/>
              <a:gd name="connsiteX7-339" fmla="*/ 3126960 w 4779369"/>
              <a:gd name="connsiteY7-340" fmla="*/ 1827523 h 4714030"/>
              <a:gd name="connsiteX8-341" fmla="*/ 3048503 w 4779369"/>
              <a:gd name="connsiteY8-342" fmla="*/ 2123573 h 4714030"/>
              <a:gd name="connsiteX9-343" fmla="*/ 2992344 w 4779369"/>
              <a:gd name="connsiteY9-344" fmla="*/ 2253828 h 4714030"/>
              <a:gd name="connsiteX10-345" fmla="*/ 2997806 w 4779369"/>
              <a:gd name="connsiteY10-346" fmla="*/ 2275931 h 4714030"/>
              <a:gd name="connsiteX11-347" fmla="*/ 3162873 w 4779369"/>
              <a:gd name="connsiteY11-348" fmla="*/ 2503824 h 4714030"/>
              <a:gd name="connsiteX12-349" fmla="*/ 3356427 w 4779369"/>
              <a:gd name="connsiteY12-350" fmla="*/ 2595846 h 4714030"/>
              <a:gd name="connsiteX13-351" fmla="*/ 3414277 w 4779369"/>
              <a:gd name="connsiteY13-352" fmla="*/ 2604863 h 4714030"/>
              <a:gd name="connsiteX14-353" fmla="*/ 3454240 w 4779369"/>
              <a:gd name="connsiteY14-354" fmla="*/ 2587267 h 4714030"/>
              <a:gd name="connsiteX15-355" fmla="*/ 4029121 w 4779369"/>
              <a:gd name="connsiteY15-356" fmla="*/ 2685987 h 4714030"/>
              <a:gd name="connsiteX16-357" fmla="*/ 4140072 w 4779369"/>
              <a:gd name="connsiteY16-358" fmla="*/ 3557314 h 4714030"/>
              <a:gd name="connsiteX17-359" fmla="*/ 3268745 w 4779369"/>
              <a:gd name="connsiteY17-360" fmla="*/ 3668264 h 4714030"/>
              <a:gd name="connsiteX18-361" fmla="*/ 3029106 w 4779369"/>
              <a:gd name="connsiteY18-362" fmla="*/ 3136468 h 4714030"/>
              <a:gd name="connsiteX19-363" fmla="*/ 3040867 w 4779369"/>
              <a:gd name="connsiteY19-364" fmla="*/ 3064259 h 4714030"/>
              <a:gd name="connsiteX20-365" fmla="*/ 3024015 w 4779369"/>
              <a:gd name="connsiteY20-366" fmla="*/ 3025265 h 4714030"/>
              <a:gd name="connsiteX21-367" fmla="*/ 2886424 w 4779369"/>
              <a:gd name="connsiteY21-368" fmla="*/ 2860950 h 4714030"/>
              <a:gd name="connsiteX22-369" fmla="*/ 2624436 w 4779369"/>
              <a:gd name="connsiteY22-370" fmla="*/ 2758262 h 4714030"/>
              <a:gd name="connsiteX23-371" fmla="*/ 2608775 w 4779369"/>
              <a:gd name="connsiteY23-372" fmla="*/ 2758435 h 4714030"/>
              <a:gd name="connsiteX24-373" fmla="*/ 2598603 w 4779369"/>
              <a:gd name="connsiteY24-374" fmla="*/ 2768115 h 4714030"/>
              <a:gd name="connsiteX25-375" fmla="*/ 2138389 w 4779369"/>
              <a:gd name="connsiteY25-376" fmla="*/ 3042691 h 4714030"/>
              <a:gd name="connsiteX26-377" fmla="*/ 2080005 w 4779369"/>
              <a:gd name="connsiteY26-378" fmla="*/ 3062295 h 4714030"/>
              <a:gd name="connsiteX27-379" fmla="*/ 2075740 w 4779369"/>
              <a:gd name="connsiteY27-380" fmla="*/ 3101544 h 4714030"/>
              <a:gd name="connsiteX28-381" fmla="*/ 2091557 w 4779369"/>
              <a:gd name="connsiteY28-382" fmla="*/ 3245802 h 4714030"/>
              <a:gd name="connsiteX29-383" fmla="*/ 2235869 w 4779369"/>
              <a:gd name="connsiteY29-384" fmla="*/ 3487372 h 4714030"/>
              <a:gd name="connsiteX30-385" fmla="*/ 2246040 w 4779369"/>
              <a:gd name="connsiteY30-386" fmla="*/ 3495068 h 4714030"/>
              <a:gd name="connsiteX31-387" fmla="*/ 2353186 w 4779369"/>
              <a:gd name="connsiteY31-388" fmla="*/ 3535124 h 4714030"/>
              <a:gd name="connsiteX32-389" fmla="*/ 2459892 w 4779369"/>
              <a:gd name="connsiteY32-390" fmla="*/ 3601767 h 4714030"/>
              <a:gd name="connsiteX33-391" fmla="*/ 2570842 w 4779369"/>
              <a:gd name="connsiteY33-392" fmla="*/ 4473093 h 4714030"/>
              <a:gd name="connsiteX34-393" fmla="*/ 1699516 w 4779369"/>
              <a:gd name="connsiteY34-394" fmla="*/ 4584044 h 4714030"/>
              <a:gd name="connsiteX35-395" fmla="*/ 1588565 w 4779369"/>
              <a:gd name="connsiteY35-396" fmla="*/ 3712718 h 4714030"/>
              <a:gd name="connsiteX36-397" fmla="*/ 1634920 w 4779369"/>
              <a:gd name="connsiteY36-398" fmla="*/ 3663870 h 4714030"/>
              <a:gd name="connsiteX37-399" fmla="*/ 1645376 w 4779369"/>
              <a:gd name="connsiteY37-400" fmla="*/ 3640232 h 4714030"/>
              <a:gd name="connsiteX38-401" fmla="*/ 1654346 w 4779369"/>
              <a:gd name="connsiteY38-402" fmla="*/ 3358982 h 4714030"/>
              <a:gd name="connsiteX39-403" fmla="*/ 1557620 w 4779369"/>
              <a:gd name="connsiteY39-404" fmla="*/ 3167736 h 4714030"/>
              <a:gd name="connsiteX40-405" fmla="*/ 1536748 w 4779369"/>
              <a:gd name="connsiteY40-406" fmla="*/ 3145662 h 4714030"/>
              <a:gd name="connsiteX41-407" fmla="*/ 1489568 w 4779369"/>
              <a:gd name="connsiteY41-408" fmla="*/ 3145159 h 4714030"/>
              <a:gd name="connsiteX42-409" fmla="*/ 610434 w 4779369"/>
              <a:gd name="connsiteY42-410" fmla="*/ 2818009 h 4714030"/>
              <a:gd name="connsiteX43-411" fmla="*/ 329331 w 4779369"/>
              <a:gd name="connsiteY43-412" fmla="*/ 610434 h 4714030"/>
              <a:gd name="connsiteX44-413" fmla="*/ 2536907 w 4779369"/>
              <a:gd name="connsiteY44-414" fmla="*/ 329331 h 4714030"/>
              <a:gd name="connsiteX45-415" fmla="*/ 3068123 w 4779369"/>
              <a:gd name="connsiteY45-416" fmla="*/ 1080399 h 4714030"/>
              <a:gd name="connsiteX46-417" fmla="*/ 3127186 w 4779369"/>
              <a:gd name="connsiteY46-418" fmla="*/ 1193698 h 4714030"/>
              <a:gd name="connsiteX47-419" fmla="*/ 3336570 w 4779369"/>
              <a:gd name="connsiteY47-420" fmla="*/ 1239409 h 4714030"/>
              <a:gd name="connsiteX48-421" fmla="*/ 3545953 w 4779369"/>
              <a:gd name="connsiteY48-422" fmla="*/ 1193698 h 4714030"/>
              <a:gd name="connsiteX49-423" fmla="*/ 3604045 w 4779369"/>
              <a:gd name="connsiteY49-424" fmla="*/ 1161650 h 4714030"/>
              <a:gd name="connsiteX50-425" fmla="*/ 3667106 w 4779369"/>
              <a:gd name="connsiteY50-426" fmla="*/ 1060681 h 4714030"/>
              <a:gd name="connsiteX51-427" fmla="*/ 4538432 w 4779369"/>
              <a:gd name="connsiteY51-428" fmla="*/ 949730 h 4714030"/>
              <a:gd name="connsiteX0-429" fmla="*/ 4538432 w 4779369"/>
              <a:gd name="connsiteY0-430" fmla="*/ 949730 h 4714030"/>
              <a:gd name="connsiteX1-431" fmla="*/ 4649383 w 4779369"/>
              <a:gd name="connsiteY1-432" fmla="*/ 1821057 h 4714030"/>
              <a:gd name="connsiteX2-433" fmla="*/ 3778057 w 4779369"/>
              <a:gd name="connsiteY2-434" fmla="*/ 1932008 h 4714030"/>
              <a:gd name="connsiteX3-435" fmla="*/ 3686799 w 4779369"/>
              <a:gd name="connsiteY3-436" fmla="*/ 1845408 h 4714030"/>
              <a:gd name="connsiteX4-437" fmla="*/ 3606598 w 4779369"/>
              <a:gd name="connsiteY4-438" fmla="*/ 1770199 h 4714030"/>
              <a:gd name="connsiteX5-439" fmla="*/ 3336570 w 4779369"/>
              <a:gd name="connsiteY5-440" fmla="*/ 1691032 h 4714030"/>
              <a:gd name="connsiteX6-441" fmla="*/ 3192952 w 4779369"/>
              <a:gd name="connsiteY6-442" fmla="*/ 1711872 h 4714030"/>
              <a:gd name="connsiteX7-443" fmla="*/ 3126960 w 4779369"/>
              <a:gd name="connsiteY7-444" fmla="*/ 1827523 h 4714030"/>
              <a:gd name="connsiteX8-445" fmla="*/ 3048503 w 4779369"/>
              <a:gd name="connsiteY8-446" fmla="*/ 2123573 h 4714030"/>
              <a:gd name="connsiteX9-447" fmla="*/ 2992344 w 4779369"/>
              <a:gd name="connsiteY9-448" fmla="*/ 2253828 h 4714030"/>
              <a:gd name="connsiteX10-449" fmla="*/ 2997806 w 4779369"/>
              <a:gd name="connsiteY10-450" fmla="*/ 2275931 h 4714030"/>
              <a:gd name="connsiteX11-451" fmla="*/ 3162873 w 4779369"/>
              <a:gd name="connsiteY11-452" fmla="*/ 2503824 h 4714030"/>
              <a:gd name="connsiteX12-453" fmla="*/ 3356427 w 4779369"/>
              <a:gd name="connsiteY12-454" fmla="*/ 2595846 h 4714030"/>
              <a:gd name="connsiteX13-455" fmla="*/ 3414277 w 4779369"/>
              <a:gd name="connsiteY13-456" fmla="*/ 2604863 h 4714030"/>
              <a:gd name="connsiteX14-457" fmla="*/ 3454240 w 4779369"/>
              <a:gd name="connsiteY14-458" fmla="*/ 2587267 h 4714030"/>
              <a:gd name="connsiteX15-459" fmla="*/ 4029121 w 4779369"/>
              <a:gd name="connsiteY15-460" fmla="*/ 2685987 h 4714030"/>
              <a:gd name="connsiteX16-461" fmla="*/ 4140072 w 4779369"/>
              <a:gd name="connsiteY16-462" fmla="*/ 3557314 h 4714030"/>
              <a:gd name="connsiteX17-463" fmla="*/ 3268745 w 4779369"/>
              <a:gd name="connsiteY17-464" fmla="*/ 3668264 h 4714030"/>
              <a:gd name="connsiteX18-465" fmla="*/ 3029106 w 4779369"/>
              <a:gd name="connsiteY18-466" fmla="*/ 3136468 h 4714030"/>
              <a:gd name="connsiteX19-467" fmla="*/ 3040867 w 4779369"/>
              <a:gd name="connsiteY19-468" fmla="*/ 3064259 h 4714030"/>
              <a:gd name="connsiteX20-469" fmla="*/ 3024015 w 4779369"/>
              <a:gd name="connsiteY20-470" fmla="*/ 3025265 h 4714030"/>
              <a:gd name="connsiteX21-471" fmla="*/ 2886424 w 4779369"/>
              <a:gd name="connsiteY21-472" fmla="*/ 2860950 h 4714030"/>
              <a:gd name="connsiteX22-473" fmla="*/ 2624436 w 4779369"/>
              <a:gd name="connsiteY22-474" fmla="*/ 2758262 h 4714030"/>
              <a:gd name="connsiteX23-475" fmla="*/ 2608775 w 4779369"/>
              <a:gd name="connsiteY23-476" fmla="*/ 2758435 h 4714030"/>
              <a:gd name="connsiteX24-477" fmla="*/ 2598603 w 4779369"/>
              <a:gd name="connsiteY24-478" fmla="*/ 2768115 h 4714030"/>
              <a:gd name="connsiteX25-479" fmla="*/ 2138389 w 4779369"/>
              <a:gd name="connsiteY25-480" fmla="*/ 3042691 h 4714030"/>
              <a:gd name="connsiteX26-481" fmla="*/ 2080005 w 4779369"/>
              <a:gd name="connsiteY26-482" fmla="*/ 3062295 h 4714030"/>
              <a:gd name="connsiteX27-483" fmla="*/ 2075740 w 4779369"/>
              <a:gd name="connsiteY27-484" fmla="*/ 3101544 h 4714030"/>
              <a:gd name="connsiteX28-485" fmla="*/ 2091557 w 4779369"/>
              <a:gd name="connsiteY28-486" fmla="*/ 3245802 h 4714030"/>
              <a:gd name="connsiteX29-487" fmla="*/ 2235869 w 4779369"/>
              <a:gd name="connsiteY29-488" fmla="*/ 3487372 h 4714030"/>
              <a:gd name="connsiteX30-489" fmla="*/ 2246040 w 4779369"/>
              <a:gd name="connsiteY30-490" fmla="*/ 3495068 h 4714030"/>
              <a:gd name="connsiteX31-491" fmla="*/ 2353186 w 4779369"/>
              <a:gd name="connsiteY31-492" fmla="*/ 3535124 h 4714030"/>
              <a:gd name="connsiteX32-493" fmla="*/ 2459892 w 4779369"/>
              <a:gd name="connsiteY32-494" fmla="*/ 3601767 h 4714030"/>
              <a:gd name="connsiteX33-495" fmla="*/ 2570842 w 4779369"/>
              <a:gd name="connsiteY33-496" fmla="*/ 4473093 h 4714030"/>
              <a:gd name="connsiteX34-497" fmla="*/ 1699516 w 4779369"/>
              <a:gd name="connsiteY34-498" fmla="*/ 4584044 h 4714030"/>
              <a:gd name="connsiteX35-499" fmla="*/ 1588565 w 4779369"/>
              <a:gd name="connsiteY35-500" fmla="*/ 3712718 h 4714030"/>
              <a:gd name="connsiteX36-501" fmla="*/ 1634920 w 4779369"/>
              <a:gd name="connsiteY36-502" fmla="*/ 3663870 h 4714030"/>
              <a:gd name="connsiteX37-503" fmla="*/ 1645376 w 4779369"/>
              <a:gd name="connsiteY37-504" fmla="*/ 3640232 h 4714030"/>
              <a:gd name="connsiteX38-505" fmla="*/ 1654346 w 4779369"/>
              <a:gd name="connsiteY38-506" fmla="*/ 3358982 h 4714030"/>
              <a:gd name="connsiteX39-507" fmla="*/ 1557620 w 4779369"/>
              <a:gd name="connsiteY39-508" fmla="*/ 3167736 h 4714030"/>
              <a:gd name="connsiteX40-509" fmla="*/ 1536748 w 4779369"/>
              <a:gd name="connsiteY40-510" fmla="*/ 3145662 h 4714030"/>
              <a:gd name="connsiteX41-511" fmla="*/ 1489568 w 4779369"/>
              <a:gd name="connsiteY41-512" fmla="*/ 3145159 h 4714030"/>
              <a:gd name="connsiteX42-513" fmla="*/ 610434 w 4779369"/>
              <a:gd name="connsiteY42-514" fmla="*/ 2818009 h 4714030"/>
              <a:gd name="connsiteX43-515" fmla="*/ 329331 w 4779369"/>
              <a:gd name="connsiteY43-516" fmla="*/ 610434 h 4714030"/>
              <a:gd name="connsiteX44-517" fmla="*/ 2536907 w 4779369"/>
              <a:gd name="connsiteY44-518" fmla="*/ 329331 h 4714030"/>
              <a:gd name="connsiteX45-519" fmla="*/ 3068123 w 4779369"/>
              <a:gd name="connsiteY45-520" fmla="*/ 1080399 h 4714030"/>
              <a:gd name="connsiteX46-521" fmla="*/ 3127186 w 4779369"/>
              <a:gd name="connsiteY46-522" fmla="*/ 1193698 h 4714030"/>
              <a:gd name="connsiteX47-523" fmla="*/ 3336570 w 4779369"/>
              <a:gd name="connsiteY47-524" fmla="*/ 1239409 h 4714030"/>
              <a:gd name="connsiteX48-525" fmla="*/ 3545953 w 4779369"/>
              <a:gd name="connsiteY48-526" fmla="*/ 1193698 h 4714030"/>
              <a:gd name="connsiteX49-527" fmla="*/ 3667106 w 4779369"/>
              <a:gd name="connsiteY49-528" fmla="*/ 1060681 h 4714030"/>
              <a:gd name="connsiteX50-529" fmla="*/ 4538432 w 4779369"/>
              <a:gd name="connsiteY50-530" fmla="*/ 949730 h 4714030"/>
              <a:gd name="connsiteX0-531" fmla="*/ 4538432 w 4779369"/>
              <a:gd name="connsiteY0-532" fmla="*/ 949730 h 4714030"/>
              <a:gd name="connsiteX1-533" fmla="*/ 4649383 w 4779369"/>
              <a:gd name="connsiteY1-534" fmla="*/ 1821057 h 4714030"/>
              <a:gd name="connsiteX2-535" fmla="*/ 3778057 w 4779369"/>
              <a:gd name="connsiteY2-536" fmla="*/ 1932008 h 4714030"/>
              <a:gd name="connsiteX3-537" fmla="*/ 3686799 w 4779369"/>
              <a:gd name="connsiteY3-538" fmla="*/ 1845408 h 4714030"/>
              <a:gd name="connsiteX4-539" fmla="*/ 3606598 w 4779369"/>
              <a:gd name="connsiteY4-540" fmla="*/ 1770199 h 4714030"/>
              <a:gd name="connsiteX5-541" fmla="*/ 3336570 w 4779369"/>
              <a:gd name="connsiteY5-542" fmla="*/ 1691032 h 4714030"/>
              <a:gd name="connsiteX6-543" fmla="*/ 3192952 w 4779369"/>
              <a:gd name="connsiteY6-544" fmla="*/ 1711872 h 4714030"/>
              <a:gd name="connsiteX7-545" fmla="*/ 3126960 w 4779369"/>
              <a:gd name="connsiteY7-546" fmla="*/ 1827523 h 4714030"/>
              <a:gd name="connsiteX8-547" fmla="*/ 3048503 w 4779369"/>
              <a:gd name="connsiteY8-548" fmla="*/ 2123573 h 4714030"/>
              <a:gd name="connsiteX9-549" fmla="*/ 2992344 w 4779369"/>
              <a:gd name="connsiteY9-550" fmla="*/ 2253828 h 4714030"/>
              <a:gd name="connsiteX10-551" fmla="*/ 2997806 w 4779369"/>
              <a:gd name="connsiteY10-552" fmla="*/ 2275931 h 4714030"/>
              <a:gd name="connsiteX11-553" fmla="*/ 3162873 w 4779369"/>
              <a:gd name="connsiteY11-554" fmla="*/ 2503824 h 4714030"/>
              <a:gd name="connsiteX12-555" fmla="*/ 3356427 w 4779369"/>
              <a:gd name="connsiteY12-556" fmla="*/ 2595846 h 4714030"/>
              <a:gd name="connsiteX13-557" fmla="*/ 3414277 w 4779369"/>
              <a:gd name="connsiteY13-558" fmla="*/ 2604863 h 4714030"/>
              <a:gd name="connsiteX14-559" fmla="*/ 3454240 w 4779369"/>
              <a:gd name="connsiteY14-560" fmla="*/ 2587267 h 4714030"/>
              <a:gd name="connsiteX15-561" fmla="*/ 4029121 w 4779369"/>
              <a:gd name="connsiteY15-562" fmla="*/ 2685987 h 4714030"/>
              <a:gd name="connsiteX16-563" fmla="*/ 4140072 w 4779369"/>
              <a:gd name="connsiteY16-564" fmla="*/ 3557314 h 4714030"/>
              <a:gd name="connsiteX17-565" fmla="*/ 3268745 w 4779369"/>
              <a:gd name="connsiteY17-566" fmla="*/ 3668264 h 4714030"/>
              <a:gd name="connsiteX18-567" fmla="*/ 3029106 w 4779369"/>
              <a:gd name="connsiteY18-568" fmla="*/ 3136468 h 4714030"/>
              <a:gd name="connsiteX19-569" fmla="*/ 3024015 w 4779369"/>
              <a:gd name="connsiteY19-570" fmla="*/ 3025265 h 4714030"/>
              <a:gd name="connsiteX20-571" fmla="*/ 2886424 w 4779369"/>
              <a:gd name="connsiteY20-572" fmla="*/ 2860950 h 4714030"/>
              <a:gd name="connsiteX21-573" fmla="*/ 2624436 w 4779369"/>
              <a:gd name="connsiteY21-574" fmla="*/ 2758262 h 4714030"/>
              <a:gd name="connsiteX22-575" fmla="*/ 2608775 w 4779369"/>
              <a:gd name="connsiteY22-576" fmla="*/ 2758435 h 4714030"/>
              <a:gd name="connsiteX23-577" fmla="*/ 2598603 w 4779369"/>
              <a:gd name="connsiteY23-578" fmla="*/ 2768115 h 4714030"/>
              <a:gd name="connsiteX24-579" fmla="*/ 2138389 w 4779369"/>
              <a:gd name="connsiteY24-580" fmla="*/ 3042691 h 4714030"/>
              <a:gd name="connsiteX25-581" fmla="*/ 2080005 w 4779369"/>
              <a:gd name="connsiteY25-582" fmla="*/ 3062295 h 4714030"/>
              <a:gd name="connsiteX26-583" fmla="*/ 2075740 w 4779369"/>
              <a:gd name="connsiteY26-584" fmla="*/ 3101544 h 4714030"/>
              <a:gd name="connsiteX27-585" fmla="*/ 2091557 w 4779369"/>
              <a:gd name="connsiteY27-586" fmla="*/ 3245802 h 4714030"/>
              <a:gd name="connsiteX28-587" fmla="*/ 2235869 w 4779369"/>
              <a:gd name="connsiteY28-588" fmla="*/ 3487372 h 4714030"/>
              <a:gd name="connsiteX29-589" fmla="*/ 2246040 w 4779369"/>
              <a:gd name="connsiteY29-590" fmla="*/ 3495068 h 4714030"/>
              <a:gd name="connsiteX30-591" fmla="*/ 2353186 w 4779369"/>
              <a:gd name="connsiteY30-592" fmla="*/ 3535124 h 4714030"/>
              <a:gd name="connsiteX31-593" fmla="*/ 2459892 w 4779369"/>
              <a:gd name="connsiteY31-594" fmla="*/ 3601767 h 4714030"/>
              <a:gd name="connsiteX32-595" fmla="*/ 2570842 w 4779369"/>
              <a:gd name="connsiteY32-596" fmla="*/ 4473093 h 4714030"/>
              <a:gd name="connsiteX33-597" fmla="*/ 1699516 w 4779369"/>
              <a:gd name="connsiteY33-598" fmla="*/ 4584044 h 4714030"/>
              <a:gd name="connsiteX34-599" fmla="*/ 1588565 w 4779369"/>
              <a:gd name="connsiteY34-600" fmla="*/ 3712718 h 4714030"/>
              <a:gd name="connsiteX35-601" fmla="*/ 1634920 w 4779369"/>
              <a:gd name="connsiteY35-602" fmla="*/ 3663870 h 4714030"/>
              <a:gd name="connsiteX36-603" fmla="*/ 1645376 w 4779369"/>
              <a:gd name="connsiteY36-604" fmla="*/ 3640232 h 4714030"/>
              <a:gd name="connsiteX37-605" fmla="*/ 1654346 w 4779369"/>
              <a:gd name="connsiteY37-606" fmla="*/ 3358982 h 4714030"/>
              <a:gd name="connsiteX38-607" fmla="*/ 1557620 w 4779369"/>
              <a:gd name="connsiteY38-608" fmla="*/ 3167736 h 4714030"/>
              <a:gd name="connsiteX39-609" fmla="*/ 1536748 w 4779369"/>
              <a:gd name="connsiteY39-610" fmla="*/ 3145662 h 4714030"/>
              <a:gd name="connsiteX40-611" fmla="*/ 1489568 w 4779369"/>
              <a:gd name="connsiteY40-612" fmla="*/ 3145159 h 4714030"/>
              <a:gd name="connsiteX41-613" fmla="*/ 610434 w 4779369"/>
              <a:gd name="connsiteY41-614" fmla="*/ 2818009 h 4714030"/>
              <a:gd name="connsiteX42-615" fmla="*/ 329331 w 4779369"/>
              <a:gd name="connsiteY42-616" fmla="*/ 610434 h 4714030"/>
              <a:gd name="connsiteX43-617" fmla="*/ 2536907 w 4779369"/>
              <a:gd name="connsiteY43-618" fmla="*/ 329331 h 4714030"/>
              <a:gd name="connsiteX44-619" fmla="*/ 3068123 w 4779369"/>
              <a:gd name="connsiteY44-620" fmla="*/ 1080399 h 4714030"/>
              <a:gd name="connsiteX45-621" fmla="*/ 3127186 w 4779369"/>
              <a:gd name="connsiteY45-622" fmla="*/ 1193698 h 4714030"/>
              <a:gd name="connsiteX46-623" fmla="*/ 3336570 w 4779369"/>
              <a:gd name="connsiteY46-624" fmla="*/ 1239409 h 4714030"/>
              <a:gd name="connsiteX47-625" fmla="*/ 3545953 w 4779369"/>
              <a:gd name="connsiteY47-626" fmla="*/ 1193698 h 4714030"/>
              <a:gd name="connsiteX48-627" fmla="*/ 3667106 w 4779369"/>
              <a:gd name="connsiteY48-628" fmla="*/ 1060681 h 4714030"/>
              <a:gd name="connsiteX49-629" fmla="*/ 4538432 w 4779369"/>
              <a:gd name="connsiteY49-630" fmla="*/ 949730 h 4714030"/>
              <a:gd name="connsiteX0-631" fmla="*/ 4538432 w 4779369"/>
              <a:gd name="connsiteY0-632" fmla="*/ 949730 h 4714030"/>
              <a:gd name="connsiteX1-633" fmla="*/ 4649383 w 4779369"/>
              <a:gd name="connsiteY1-634" fmla="*/ 1821057 h 4714030"/>
              <a:gd name="connsiteX2-635" fmla="*/ 3778057 w 4779369"/>
              <a:gd name="connsiteY2-636" fmla="*/ 1932008 h 4714030"/>
              <a:gd name="connsiteX3-637" fmla="*/ 3686799 w 4779369"/>
              <a:gd name="connsiteY3-638" fmla="*/ 1845408 h 4714030"/>
              <a:gd name="connsiteX4-639" fmla="*/ 3606598 w 4779369"/>
              <a:gd name="connsiteY4-640" fmla="*/ 1770199 h 4714030"/>
              <a:gd name="connsiteX5-641" fmla="*/ 3336570 w 4779369"/>
              <a:gd name="connsiteY5-642" fmla="*/ 1691032 h 4714030"/>
              <a:gd name="connsiteX6-643" fmla="*/ 3192952 w 4779369"/>
              <a:gd name="connsiteY6-644" fmla="*/ 1711872 h 4714030"/>
              <a:gd name="connsiteX7-645" fmla="*/ 3126960 w 4779369"/>
              <a:gd name="connsiteY7-646" fmla="*/ 1827523 h 4714030"/>
              <a:gd name="connsiteX8-647" fmla="*/ 3048503 w 4779369"/>
              <a:gd name="connsiteY8-648" fmla="*/ 2123573 h 4714030"/>
              <a:gd name="connsiteX9-649" fmla="*/ 2992344 w 4779369"/>
              <a:gd name="connsiteY9-650" fmla="*/ 2253828 h 4714030"/>
              <a:gd name="connsiteX10-651" fmla="*/ 2997806 w 4779369"/>
              <a:gd name="connsiteY10-652" fmla="*/ 2275931 h 4714030"/>
              <a:gd name="connsiteX11-653" fmla="*/ 3162873 w 4779369"/>
              <a:gd name="connsiteY11-654" fmla="*/ 2503824 h 4714030"/>
              <a:gd name="connsiteX12-655" fmla="*/ 3356427 w 4779369"/>
              <a:gd name="connsiteY12-656" fmla="*/ 2595846 h 4714030"/>
              <a:gd name="connsiteX13-657" fmla="*/ 3454240 w 4779369"/>
              <a:gd name="connsiteY13-658" fmla="*/ 2587267 h 4714030"/>
              <a:gd name="connsiteX14-659" fmla="*/ 4029121 w 4779369"/>
              <a:gd name="connsiteY14-660" fmla="*/ 2685987 h 4714030"/>
              <a:gd name="connsiteX15-661" fmla="*/ 4140072 w 4779369"/>
              <a:gd name="connsiteY15-662" fmla="*/ 3557314 h 4714030"/>
              <a:gd name="connsiteX16-663" fmla="*/ 3268745 w 4779369"/>
              <a:gd name="connsiteY16-664" fmla="*/ 3668264 h 4714030"/>
              <a:gd name="connsiteX17-665" fmla="*/ 3029106 w 4779369"/>
              <a:gd name="connsiteY17-666" fmla="*/ 3136468 h 4714030"/>
              <a:gd name="connsiteX18-667" fmla="*/ 3024015 w 4779369"/>
              <a:gd name="connsiteY18-668" fmla="*/ 3025265 h 4714030"/>
              <a:gd name="connsiteX19-669" fmla="*/ 2886424 w 4779369"/>
              <a:gd name="connsiteY19-670" fmla="*/ 2860950 h 4714030"/>
              <a:gd name="connsiteX20-671" fmla="*/ 2624436 w 4779369"/>
              <a:gd name="connsiteY20-672" fmla="*/ 2758262 h 4714030"/>
              <a:gd name="connsiteX21-673" fmla="*/ 2608775 w 4779369"/>
              <a:gd name="connsiteY21-674" fmla="*/ 2758435 h 4714030"/>
              <a:gd name="connsiteX22-675" fmla="*/ 2598603 w 4779369"/>
              <a:gd name="connsiteY22-676" fmla="*/ 2768115 h 4714030"/>
              <a:gd name="connsiteX23-677" fmla="*/ 2138389 w 4779369"/>
              <a:gd name="connsiteY23-678" fmla="*/ 3042691 h 4714030"/>
              <a:gd name="connsiteX24-679" fmla="*/ 2080005 w 4779369"/>
              <a:gd name="connsiteY24-680" fmla="*/ 3062295 h 4714030"/>
              <a:gd name="connsiteX25-681" fmla="*/ 2075740 w 4779369"/>
              <a:gd name="connsiteY25-682" fmla="*/ 3101544 h 4714030"/>
              <a:gd name="connsiteX26-683" fmla="*/ 2091557 w 4779369"/>
              <a:gd name="connsiteY26-684" fmla="*/ 3245802 h 4714030"/>
              <a:gd name="connsiteX27-685" fmla="*/ 2235869 w 4779369"/>
              <a:gd name="connsiteY27-686" fmla="*/ 3487372 h 4714030"/>
              <a:gd name="connsiteX28-687" fmla="*/ 2246040 w 4779369"/>
              <a:gd name="connsiteY28-688" fmla="*/ 3495068 h 4714030"/>
              <a:gd name="connsiteX29-689" fmla="*/ 2353186 w 4779369"/>
              <a:gd name="connsiteY29-690" fmla="*/ 3535124 h 4714030"/>
              <a:gd name="connsiteX30-691" fmla="*/ 2459892 w 4779369"/>
              <a:gd name="connsiteY30-692" fmla="*/ 3601767 h 4714030"/>
              <a:gd name="connsiteX31-693" fmla="*/ 2570842 w 4779369"/>
              <a:gd name="connsiteY31-694" fmla="*/ 4473093 h 4714030"/>
              <a:gd name="connsiteX32-695" fmla="*/ 1699516 w 4779369"/>
              <a:gd name="connsiteY32-696" fmla="*/ 4584044 h 4714030"/>
              <a:gd name="connsiteX33-697" fmla="*/ 1588565 w 4779369"/>
              <a:gd name="connsiteY33-698" fmla="*/ 3712718 h 4714030"/>
              <a:gd name="connsiteX34-699" fmla="*/ 1634920 w 4779369"/>
              <a:gd name="connsiteY34-700" fmla="*/ 3663870 h 4714030"/>
              <a:gd name="connsiteX35-701" fmla="*/ 1645376 w 4779369"/>
              <a:gd name="connsiteY35-702" fmla="*/ 3640232 h 4714030"/>
              <a:gd name="connsiteX36-703" fmla="*/ 1654346 w 4779369"/>
              <a:gd name="connsiteY36-704" fmla="*/ 3358982 h 4714030"/>
              <a:gd name="connsiteX37-705" fmla="*/ 1557620 w 4779369"/>
              <a:gd name="connsiteY37-706" fmla="*/ 3167736 h 4714030"/>
              <a:gd name="connsiteX38-707" fmla="*/ 1536748 w 4779369"/>
              <a:gd name="connsiteY38-708" fmla="*/ 3145662 h 4714030"/>
              <a:gd name="connsiteX39-709" fmla="*/ 1489568 w 4779369"/>
              <a:gd name="connsiteY39-710" fmla="*/ 3145159 h 4714030"/>
              <a:gd name="connsiteX40-711" fmla="*/ 610434 w 4779369"/>
              <a:gd name="connsiteY40-712" fmla="*/ 2818009 h 4714030"/>
              <a:gd name="connsiteX41-713" fmla="*/ 329331 w 4779369"/>
              <a:gd name="connsiteY41-714" fmla="*/ 610434 h 4714030"/>
              <a:gd name="connsiteX42-715" fmla="*/ 2536907 w 4779369"/>
              <a:gd name="connsiteY42-716" fmla="*/ 329331 h 4714030"/>
              <a:gd name="connsiteX43-717" fmla="*/ 3068123 w 4779369"/>
              <a:gd name="connsiteY43-718" fmla="*/ 1080399 h 4714030"/>
              <a:gd name="connsiteX44-719" fmla="*/ 3127186 w 4779369"/>
              <a:gd name="connsiteY44-720" fmla="*/ 1193698 h 4714030"/>
              <a:gd name="connsiteX45-721" fmla="*/ 3336570 w 4779369"/>
              <a:gd name="connsiteY45-722" fmla="*/ 1239409 h 4714030"/>
              <a:gd name="connsiteX46-723" fmla="*/ 3545953 w 4779369"/>
              <a:gd name="connsiteY46-724" fmla="*/ 1193698 h 4714030"/>
              <a:gd name="connsiteX47-725" fmla="*/ 3667106 w 4779369"/>
              <a:gd name="connsiteY47-726" fmla="*/ 1060681 h 4714030"/>
              <a:gd name="connsiteX48-727" fmla="*/ 4538432 w 4779369"/>
              <a:gd name="connsiteY48-728" fmla="*/ 949730 h 4714030"/>
              <a:gd name="connsiteX0-729" fmla="*/ 4538432 w 4779369"/>
              <a:gd name="connsiteY0-730" fmla="*/ 949730 h 4714030"/>
              <a:gd name="connsiteX1-731" fmla="*/ 4649383 w 4779369"/>
              <a:gd name="connsiteY1-732" fmla="*/ 1821057 h 4714030"/>
              <a:gd name="connsiteX2-733" fmla="*/ 3778057 w 4779369"/>
              <a:gd name="connsiteY2-734" fmla="*/ 1932008 h 4714030"/>
              <a:gd name="connsiteX3-735" fmla="*/ 3686799 w 4779369"/>
              <a:gd name="connsiteY3-736" fmla="*/ 1845408 h 4714030"/>
              <a:gd name="connsiteX4-737" fmla="*/ 3606598 w 4779369"/>
              <a:gd name="connsiteY4-738" fmla="*/ 1770199 h 4714030"/>
              <a:gd name="connsiteX5-739" fmla="*/ 3336570 w 4779369"/>
              <a:gd name="connsiteY5-740" fmla="*/ 1691032 h 4714030"/>
              <a:gd name="connsiteX6-741" fmla="*/ 3192952 w 4779369"/>
              <a:gd name="connsiteY6-742" fmla="*/ 1711872 h 4714030"/>
              <a:gd name="connsiteX7-743" fmla="*/ 3126960 w 4779369"/>
              <a:gd name="connsiteY7-744" fmla="*/ 1827523 h 4714030"/>
              <a:gd name="connsiteX8-745" fmla="*/ 3048503 w 4779369"/>
              <a:gd name="connsiteY8-746" fmla="*/ 2123573 h 4714030"/>
              <a:gd name="connsiteX9-747" fmla="*/ 2997806 w 4779369"/>
              <a:gd name="connsiteY9-748" fmla="*/ 2275931 h 4714030"/>
              <a:gd name="connsiteX10-749" fmla="*/ 3162873 w 4779369"/>
              <a:gd name="connsiteY10-750" fmla="*/ 2503824 h 4714030"/>
              <a:gd name="connsiteX11-751" fmla="*/ 3356427 w 4779369"/>
              <a:gd name="connsiteY11-752" fmla="*/ 2595846 h 4714030"/>
              <a:gd name="connsiteX12-753" fmla="*/ 3454240 w 4779369"/>
              <a:gd name="connsiteY12-754" fmla="*/ 2587267 h 4714030"/>
              <a:gd name="connsiteX13-755" fmla="*/ 4029121 w 4779369"/>
              <a:gd name="connsiteY13-756" fmla="*/ 2685987 h 4714030"/>
              <a:gd name="connsiteX14-757" fmla="*/ 4140072 w 4779369"/>
              <a:gd name="connsiteY14-758" fmla="*/ 3557314 h 4714030"/>
              <a:gd name="connsiteX15-759" fmla="*/ 3268745 w 4779369"/>
              <a:gd name="connsiteY15-760" fmla="*/ 3668264 h 4714030"/>
              <a:gd name="connsiteX16-761" fmla="*/ 3029106 w 4779369"/>
              <a:gd name="connsiteY16-762" fmla="*/ 3136468 h 4714030"/>
              <a:gd name="connsiteX17-763" fmla="*/ 3024015 w 4779369"/>
              <a:gd name="connsiteY17-764" fmla="*/ 3025265 h 4714030"/>
              <a:gd name="connsiteX18-765" fmla="*/ 2886424 w 4779369"/>
              <a:gd name="connsiteY18-766" fmla="*/ 2860950 h 4714030"/>
              <a:gd name="connsiteX19-767" fmla="*/ 2624436 w 4779369"/>
              <a:gd name="connsiteY19-768" fmla="*/ 2758262 h 4714030"/>
              <a:gd name="connsiteX20-769" fmla="*/ 2608775 w 4779369"/>
              <a:gd name="connsiteY20-770" fmla="*/ 2758435 h 4714030"/>
              <a:gd name="connsiteX21-771" fmla="*/ 2598603 w 4779369"/>
              <a:gd name="connsiteY21-772" fmla="*/ 2768115 h 4714030"/>
              <a:gd name="connsiteX22-773" fmla="*/ 2138389 w 4779369"/>
              <a:gd name="connsiteY22-774" fmla="*/ 3042691 h 4714030"/>
              <a:gd name="connsiteX23-775" fmla="*/ 2080005 w 4779369"/>
              <a:gd name="connsiteY23-776" fmla="*/ 3062295 h 4714030"/>
              <a:gd name="connsiteX24-777" fmla="*/ 2075740 w 4779369"/>
              <a:gd name="connsiteY24-778" fmla="*/ 3101544 h 4714030"/>
              <a:gd name="connsiteX25-779" fmla="*/ 2091557 w 4779369"/>
              <a:gd name="connsiteY25-780" fmla="*/ 3245802 h 4714030"/>
              <a:gd name="connsiteX26-781" fmla="*/ 2235869 w 4779369"/>
              <a:gd name="connsiteY26-782" fmla="*/ 3487372 h 4714030"/>
              <a:gd name="connsiteX27-783" fmla="*/ 2246040 w 4779369"/>
              <a:gd name="connsiteY27-784" fmla="*/ 3495068 h 4714030"/>
              <a:gd name="connsiteX28-785" fmla="*/ 2353186 w 4779369"/>
              <a:gd name="connsiteY28-786" fmla="*/ 3535124 h 4714030"/>
              <a:gd name="connsiteX29-787" fmla="*/ 2459892 w 4779369"/>
              <a:gd name="connsiteY29-788" fmla="*/ 3601767 h 4714030"/>
              <a:gd name="connsiteX30-789" fmla="*/ 2570842 w 4779369"/>
              <a:gd name="connsiteY30-790" fmla="*/ 4473093 h 4714030"/>
              <a:gd name="connsiteX31-791" fmla="*/ 1699516 w 4779369"/>
              <a:gd name="connsiteY31-792" fmla="*/ 4584044 h 4714030"/>
              <a:gd name="connsiteX32-793" fmla="*/ 1588565 w 4779369"/>
              <a:gd name="connsiteY32-794" fmla="*/ 3712718 h 4714030"/>
              <a:gd name="connsiteX33-795" fmla="*/ 1634920 w 4779369"/>
              <a:gd name="connsiteY33-796" fmla="*/ 3663870 h 4714030"/>
              <a:gd name="connsiteX34-797" fmla="*/ 1645376 w 4779369"/>
              <a:gd name="connsiteY34-798" fmla="*/ 3640232 h 4714030"/>
              <a:gd name="connsiteX35-799" fmla="*/ 1654346 w 4779369"/>
              <a:gd name="connsiteY35-800" fmla="*/ 3358982 h 4714030"/>
              <a:gd name="connsiteX36-801" fmla="*/ 1557620 w 4779369"/>
              <a:gd name="connsiteY36-802" fmla="*/ 3167736 h 4714030"/>
              <a:gd name="connsiteX37-803" fmla="*/ 1536748 w 4779369"/>
              <a:gd name="connsiteY37-804" fmla="*/ 3145662 h 4714030"/>
              <a:gd name="connsiteX38-805" fmla="*/ 1489568 w 4779369"/>
              <a:gd name="connsiteY38-806" fmla="*/ 3145159 h 4714030"/>
              <a:gd name="connsiteX39-807" fmla="*/ 610434 w 4779369"/>
              <a:gd name="connsiteY39-808" fmla="*/ 2818009 h 4714030"/>
              <a:gd name="connsiteX40-809" fmla="*/ 329331 w 4779369"/>
              <a:gd name="connsiteY40-810" fmla="*/ 610434 h 4714030"/>
              <a:gd name="connsiteX41-811" fmla="*/ 2536907 w 4779369"/>
              <a:gd name="connsiteY41-812" fmla="*/ 329331 h 4714030"/>
              <a:gd name="connsiteX42-813" fmla="*/ 3068123 w 4779369"/>
              <a:gd name="connsiteY42-814" fmla="*/ 1080399 h 4714030"/>
              <a:gd name="connsiteX43-815" fmla="*/ 3127186 w 4779369"/>
              <a:gd name="connsiteY43-816" fmla="*/ 1193698 h 4714030"/>
              <a:gd name="connsiteX44-817" fmla="*/ 3336570 w 4779369"/>
              <a:gd name="connsiteY44-818" fmla="*/ 1239409 h 4714030"/>
              <a:gd name="connsiteX45-819" fmla="*/ 3545953 w 4779369"/>
              <a:gd name="connsiteY45-820" fmla="*/ 1193698 h 4714030"/>
              <a:gd name="connsiteX46-821" fmla="*/ 3667106 w 4779369"/>
              <a:gd name="connsiteY46-822" fmla="*/ 1060681 h 4714030"/>
              <a:gd name="connsiteX47-823" fmla="*/ 4538432 w 4779369"/>
              <a:gd name="connsiteY47-824" fmla="*/ 949730 h 4714030"/>
              <a:gd name="connsiteX0-825" fmla="*/ 4538432 w 4779369"/>
              <a:gd name="connsiteY0-826" fmla="*/ 949730 h 4714030"/>
              <a:gd name="connsiteX1-827" fmla="*/ 4649383 w 4779369"/>
              <a:gd name="connsiteY1-828" fmla="*/ 1821057 h 4714030"/>
              <a:gd name="connsiteX2-829" fmla="*/ 3778057 w 4779369"/>
              <a:gd name="connsiteY2-830" fmla="*/ 1932008 h 4714030"/>
              <a:gd name="connsiteX3-831" fmla="*/ 3686799 w 4779369"/>
              <a:gd name="connsiteY3-832" fmla="*/ 1845408 h 4714030"/>
              <a:gd name="connsiteX4-833" fmla="*/ 3606598 w 4779369"/>
              <a:gd name="connsiteY4-834" fmla="*/ 1770199 h 4714030"/>
              <a:gd name="connsiteX5-835" fmla="*/ 3336570 w 4779369"/>
              <a:gd name="connsiteY5-836" fmla="*/ 1691032 h 4714030"/>
              <a:gd name="connsiteX6-837" fmla="*/ 3192952 w 4779369"/>
              <a:gd name="connsiteY6-838" fmla="*/ 1711872 h 4714030"/>
              <a:gd name="connsiteX7-839" fmla="*/ 3126960 w 4779369"/>
              <a:gd name="connsiteY7-840" fmla="*/ 1827523 h 4714030"/>
              <a:gd name="connsiteX8-841" fmla="*/ 3048503 w 4779369"/>
              <a:gd name="connsiteY8-842" fmla="*/ 2123573 h 4714030"/>
              <a:gd name="connsiteX9-843" fmla="*/ 2997806 w 4779369"/>
              <a:gd name="connsiteY9-844" fmla="*/ 2275931 h 4714030"/>
              <a:gd name="connsiteX10-845" fmla="*/ 3162873 w 4779369"/>
              <a:gd name="connsiteY10-846" fmla="*/ 2503824 h 4714030"/>
              <a:gd name="connsiteX11-847" fmla="*/ 3356427 w 4779369"/>
              <a:gd name="connsiteY11-848" fmla="*/ 2595846 h 4714030"/>
              <a:gd name="connsiteX12-849" fmla="*/ 3454240 w 4779369"/>
              <a:gd name="connsiteY12-850" fmla="*/ 2587267 h 4714030"/>
              <a:gd name="connsiteX13-851" fmla="*/ 4029121 w 4779369"/>
              <a:gd name="connsiteY13-852" fmla="*/ 2685987 h 4714030"/>
              <a:gd name="connsiteX14-853" fmla="*/ 4140072 w 4779369"/>
              <a:gd name="connsiteY14-854" fmla="*/ 3557314 h 4714030"/>
              <a:gd name="connsiteX15-855" fmla="*/ 3268745 w 4779369"/>
              <a:gd name="connsiteY15-856" fmla="*/ 3668264 h 4714030"/>
              <a:gd name="connsiteX16-857" fmla="*/ 3029106 w 4779369"/>
              <a:gd name="connsiteY16-858" fmla="*/ 3136468 h 4714030"/>
              <a:gd name="connsiteX17-859" fmla="*/ 3024015 w 4779369"/>
              <a:gd name="connsiteY17-860" fmla="*/ 3025265 h 4714030"/>
              <a:gd name="connsiteX18-861" fmla="*/ 2886424 w 4779369"/>
              <a:gd name="connsiteY18-862" fmla="*/ 2860950 h 4714030"/>
              <a:gd name="connsiteX19-863" fmla="*/ 2624436 w 4779369"/>
              <a:gd name="connsiteY19-864" fmla="*/ 2758262 h 4714030"/>
              <a:gd name="connsiteX20-865" fmla="*/ 2598603 w 4779369"/>
              <a:gd name="connsiteY20-866" fmla="*/ 2768115 h 4714030"/>
              <a:gd name="connsiteX21-867" fmla="*/ 2138389 w 4779369"/>
              <a:gd name="connsiteY21-868" fmla="*/ 3042691 h 4714030"/>
              <a:gd name="connsiteX22-869" fmla="*/ 2080005 w 4779369"/>
              <a:gd name="connsiteY22-870" fmla="*/ 3062295 h 4714030"/>
              <a:gd name="connsiteX23-871" fmla="*/ 2075740 w 4779369"/>
              <a:gd name="connsiteY23-872" fmla="*/ 3101544 h 4714030"/>
              <a:gd name="connsiteX24-873" fmla="*/ 2091557 w 4779369"/>
              <a:gd name="connsiteY24-874" fmla="*/ 3245802 h 4714030"/>
              <a:gd name="connsiteX25-875" fmla="*/ 2235869 w 4779369"/>
              <a:gd name="connsiteY25-876" fmla="*/ 3487372 h 4714030"/>
              <a:gd name="connsiteX26-877" fmla="*/ 2246040 w 4779369"/>
              <a:gd name="connsiteY26-878" fmla="*/ 3495068 h 4714030"/>
              <a:gd name="connsiteX27-879" fmla="*/ 2353186 w 4779369"/>
              <a:gd name="connsiteY27-880" fmla="*/ 3535124 h 4714030"/>
              <a:gd name="connsiteX28-881" fmla="*/ 2459892 w 4779369"/>
              <a:gd name="connsiteY28-882" fmla="*/ 3601767 h 4714030"/>
              <a:gd name="connsiteX29-883" fmla="*/ 2570842 w 4779369"/>
              <a:gd name="connsiteY29-884" fmla="*/ 4473093 h 4714030"/>
              <a:gd name="connsiteX30-885" fmla="*/ 1699516 w 4779369"/>
              <a:gd name="connsiteY30-886" fmla="*/ 4584044 h 4714030"/>
              <a:gd name="connsiteX31-887" fmla="*/ 1588565 w 4779369"/>
              <a:gd name="connsiteY31-888" fmla="*/ 3712718 h 4714030"/>
              <a:gd name="connsiteX32-889" fmla="*/ 1634920 w 4779369"/>
              <a:gd name="connsiteY32-890" fmla="*/ 3663870 h 4714030"/>
              <a:gd name="connsiteX33-891" fmla="*/ 1645376 w 4779369"/>
              <a:gd name="connsiteY33-892" fmla="*/ 3640232 h 4714030"/>
              <a:gd name="connsiteX34-893" fmla="*/ 1654346 w 4779369"/>
              <a:gd name="connsiteY34-894" fmla="*/ 3358982 h 4714030"/>
              <a:gd name="connsiteX35-895" fmla="*/ 1557620 w 4779369"/>
              <a:gd name="connsiteY35-896" fmla="*/ 3167736 h 4714030"/>
              <a:gd name="connsiteX36-897" fmla="*/ 1536748 w 4779369"/>
              <a:gd name="connsiteY36-898" fmla="*/ 3145662 h 4714030"/>
              <a:gd name="connsiteX37-899" fmla="*/ 1489568 w 4779369"/>
              <a:gd name="connsiteY37-900" fmla="*/ 3145159 h 4714030"/>
              <a:gd name="connsiteX38-901" fmla="*/ 610434 w 4779369"/>
              <a:gd name="connsiteY38-902" fmla="*/ 2818009 h 4714030"/>
              <a:gd name="connsiteX39-903" fmla="*/ 329331 w 4779369"/>
              <a:gd name="connsiteY39-904" fmla="*/ 610434 h 4714030"/>
              <a:gd name="connsiteX40-905" fmla="*/ 2536907 w 4779369"/>
              <a:gd name="connsiteY40-906" fmla="*/ 329331 h 4714030"/>
              <a:gd name="connsiteX41-907" fmla="*/ 3068123 w 4779369"/>
              <a:gd name="connsiteY41-908" fmla="*/ 1080399 h 4714030"/>
              <a:gd name="connsiteX42-909" fmla="*/ 3127186 w 4779369"/>
              <a:gd name="connsiteY42-910" fmla="*/ 1193698 h 4714030"/>
              <a:gd name="connsiteX43-911" fmla="*/ 3336570 w 4779369"/>
              <a:gd name="connsiteY43-912" fmla="*/ 1239409 h 4714030"/>
              <a:gd name="connsiteX44-913" fmla="*/ 3545953 w 4779369"/>
              <a:gd name="connsiteY44-914" fmla="*/ 1193698 h 4714030"/>
              <a:gd name="connsiteX45-915" fmla="*/ 3667106 w 4779369"/>
              <a:gd name="connsiteY45-916" fmla="*/ 1060681 h 4714030"/>
              <a:gd name="connsiteX46-917" fmla="*/ 4538432 w 4779369"/>
              <a:gd name="connsiteY46-918" fmla="*/ 949730 h 4714030"/>
              <a:gd name="connsiteX0-919" fmla="*/ 4538432 w 4779369"/>
              <a:gd name="connsiteY0-920" fmla="*/ 949730 h 4714030"/>
              <a:gd name="connsiteX1-921" fmla="*/ 4649383 w 4779369"/>
              <a:gd name="connsiteY1-922" fmla="*/ 1821057 h 4714030"/>
              <a:gd name="connsiteX2-923" fmla="*/ 3778057 w 4779369"/>
              <a:gd name="connsiteY2-924" fmla="*/ 1932008 h 4714030"/>
              <a:gd name="connsiteX3-925" fmla="*/ 3686799 w 4779369"/>
              <a:gd name="connsiteY3-926" fmla="*/ 1845408 h 4714030"/>
              <a:gd name="connsiteX4-927" fmla="*/ 3606598 w 4779369"/>
              <a:gd name="connsiteY4-928" fmla="*/ 1770199 h 4714030"/>
              <a:gd name="connsiteX5-929" fmla="*/ 3336570 w 4779369"/>
              <a:gd name="connsiteY5-930" fmla="*/ 1691032 h 4714030"/>
              <a:gd name="connsiteX6-931" fmla="*/ 3192952 w 4779369"/>
              <a:gd name="connsiteY6-932" fmla="*/ 1711872 h 4714030"/>
              <a:gd name="connsiteX7-933" fmla="*/ 3126960 w 4779369"/>
              <a:gd name="connsiteY7-934" fmla="*/ 1827523 h 4714030"/>
              <a:gd name="connsiteX8-935" fmla="*/ 3048503 w 4779369"/>
              <a:gd name="connsiteY8-936" fmla="*/ 2123573 h 4714030"/>
              <a:gd name="connsiteX9-937" fmla="*/ 2997806 w 4779369"/>
              <a:gd name="connsiteY9-938" fmla="*/ 2275931 h 4714030"/>
              <a:gd name="connsiteX10-939" fmla="*/ 3162873 w 4779369"/>
              <a:gd name="connsiteY10-940" fmla="*/ 2503824 h 4714030"/>
              <a:gd name="connsiteX11-941" fmla="*/ 3356427 w 4779369"/>
              <a:gd name="connsiteY11-942" fmla="*/ 2595846 h 4714030"/>
              <a:gd name="connsiteX12-943" fmla="*/ 3454240 w 4779369"/>
              <a:gd name="connsiteY12-944" fmla="*/ 2587267 h 4714030"/>
              <a:gd name="connsiteX13-945" fmla="*/ 4029121 w 4779369"/>
              <a:gd name="connsiteY13-946" fmla="*/ 2685987 h 4714030"/>
              <a:gd name="connsiteX14-947" fmla="*/ 4140072 w 4779369"/>
              <a:gd name="connsiteY14-948" fmla="*/ 3557314 h 4714030"/>
              <a:gd name="connsiteX15-949" fmla="*/ 3268745 w 4779369"/>
              <a:gd name="connsiteY15-950" fmla="*/ 3668264 h 4714030"/>
              <a:gd name="connsiteX16-951" fmla="*/ 3029106 w 4779369"/>
              <a:gd name="connsiteY16-952" fmla="*/ 3136468 h 4714030"/>
              <a:gd name="connsiteX17-953" fmla="*/ 3024015 w 4779369"/>
              <a:gd name="connsiteY17-954" fmla="*/ 3025265 h 4714030"/>
              <a:gd name="connsiteX18-955" fmla="*/ 2886424 w 4779369"/>
              <a:gd name="connsiteY18-956" fmla="*/ 2860950 h 4714030"/>
              <a:gd name="connsiteX19-957" fmla="*/ 2598603 w 4779369"/>
              <a:gd name="connsiteY19-958" fmla="*/ 2768115 h 4714030"/>
              <a:gd name="connsiteX20-959" fmla="*/ 2138389 w 4779369"/>
              <a:gd name="connsiteY20-960" fmla="*/ 3042691 h 4714030"/>
              <a:gd name="connsiteX21-961" fmla="*/ 2080005 w 4779369"/>
              <a:gd name="connsiteY21-962" fmla="*/ 3062295 h 4714030"/>
              <a:gd name="connsiteX22-963" fmla="*/ 2075740 w 4779369"/>
              <a:gd name="connsiteY22-964" fmla="*/ 3101544 h 4714030"/>
              <a:gd name="connsiteX23-965" fmla="*/ 2091557 w 4779369"/>
              <a:gd name="connsiteY23-966" fmla="*/ 3245802 h 4714030"/>
              <a:gd name="connsiteX24-967" fmla="*/ 2235869 w 4779369"/>
              <a:gd name="connsiteY24-968" fmla="*/ 3487372 h 4714030"/>
              <a:gd name="connsiteX25-969" fmla="*/ 2246040 w 4779369"/>
              <a:gd name="connsiteY25-970" fmla="*/ 3495068 h 4714030"/>
              <a:gd name="connsiteX26-971" fmla="*/ 2353186 w 4779369"/>
              <a:gd name="connsiteY26-972" fmla="*/ 3535124 h 4714030"/>
              <a:gd name="connsiteX27-973" fmla="*/ 2459892 w 4779369"/>
              <a:gd name="connsiteY27-974" fmla="*/ 3601767 h 4714030"/>
              <a:gd name="connsiteX28-975" fmla="*/ 2570842 w 4779369"/>
              <a:gd name="connsiteY28-976" fmla="*/ 4473093 h 4714030"/>
              <a:gd name="connsiteX29-977" fmla="*/ 1699516 w 4779369"/>
              <a:gd name="connsiteY29-978" fmla="*/ 4584044 h 4714030"/>
              <a:gd name="connsiteX30-979" fmla="*/ 1588565 w 4779369"/>
              <a:gd name="connsiteY30-980" fmla="*/ 3712718 h 4714030"/>
              <a:gd name="connsiteX31-981" fmla="*/ 1634920 w 4779369"/>
              <a:gd name="connsiteY31-982" fmla="*/ 3663870 h 4714030"/>
              <a:gd name="connsiteX32-983" fmla="*/ 1645376 w 4779369"/>
              <a:gd name="connsiteY32-984" fmla="*/ 3640232 h 4714030"/>
              <a:gd name="connsiteX33-985" fmla="*/ 1654346 w 4779369"/>
              <a:gd name="connsiteY33-986" fmla="*/ 3358982 h 4714030"/>
              <a:gd name="connsiteX34-987" fmla="*/ 1557620 w 4779369"/>
              <a:gd name="connsiteY34-988" fmla="*/ 3167736 h 4714030"/>
              <a:gd name="connsiteX35-989" fmla="*/ 1536748 w 4779369"/>
              <a:gd name="connsiteY35-990" fmla="*/ 3145662 h 4714030"/>
              <a:gd name="connsiteX36-991" fmla="*/ 1489568 w 4779369"/>
              <a:gd name="connsiteY36-992" fmla="*/ 3145159 h 4714030"/>
              <a:gd name="connsiteX37-993" fmla="*/ 610434 w 4779369"/>
              <a:gd name="connsiteY37-994" fmla="*/ 2818009 h 4714030"/>
              <a:gd name="connsiteX38-995" fmla="*/ 329331 w 4779369"/>
              <a:gd name="connsiteY38-996" fmla="*/ 610434 h 4714030"/>
              <a:gd name="connsiteX39-997" fmla="*/ 2536907 w 4779369"/>
              <a:gd name="connsiteY39-998" fmla="*/ 329331 h 4714030"/>
              <a:gd name="connsiteX40-999" fmla="*/ 3068123 w 4779369"/>
              <a:gd name="connsiteY40-1000" fmla="*/ 1080399 h 4714030"/>
              <a:gd name="connsiteX41-1001" fmla="*/ 3127186 w 4779369"/>
              <a:gd name="connsiteY41-1002" fmla="*/ 1193698 h 4714030"/>
              <a:gd name="connsiteX42-1003" fmla="*/ 3336570 w 4779369"/>
              <a:gd name="connsiteY42-1004" fmla="*/ 1239409 h 4714030"/>
              <a:gd name="connsiteX43-1005" fmla="*/ 3545953 w 4779369"/>
              <a:gd name="connsiteY43-1006" fmla="*/ 1193698 h 4714030"/>
              <a:gd name="connsiteX44-1007" fmla="*/ 3667106 w 4779369"/>
              <a:gd name="connsiteY44-1008" fmla="*/ 1060681 h 4714030"/>
              <a:gd name="connsiteX45-1009" fmla="*/ 4538432 w 4779369"/>
              <a:gd name="connsiteY45-1010" fmla="*/ 949730 h 4714030"/>
              <a:gd name="connsiteX0-1011" fmla="*/ 4538432 w 4779369"/>
              <a:gd name="connsiteY0-1012" fmla="*/ 949730 h 4714030"/>
              <a:gd name="connsiteX1-1013" fmla="*/ 4649383 w 4779369"/>
              <a:gd name="connsiteY1-1014" fmla="*/ 1821057 h 4714030"/>
              <a:gd name="connsiteX2-1015" fmla="*/ 3778057 w 4779369"/>
              <a:gd name="connsiteY2-1016" fmla="*/ 1932008 h 4714030"/>
              <a:gd name="connsiteX3-1017" fmla="*/ 3686799 w 4779369"/>
              <a:gd name="connsiteY3-1018" fmla="*/ 1845408 h 4714030"/>
              <a:gd name="connsiteX4-1019" fmla="*/ 3606598 w 4779369"/>
              <a:gd name="connsiteY4-1020" fmla="*/ 1770199 h 4714030"/>
              <a:gd name="connsiteX5-1021" fmla="*/ 3336570 w 4779369"/>
              <a:gd name="connsiteY5-1022" fmla="*/ 1691032 h 4714030"/>
              <a:gd name="connsiteX6-1023" fmla="*/ 3192952 w 4779369"/>
              <a:gd name="connsiteY6-1024" fmla="*/ 1711872 h 4714030"/>
              <a:gd name="connsiteX7-1025" fmla="*/ 3126960 w 4779369"/>
              <a:gd name="connsiteY7-1026" fmla="*/ 1827523 h 4714030"/>
              <a:gd name="connsiteX8-1027" fmla="*/ 3048503 w 4779369"/>
              <a:gd name="connsiteY8-1028" fmla="*/ 2123573 h 4714030"/>
              <a:gd name="connsiteX9-1029" fmla="*/ 2997806 w 4779369"/>
              <a:gd name="connsiteY9-1030" fmla="*/ 2275931 h 4714030"/>
              <a:gd name="connsiteX10-1031" fmla="*/ 3162873 w 4779369"/>
              <a:gd name="connsiteY10-1032" fmla="*/ 2503824 h 4714030"/>
              <a:gd name="connsiteX11-1033" fmla="*/ 3356427 w 4779369"/>
              <a:gd name="connsiteY11-1034" fmla="*/ 2595846 h 4714030"/>
              <a:gd name="connsiteX12-1035" fmla="*/ 3454240 w 4779369"/>
              <a:gd name="connsiteY12-1036" fmla="*/ 2587267 h 4714030"/>
              <a:gd name="connsiteX13-1037" fmla="*/ 4029121 w 4779369"/>
              <a:gd name="connsiteY13-1038" fmla="*/ 2685987 h 4714030"/>
              <a:gd name="connsiteX14-1039" fmla="*/ 4140072 w 4779369"/>
              <a:gd name="connsiteY14-1040" fmla="*/ 3557314 h 4714030"/>
              <a:gd name="connsiteX15-1041" fmla="*/ 3268745 w 4779369"/>
              <a:gd name="connsiteY15-1042" fmla="*/ 3668264 h 4714030"/>
              <a:gd name="connsiteX16-1043" fmla="*/ 3029106 w 4779369"/>
              <a:gd name="connsiteY16-1044" fmla="*/ 3136468 h 4714030"/>
              <a:gd name="connsiteX17-1045" fmla="*/ 3024015 w 4779369"/>
              <a:gd name="connsiteY17-1046" fmla="*/ 3025265 h 4714030"/>
              <a:gd name="connsiteX18-1047" fmla="*/ 2886424 w 4779369"/>
              <a:gd name="connsiteY18-1048" fmla="*/ 2860950 h 4714030"/>
              <a:gd name="connsiteX19-1049" fmla="*/ 2598603 w 4779369"/>
              <a:gd name="connsiteY19-1050" fmla="*/ 2768115 h 4714030"/>
              <a:gd name="connsiteX20-1051" fmla="*/ 2138389 w 4779369"/>
              <a:gd name="connsiteY20-1052" fmla="*/ 3042691 h 4714030"/>
              <a:gd name="connsiteX21-1053" fmla="*/ 2075740 w 4779369"/>
              <a:gd name="connsiteY21-1054" fmla="*/ 3101544 h 4714030"/>
              <a:gd name="connsiteX22-1055" fmla="*/ 2091557 w 4779369"/>
              <a:gd name="connsiteY22-1056" fmla="*/ 3245802 h 4714030"/>
              <a:gd name="connsiteX23-1057" fmla="*/ 2235869 w 4779369"/>
              <a:gd name="connsiteY23-1058" fmla="*/ 3487372 h 4714030"/>
              <a:gd name="connsiteX24-1059" fmla="*/ 2246040 w 4779369"/>
              <a:gd name="connsiteY24-1060" fmla="*/ 3495068 h 4714030"/>
              <a:gd name="connsiteX25-1061" fmla="*/ 2353186 w 4779369"/>
              <a:gd name="connsiteY25-1062" fmla="*/ 3535124 h 4714030"/>
              <a:gd name="connsiteX26-1063" fmla="*/ 2459892 w 4779369"/>
              <a:gd name="connsiteY26-1064" fmla="*/ 3601767 h 4714030"/>
              <a:gd name="connsiteX27-1065" fmla="*/ 2570842 w 4779369"/>
              <a:gd name="connsiteY27-1066" fmla="*/ 4473093 h 4714030"/>
              <a:gd name="connsiteX28-1067" fmla="*/ 1699516 w 4779369"/>
              <a:gd name="connsiteY28-1068" fmla="*/ 4584044 h 4714030"/>
              <a:gd name="connsiteX29-1069" fmla="*/ 1588565 w 4779369"/>
              <a:gd name="connsiteY29-1070" fmla="*/ 3712718 h 4714030"/>
              <a:gd name="connsiteX30-1071" fmla="*/ 1634920 w 4779369"/>
              <a:gd name="connsiteY30-1072" fmla="*/ 3663870 h 4714030"/>
              <a:gd name="connsiteX31-1073" fmla="*/ 1645376 w 4779369"/>
              <a:gd name="connsiteY31-1074" fmla="*/ 3640232 h 4714030"/>
              <a:gd name="connsiteX32-1075" fmla="*/ 1654346 w 4779369"/>
              <a:gd name="connsiteY32-1076" fmla="*/ 3358982 h 4714030"/>
              <a:gd name="connsiteX33-1077" fmla="*/ 1557620 w 4779369"/>
              <a:gd name="connsiteY33-1078" fmla="*/ 3167736 h 4714030"/>
              <a:gd name="connsiteX34-1079" fmla="*/ 1536748 w 4779369"/>
              <a:gd name="connsiteY34-1080" fmla="*/ 3145662 h 4714030"/>
              <a:gd name="connsiteX35-1081" fmla="*/ 1489568 w 4779369"/>
              <a:gd name="connsiteY35-1082" fmla="*/ 3145159 h 4714030"/>
              <a:gd name="connsiteX36-1083" fmla="*/ 610434 w 4779369"/>
              <a:gd name="connsiteY36-1084" fmla="*/ 2818009 h 4714030"/>
              <a:gd name="connsiteX37-1085" fmla="*/ 329331 w 4779369"/>
              <a:gd name="connsiteY37-1086" fmla="*/ 610434 h 4714030"/>
              <a:gd name="connsiteX38-1087" fmla="*/ 2536907 w 4779369"/>
              <a:gd name="connsiteY38-1088" fmla="*/ 329331 h 4714030"/>
              <a:gd name="connsiteX39-1089" fmla="*/ 3068123 w 4779369"/>
              <a:gd name="connsiteY39-1090" fmla="*/ 1080399 h 4714030"/>
              <a:gd name="connsiteX40-1091" fmla="*/ 3127186 w 4779369"/>
              <a:gd name="connsiteY40-1092" fmla="*/ 1193698 h 4714030"/>
              <a:gd name="connsiteX41-1093" fmla="*/ 3336570 w 4779369"/>
              <a:gd name="connsiteY41-1094" fmla="*/ 1239409 h 4714030"/>
              <a:gd name="connsiteX42-1095" fmla="*/ 3545953 w 4779369"/>
              <a:gd name="connsiteY42-1096" fmla="*/ 1193698 h 4714030"/>
              <a:gd name="connsiteX43-1097" fmla="*/ 3667106 w 4779369"/>
              <a:gd name="connsiteY43-1098" fmla="*/ 1060681 h 4714030"/>
              <a:gd name="connsiteX44-1099" fmla="*/ 4538432 w 4779369"/>
              <a:gd name="connsiteY44-1100" fmla="*/ 949730 h 4714030"/>
              <a:gd name="connsiteX0-1101" fmla="*/ 4538432 w 4779369"/>
              <a:gd name="connsiteY0-1102" fmla="*/ 949730 h 4714030"/>
              <a:gd name="connsiteX1-1103" fmla="*/ 4649383 w 4779369"/>
              <a:gd name="connsiteY1-1104" fmla="*/ 1821057 h 4714030"/>
              <a:gd name="connsiteX2-1105" fmla="*/ 3778057 w 4779369"/>
              <a:gd name="connsiteY2-1106" fmla="*/ 1932008 h 4714030"/>
              <a:gd name="connsiteX3-1107" fmla="*/ 3686799 w 4779369"/>
              <a:gd name="connsiteY3-1108" fmla="*/ 1845408 h 4714030"/>
              <a:gd name="connsiteX4-1109" fmla="*/ 3606598 w 4779369"/>
              <a:gd name="connsiteY4-1110" fmla="*/ 1770199 h 4714030"/>
              <a:gd name="connsiteX5-1111" fmla="*/ 3336570 w 4779369"/>
              <a:gd name="connsiteY5-1112" fmla="*/ 1691032 h 4714030"/>
              <a:gd name="connsiteX6-1113" fmla="*/ 3192952 w 4779369"/>
              <a:gd name="connsiteY6-1114" fmla="*/ 1711872 h 4714030"/>
              <a:gd name="connsiteX7-1115" fmla="*/ 3126960 w 4779369"/>
              <a:gd name="connsiteY7-1116" fmla="*/ 1827523 h 4714030"/>
              <a:gd name="connsiteX8-1117" fmla="*/ 3048503 w 4779369"/>
              <a:gd name="connsiteY8-1118" fmla="*/ 2123573 h 4714030"/>
              <a:gd name="connsiteX9-1119" fmla="*/ 2997806 w 4779369"/>
              <a:gd name="connsiteY9-1120" fmla="*/ 2275931 h 4714030"/>
              <a:gd name="connsiteX10-1121" fmla="*/ 3162873 w 4779369"/>
              <a:gd name="connsiteY10-1122" fmla="*/ 2503824 h 4714030"/>
              <a:gd name="connsiteX11-1123" fmla="*/ 3356427 w 4779369"/>
              <a:gd name="connsiteY11-1124" fmla="*/ 2595846 h 4714030"/>
              <a:gd name="connsiteX12-1125" fmla="*/ 3454240 w 4779369"/>
              <a:gd name="connsiteY12-1126" fmla="*/ 2587267 h 4714030"/>
              <a:gd name="connsiteX13-1127" fmla="*/ 4029121 w 4779369"/>
              <a:gd name="connsiteY13-1128" fmla="*/ 2685987 h 4714030"/>
              <a:gd name="connsiteX14-1129" fmla="*/ 4140072 w 4779369"/>
              <a:gd name="connsiteY14-1130" fmla="*/ 3557314 h 4714030"/>
              <a:gd name="connsiteX15-1131" fmla="*/ 3268745 w 4779369"/>
              <a:gd name="connsiteY15-1132" fmla="*/ 3668264 h 4714030"/>
              <a:gd name="connsiteX16-1133" fmla="*/ 3029106 w 4779369"/>
              <a:gd name="connsiteY16-1134" fmla="*/ 3136468 h 4714030"/>
              <a:gd name="connsiteX17-1135" fmla="*/ 3024015 w 4779369"/>
              <a:gd name="connsiteY17-1136" fmla="*/ 3025265 h 4714030"/>
              <a:gd name="connsiteX18-1137" fmla="*/ 2886424 w 4779369"/>
              <a:gd name="connsiteY18-1138" fmla="*/ 2860950 h 4714030"/>
              <a:gd name="connsiteX19-1139" fmla="*/ 2598603 w 4779369"/>
              <a:gd name="connsiteY19-1140" fmla="*/ 2768115 h 4714030"/>
              <a:gd name="connsiteX20-1141" fmla="*/ 2138389 w 4779369"/>
              <a:gd name="connsiteY20-1142" fmla="*/ 3042691 h 4714030"/>
              <a:gd name="connsiteX21-1143" fmla="*/ 2075740 w 4779369"/>
              <a:gd name="connsiteY21-1144" fmla="*/ 3101544 h 4714030"/>
              <a:gd name="connsiteX22-1145" fmla="*/ 2091557 w 4779369"/>
              <a:gd name="connsiteY22-1146" fmla="*/ 3245802 h 4714030"/>
              <a:gd name="connsiteX23-1147" fmla="*/ 2235869 w 4779369"/>
              <a:gd name="connsiteY23-1148" fmla="*/ 3487372 h 4714030"/>
              <a:gd name="connsiteX24-1149" fmla="*/ 2246040 w 4779369"/>
              <a:gd name="connsiteY24-1150" fmla="*/ 3495068 h 4714030"/>
              <a:gd name="connsiteX25-1151" fmla="*/ 2353186 w 4779369"/>
              <a:gd name="connsiteY25-1152" fmla="*/ 3535124 h 4714030"/>
              <a:gd name="connsiteX26-1153" fmla="*/ 2459892 w 4779369"/>
              <a:gd name="connsiteY26-1154" fmla="*/ 3601767 h 4714030"/>
              <a:gd name="connsiteX27-1155" fmla="*/ 2570842 w 4779369"/>
              <a:gd name="connsiteY27-1156" fmla="*/ 4473093 h 4714030"/>
              <a:gd name="connsiteX28-1157" fmla="*/ 1699516 w 4779369"/>
              <a:gd name="connsiteY28-1158" fmla="*/ 4584044 h 4714030"/>
              <a:gd name="connsiteX29-1159" fmla="*/ 1588565 w 4779369"/>
              <a:gd name="connsiteY29-1160" fmla="*/ 3712718 h 4714030"/>
              <a:gd name="connsiteX30-1161" fmla="*/ 1634920 w 4779369"/>
              <a:gd name="connsiteY30-1162" fmla="*/ 3663870 h 4714030"/>
              <a:gd name="connsiteX31-1163" fmla="*/ 1645376 w 4779369"/>
              <a:gd name="connsiteY31-1164" fmla="*/ 3640232 h 4714030"/>
              <a:gd name="connsiteX32-1165" fmla="*/ 1654346 w 4779369"/>
              <a:gd name="connsiteY32-1166" fmla="*/ 3358982 h 4714030"/>
              <a:gd name="connsiteX33-1167" fmla="*/ 1557620 w 4779369"/>
              <a:gd name="connsiteY33-1168" fmla="*/ 3167736 h 4714030"/>
              <a:gd name="connsiteX34-1169" fmla="*/ 1489568 w 4779369"/>
              <a:gd name="connsiteY34-1170" fmla="*/ 3145159 h 4714030"/>
              <a:gd name="connsiteX35-1171" fmla="*/ 610434 w 4779369"/>
              <a:gd name="connsiteY35-1172" fmla="*/ 2818009 h 4714030"/>
              <a:gd name="connsiteX36-1173" fmla="*/ 329331 w 4779369"/>
              <a:gd name="connsiteY36-1174" fmla="*/ 610434 h 4714030"/>
              <a:gd name="connsiteX37-1175" fmla="*/ 2536907 w 4779369"/>
              <a:gd name="connsiteY37-1176" fmla="*/ 329331 h 4714030"/>
              <a:gd name="connsiteX38-1177" fmla="*/ 3068123 w 4779369"/>
              <a:gd name="connsiteY38-1178" fmla="*/ 1080399 h 4714030"/>
              <a:gd name="connsiteX39-1179" fmla="*/ 3127186 w 4779369"/>
              <a:gd name="connsiteY39-1180" fmla="*/ 1193698 h 4714030"/>
              <a:gd name="connsiteX40-1181" fmla="*/ 3336570 w 4779369"/>
              <a:gd name="connsiteY40-1182" fmla="*/ 1239409 h 4714030"/>
              <a:gd name="connsiteX41-1183" fmla="*/ 3545953 w 4779369"/>
              <a:gd name="connsiteY41-1184" fmla="*/ 1193698 h 4714030"/>
              <a:gd name="connsiteX42-1185" fmla="*/ 3667106 w 4779369"/>
              <a:gd name="connsiteY42-1186" fmla="*/ 1060681 h 4714030"/>
              <a:gd name="connsiteX43-1187" fmla="*/ 4538432 w 4779369"/>
              <a:gd name="connsiteY43-1188" fmla="*/ 949730 h 4714030"/>
              <a:gd name="connsiteX0-1189" fmla="*/ 4538432 w 4779369"/>
              <a:gd name="connsiteY0-1190" fmla="*/ 949730 h 4714030"/>
              <a:gd name="connsiteX1-1191" fmla="*/ 4649383 w 4779369"/>
              <a:gd name="connsiteY1-1192" fmla="*/ 1821057 h 4714030"/>
              <a:gd name="connsiteX2-1193" fmla="*/ 3778057 w 4779369"/>
              <a:gd name="connsiteY2-1194" fmla="*/ 1932008 h 4714030"/>
              <a:gd name="connsiteX3-1195" fmla="*/ 3686799 w 4779369"/>
              <a:gd name="connsiteY3-1196" fmla="*/ 1845408 h 4714030"/>
              <a:gd name="connsiteX4-1197" fmla="*/ 3606598 w 4779369"/>
              <a:gd name="connsiteY4-1198" fmla="*/ 1770199 h 4714030"/>
              <a:gd name="connsiteX5-1199" fmla="*/ 3336570 w 4779369"/>
              <a:gd name="connsiteY5-1200" fmla="*/ 1691032 h 4714030"/>
              <a:gd name="connsiteX6-1201" fmla="*/ 3192952 w 4779369"/>
              <a:gd name="connsiteY6-1202" fmla="*/ 1711872 h 4714030"/>
              <a:gd name="connsiteX7-1203" fmla="*/ 3126960 w 4779369"/>
              <a:gd name="connsiteY7-1204" fmla="*/ 1827523 h 4714030"/>
              <a:gd name="connsiteX8-1205" fmla="*/ 3048503 w 4779369"/>
              <a:gd name="connsiteY8-1206" fmla="*/ 2123573 h 4714030"/>
              <a:gd name="connsiteX9-1207" fmla="*/ 2997806 w 4779369"/>
              <a:gd name="connsiteY9-1208" fmla="*/ 2275931 h 4714030"/>
              <a:gd name="connsiteX10-1209" fmla="*/ 3162873 w 4779369"/>
              <a:gd name="connsiteY10-1210" fmla="*/ 2503824 h 4714030"/>
              <a:gd name="connsiteX11-1211" fmla="*/ 3356427 w 4779369"/>
              <a:gd name="connsiteY11-1212" fmla="*/ 2595846 h 4714030"/>
              <a:gd name="connsiteX12-1213" fmla="*/ 3454240 w 4779369"/>
              <a:gd name="connsiteY12-1214" fmla="*/ 2587267 h 4714030"/>
              <a:gd name="connsiteX13-1215" fmla="*/ 4029121 w 4779369"/>
              <a:gd name="connsiteY13-1216" fmla="*/ 2685987 h 4714030"/>
              <a:gd name="connsiteX14-1217" fmla="*/ 4140072 w 4779369"/>
              <a:gd name="connsiteY14-1218" fmla="*/ 3557314 h 4714030"/>
              <a:gd name="connsiteX15-1219" fmla="*/ 3268745 w 4779369"/>
              <a:gd name="connsiteY15-1220" fmla="*/ 3668264 h 4714030"/>
              <a:gd name="connsiteX16-1221" fmla="*/ 3029106 w 4779369"/>
              <a:gd name="connsiteY16-1222" fmla="*/ 3136468 h 4714030"/>
              <a:gd name="connsiteX17-1223" fmla="*/ 3024015 w 4779369"/>
              <a:gd name="connsiteY17-1224" fmla="*/ 3025265 h 4714030"/>
              <a:gd name="connsiteX18-1225" fmla="*/ 2886424 w 4779369"/>
              <a:gd name="connsiteY18-1226" fmla="*/ 2860950 h 4714030"/>
              <a:gd name="connsiteX19-1227" fmla="*/ 2598603 w 4779369"/>
              <a:gd name="connsiteY19-1228" fmla="*/ 2768115 h 4714030"/>
              <a:gd name="connsiteX20-1229" fmla="*/ 2138389 w 4779369"/>
              <a:gd name="connsiteY20-1230" fmla="*/ 3042691 h 4714030"/>
              <a:gd name="connsiteX21-1231" fmla="*/ 2075740 w 4779369"/>
              <a:gd name="connsiteY21-1232" fmla="*/ 3101544 h 4714030"/>
              <a:gd name="connsiteX22-1233" fmla="*/ 2091557 w 4779369"/>
              <a:gd name="connsiteY22-1234" fmla="*/ 3245802 h 4714030"/>
              <a:gd name="connsiteX23-1235" fmla="*/ 2235869 w 4779369"/>
              <a:gd name="connsiteY23-1236" fmla="*/ 3487372 h 4714030"/>
              <a:gd name="connsiteX24-1237" fmla="*/ 2246040 w 4779369"/>
              <a:gd name="connsiteY24-1238" fmla="*/ 3495068 h 4714030"/>
              <a:gd name="connsiteX25-1239" fmla="*/ 2353186 w 4779369"/>
              <a:gd name="connsiteY25-1240" fmla="*/ 3535124 h 4714030"/>
              <a:gd name="connsiteX26-1241" fmla="*/ 2459892 w 4779369"/>
              <a:gd name="connsiteY26-1242" fmla="*/ 3601767 h 4714030"/>
              <a:gd name="connsiteX27-1243" fmla="*/ 2570842 w 4779369"/>
              <a:gd name="connsiteY27-1244" fmla="*/ 4473093 h 4714030"/>
              <a:gd name="connsiteX28-1245" fmla="*/ 1699516 w 4779369"/>
              <a:gd name="connsiteY28-1246" fmla="*/ 4584044 h 4714030"/>
              <a:gd name="connsiteX29-1247" fmla="*/ 1588565 w 4779369"/>
              <a:gd name="connsiteY29-1248" fmla="*/ 3712718 h 4714030"/>
              <a:gd name="connsiteX30-1249" fmla="*/ 1645376 w 4779369"/>
              <a:gd name="connsiteY30-1250" fmla="*/ 3640232 h 4714030"/>
              <a:gd name="connsiteX31-1251" fmla="*/ 1654346 w 4779369"/>
              <a:gd name="connsiteY31-1252" fmla="*/ 3358982 h 4714030"/>
              <a:gd name="connsiteX32-1253" fmla="*/ 1557620 w 4779369"/>
              <a:gd name="connsiteY32-1254" fmla="*/ 3167736 h 4714030"/>
              <a:gd name="connsiteX33-1255" fmla="*/ 1489568 w 4779369"/>
              <a:gd name="connsiteY33-1256" fmla="*/ 3145159 h 4714030"/>
              <a:gd name="connsiteX34-1257" fmla="*/ 610434 w 4779369"/>
              <a:gd name="connsiteY34-1258" fmla="*/ 2818009 h 4714030"/>
              <a:gd name="connsiteX35-1259" fmla="*/ 329331 w 4779369"/>
              <a:gd name="connsiteY35-1260" fmla="*/ 610434 h 4714030"/>
              <a:gd name="connsiteX36-1261" fmla="*/ 2536907 w 4779369"/>
              <a:gd name="connsiteY36-1262" fmla="*/ 329331 h 4714030"/>
              <a:gd name="connsiteX37-1263" fmla="*/ 3068123 w 4779369"/>
              <a:gd name="connsiteY37-1264" fmla="*/ 1080399 h 4714030"/>
              <a:gd name="connsiteX38-1265" fmla="*/ 3127186 w 4779369"/>
              <a:gd name="connsiteY38-1266" fmla="*/ 1193698 h 4714030"/>
              <a:gd name="connsiteX39-1267" fmla="*/ 3336570 w 4779369"/>
              <a:gd name="connsiteY39-1268" fmla="*/ 1239409 h 4714030"/>
              <a:gd name="connsiteX40-1269" fmla="*/ 3545953 w 4779369"/>
              <a:gd name="connsiteY40-1270" fmla="*/ 1193698 h 4714030"/>
              <a:gd name="connsiteX41-1271" fmla="*/ 3667106 w 4779369"/>
              <a:gd name="connsiteY41-1272" fmla="*/ 1060681 h 4714030"/>
              <a:gd name="connsiteX42-1273" fmla="*/ 4538432 w 4779369"/>
              <a:gd name="connsiteY42-1274" fmla="*/ 949730 h 4714030"/>
              <a:gd name="connsiteX0-1275" fmla="*/ 4538432 w 4779369"/>
              <a:gd name="connsiteY0-1276" fmla="*/ 949730 h 4714030"/>
              <a:gd name="connsiteX1-1277" fmla="*/ 4649383 w 4779369"/>
              <a:gd name="connsiteY1-1278" fmla="*/ 1821057 h 4714030"/>
              <a:gd name="connsiteX2-1279" fmla="*/ 3778057 w 4779369"/>
              <a:gd name="connsiteY2-1280" fmla="*/ 1932008 h 4714030"/>
              <a:gd name="connsiteX3-1281" fmla="*/ 3686799 w 4779369"/>
              <a:gd name="connsiteY3-1282" fmla="*/ 1845408 h 4714030"/>
              <a:gd name="connsiteX4-1283" fmla="*/ 3606598 w 4779369"/>
              <a:gd name="connsiteY4-1284" fmla="*/ 1770199 h 4714030"/>
              <a:gd name="connsiteX5-1285" fmla="*/ 3336570 w 4779369"/>
              <a:gd name="connsiteY5-1286" fmla="*/ 1691032 h 4714030"/>
              <a:gd name="connsiteX6-1287" fmla="*/ 3192952 w 4779369"/>
              <a:gd name="connsiteY6-1288" fmla="*/ 1711872 h 4714030"/>
              <a:gd name="connsiteX7-1289" fmla="*/ 3126960 w 4779369"/>
              <a:gd name="connsiteY7-1290" fmla="*/ 1827523 h 4714030"/>
              <a:gd name="connsiteX8-1291" fmla="*/ 3048503 w 4779369"/>
              <a:gd name="connsiteY8-1292" fmla="*/ 2123573 h 4714030"/>
              <a:gd name="connsiteX9-1293" fmla="*/ 2997806 w 4779369"/>
              <a:gd name="connsiteY9-1294" fmla="*/ 2275931 h 4714030"/>
              <a:gd name="connsiteX10-1295" fmla="*/ 3162873 w 4779369"/>
              <a:gd name="connsiteY10-1296" fmla="*/ 2503824 h 4714030"/>
              <a:gd name="connsiteX11-1297" fmla="*/ 3356427 w 4779369"/>
              <a:gd name="connsiteY11-1298" fmla="*/ 2595846 h 4714030"/>
              <a:gd name="connsiteX12-1299" fmla="*/ 3454240 w 4779369"/>
              <a:gd name="connsiteY12-1300" fmla="*/ 2587267 h 4714030"/>
              <a:gd name="connsiteX13-1301" fmla="*/ 4029121 w 4779369"/>
              <a:gd name="connsiteY13-1302" fmla="*/ 2685987 h 4714030"/>
              <a:gd name="connsiteX14-1303" fmla="*/ 4140072 w 4779369"/>
              <a:gd name="connsiteY14-1304" fmla="*/ 3557314 h 4714030"/>
              <a:gd name="connsiteX15-1305" fmla="*/ 3268745 w 4779369"/>
              <a:gd name="connsiteY15-1306" fmla="*/ 3668264 h 4714030"/>
              <a:gd name="connsiteX16-1307" fmla="*/ 3029106 w 4779369"/>
              <a:gd name="connsiteY16-1308" fmla="*/ 3136468 h 4714030"/>
              <a:gd name="connsiteX17-1309" fmla="*/ 3024015 w 4779369"/>
              <a:gd name="connsiteY17-1310" fmla="*/ 3025265 h 4714030"/>
              <a:gd name="connsiteX18-1311" fmla="*/ 2886424 w 4779369"/>
              <a:gd name="connsiteY18-1312" fmla="*/ 2860950 h 4714030"/>
              <a:gd name="connsiteX19-1313" fmla="*/ 2598603 w 4779369"/>
              <a:gd name="connsiteY19-1314" fmla="*/ 2768115 h 4714030"/>
              <a:gd name="connsiteX20-1315" fmla="*/ 2138389 w 4779369"/>
              <a:gd name="connsiteY20-1316" fmla="*/ 3042691 h 4714030"/>
              <a:gd name="connsiteX21-1317" fmla="*/ 2075740 w 4779369"/>
              <a:gd name="connsiteY21-1318" fmla="*/ 3101544 h 4714030"/>
              <a:gd name="connsiteX22-1319" fmla="*/ 2091557 w 4779369"/>
              <a:gd name="connsiteY22-1320" fmla="*/ 3245802 h 4714030"/>
              <a:gd name="connsiteX23-1321" fmla="*/ 2235869 w 4779369"/>
              <a:gd name="connsiteY23-1322" fmla="*/ 3487372 h 4714030"/>
              <a:gd name="connsiteX24-1323" fmla="*/ 2353186 w 4779369"/>
              <a:gd name="connsiteY24-1324" fmla="*/ 3535124 h 4714030"/>
              <a:gd name="connsiteX25-1325" fmla="*/ 2459892 w 4779369"/>
              <a:gd name="connsiteY25-1326" fmla="*/ 3601767 h 4714030"/>
              <a:gd name="connsiteX26-1327" fmla="*/ 2570842 w 4779369"/>
              <a:gd name="connsiteY26-1328" fmla="*/ 4473093 h 4714030"/>
              <a:gd name="connsiteX27-1329" fmla="*/ 1699516 w 4779369"/>
              <a:gd name="connsiteY27-1330" fmla="*/ 4584044 h 4714030"/>
              <a:gd name="connsiteX28-1331" fmla="*/ 1588565 w 4779369"/>
              <a:gd name="connsiteY28-1332" fmla="*/ 3712718 h 4714030"/>
              <a:gd name="connsiteX29-1333" fmla="*/ 1645376 w 4779369"/>
              <a:gd name="connsiteY29-1334" fmla="*/ 3640232 h 4714030"/>
              <a:gd name="connsiteX30-1335" fmla="*/ 1654346 w 4779369"/>
              <a:gd name="connsiteY30-1336" fmla="*/ 3358982 h 4714030"/>
              <a:gd name="connsiteX31-1337" fmla="*/ 1557620 w 4779369"/>
              <a:gd name="connsiteY31-1338" fmla="*/ 3167736 h 4714030"/>
              <a:gd name="connsiteX32-1339" fmla="*/ 1489568 w 4779369"/>
              <a:gd name="connsiteY32-1340" fmla="*/ 3145159 h 4714030"/>
              <a:gd name="connsiteX33-1341" fmla="*/ 610434 w 4779369"/>
              <a:gd name="connsiteY33-1342" fmla="*/ 2818009 h 4714030"/>
              <a:gd name="connsiteX34-1343" fmla="*/ 329331 w 4779369"/>
              <a:gd name="connsiteY34-1344" fmla="*/ 610434 h 4714030"/>
              <a:gd name="connsiteX35-1345" fmla="*/ 2536907 w 4779369"/>
              <a:gd name="connsiteY35-1346" fmla="*/ 329331 h 4714030"/>
              <a:gd name="connsiteX36-1347" fmla="*/ 3068123 w 4779369"/>
              <a:gd name="connsiteY36-1348" fmla="*/ 1080399 h 4714030"/>
              <a:gd name="connsiteX37-1349" fmla="*/ 3127186 w 4779369"/>
              <a:gd name="connsiteY37-1350" fmla="*/ 1193698 h 4714030"/>
              <a:gd name="connsiteX38-1351" fmla="*/ 3336570 w 4779369"/>
              <a:gd name="connsiteY38-1352" fmla="*/ 1239409 h 4714030"/>
              <a:gd name="connsiteX39-1353" fmla="*/ 3545953 w 4779369"/>
              <a:gd name="connsiteY39-1354" fmla="*/ 1193698 h 4714030"/>
              <a:gd name="connsiteX40-1355" fmla="*/ 3667106 w 4779369"/>
              <a:gd name="connsiteY40-1356" fmla="*/ 1060681 h 4714030"/>
              <a:gd name="connsiteX41-1357" fmla="*/ 4538432 w 4779369"/>
              <a:gd name="connsiteY41-1358" fmla="*/ 949730 h 4714030"/>
              <a:gd name="connsiteX0-1359" fmla="*/ 4538432 w 4779369"/>
              <a:gd name="connsiteY0-1360" fmla="*/ 949730 h 4714030"/>
              <a:gd name="connsiteX1-1361" fmla="*/ 4649383 w 4779369"/>
              <a:gd name="connsiteY1-1362" fmla="*/ 1821057 h 4714030"/>
              <a:gd name="connsiteX2-1363" fmla="*/ 3778057 w 4779369"/>
              <a:gd name="connsiteY2-1364" fmla="*/ 1932008 h 4714030"/>
              <a:gd name="connsiteX3-1365" fmla="*/ 3686799 w 4779369"/>
              <a:gd name="connsiteY3-1366" fmla="*/ 1845408 h 4714030"/>
              <a:gd name="connsiteX4-1367" fmla="*/ 3606598 w 4779369"/>
              <a:gd name="connsiteY4-1368" fmla="*/ 1770199 h 4714030"/>
              <a:gd name="connsiteX5-1369" fmla="*/ 3336570 w 4779369"/>
              <a:gd name="connsiteY5-1370" fmla="*/ 1691032 h 4714030"/>
              <a:gd name="connsiteX6-1371" fmla="*/ 3192952 w 4779369"/>
              <a:gd name="connsiteY6-1372" fmla="*/ 1711872 h 4714030"/>
              <a:gd name="connsiteX7-1373" fmla="*/ 3126960 w 4779369"/>
              <a:gd name="connsiteY7-1374" fmla="*/ 1827523 h 4714030"/>
              <a:gd name="connsiteX8-1375" fmla="*/ 3048503 w 4779369"/>
              <a:gd name="connsiteY8-1376" fmla="*/ 2123573 h 4714030"/>
              <a:gd name="connsiteX9-1377" fmla="*/ 2997806 w 4779369"/>
              <a:gd name="connsiteY9-1378" fmla="*/ 2275931 h 4714030"/>
              <a:gd name="connsiteX10-1379" fmla="*/ 3162873 w 4779369"/>
              <a:gd name="connsiteY10-1380" fmla="*/ 2503824 h 4714030"/>
              <a:gd name="connsiteX11-1381" fmla="*/ 3356427 w 4779369"/>
              <a:gd name="connsiteY11-1382" fmla="*/ 2595846 h 4714030"/>
              <a:gd name="connsiteX12-1383" fmla="*/ 3454240 w 4779369"/>
              <a:gd name="connsiteY12-1384" fmla="*/ 2587267 h 4714030"/>
              <a:gd name="connsiteX13-1385" fmla="*/ 4029121 w 4779369"/>
              <a:gd name="connsiteY13-1386" fmla="*/ 2685987 h 4714030"/>
              <a:gd name="connsiteX14-1387" fmla="*/ 4140072 w 4779369"/>
              <a:gd name="connsiteY14-1388" fmla="*/ 3557314 h 4714030"/>
              <a:gd name="connsiteX15-1389" fmla="*/ 3268745 w 4779369"/>
              <a:gd name="connsiteY15-1390" fmla="*/ 3668264 h 4714030"/>
              <a:gd name="connsiteX16-1391" fmla="*/ 3029106 w 4779369"/>
              <a:gd name="connsiteY16-1392" fmla="*/ 3136468 h 4714030"/>
              <a:gd name="connsiteX17-1393" fmla="*/ 3024015 w 4779369"/>
              <a:gd name="connsiteY17-1394" fmla="*/ 3025265 h 4714030"/>
              <a:gd name="connsiteX18-1395" fmla="*/ 2886424 w 4779369"/>
              <a:gd name="connsiteY18-1396" fmla="*/ 2860950 h 4714030"/>
              <a:gd name="connsiteX19-1397" fmla="*/ 2598603 w 4779369"/>
              <a:gd name="connsiteY19-1398" fmla="*/ 2768115 h 4714030"/>
              <a:gd name="connsiteX20-1399" fmla="*/ 2138389 w 4779369"/>
              <a:gd name="connsiteY20-1400" fmla="*/ 3042691 h 4714030"/>
              <a:gd name="connsiteX21-1401" fmla="*/ 2091557 w 4779369"/>
              <a:gd name="connsiteY21-1402" fmla="*/ 3245802 h 4714030"/>
              <a:gd name="connsiteX22-1403" fmla="*/ 2235869 w 4779369"/>
              <a:gd name="connsiteY22-1404" fmla="*/ 3487372 h 4714030"/>
              <a:gd name="connsiteX23-1405" fmla="*/ 2353186 w 4779369"/>
              <a:gd name="connsiteY23-1406" fmla="*/ 3535124 h 4714030"/>
              <a:gd name="connsiteX24-1407" fmla="*/ 2459892 w 4779369"/>
              <a:gd name="connsiteY24-1408" fmla="*/ 3601767 h 4714030"/>
              <a:gd name="connsiteX25-1409" fmla="*/ 2570842 w 4779369"/>
              <a:gd name="connsiteY25-1410" fmla="*/ 4473093 h 4714030"/>
              <a:gd name="connsiteX26-1411" fmla="*/ 1699516 w 4779369"/>
              <a:gd name="connsiteY26-1412" fmla="*/ 4584044 h 4714030"/>
              <a:gd name="connsiteX27-1413" fmla="*/ 1588565 w 4779369"/>
              <a:gd name="connsiteY27-1414" fmla="*/ 3712718 h 4714030"/>
              <a:gd name="connsiteX28-1415" fmla="*/ 1645376 w 4779369"/>
              <a:gd name="connsiteY28-1416" fmla="*/ 3640232 h 4714030"/>
              <a:gd name="connsiteX29-1417" fmla="*/ 1654346 w 4779369"/>
              <a:gd name="connsiteY29-1418" fmla="*/ 3358982 h 4714030"/>
              <a:gd name="connsiteX30-1419" fmla="*/ 1557620 w 4779369"/>
              <a:gd name="connsiteY30-1420" fmla="*/ 3167736 h 4714030"/>
              <a:gd name="connsiteX31-1421" fmla="*/ 1489568 w 4779369"/>
              <a:gd name="connsiteY31-1422" fmla="*/ 3145159 h 4714030"/>
              <a:gd name="connsiteX32-1423" fmla="*/ 610434 w 4779369"/>
              <a:gd name="connsiteY32-1424" fmla="*/ 2818009 h 4714030"/>
              <a:gd name="connsiteX33-1425" fmla="*/ 329331 w 4779369"/>
              <a:gd name="connsiteY33-1426" fmla="*/ 610434 h 4714030"/>
              <a:gd name="connsiteX34-1427" fmla="*/ 2536907 w 4779369"/>
              <a:gd name="connsiteY34-1428" fmla="*/ 329331 h 4714030"/>
              <a:gd name="connsiteX35-1429" fmla="*/ 3068123 w 4779369"/>
              <a:gd name="connsiteY35-1430" fmla="*/ 1080399 h 4714030"/>
              <a:gd name="connsiteX36-1431" fmla="*/ 3127186 w 4779369"/>
              <a:gd name="connsiteY36-1432" fmla="*/ 1193698 h 4714030"/>
              <a:gd name="connsiteX37-1433" fmla="*/ 3336570 w 4779369"/>
              <a:gd name="connsiteY37-1434" fmla="*/ 1239409 h 4714030"/>
              <a:gd name="connsiteX38-1435" fmla="*/ 3545953 w 4779369"/>
              <a:gd name="connsiteY38-1436" fmla="*/ 1193698 h 4714030"/>
              <a:gd name="connsiteX39-1437" fmla="*/ 3667106 w 4779369"/>
              <a:gd name="connsiteY39-1438" fmla="*/ 1060681 h 4714030"/>
              <a:gd name="connsiteX40-1439" fmla="*/ 4538432 w 4779369"/>
              <a:gd name="connsiteY40-1440" fmla="*/ 949730 h 4714030"/>
              <a:gd name="connsiteX0-1441" fmla="*/ 4538432 w 4779369"/>
              <a:gd name="connsiteY0-1442" fmla="*/ 949730 h 4714030"/>
              <a:gd name="connsiteX1-1443" fmla="*/ 4649383 w 4779369"/>
              <a:gd name="connsiteY1-1444" fmla="*/ 1821057 h 4714030"/>
              <a:gd name="connsiteX2-1445" fmla="*/ 3778057 w 4779369"/>
              <a:gd name="connsiteY2-1446" fmla="*/ 1932008 h 4714030"/>
              <a:gd name="connsiteX3-1447" fmla="*/ 3686799 w 4779369"/>
              <a:gd name="connsiteY3-1448" fmla="*/ 1845408 h 4714030"/>
              <a:gd name="connsiteX4-1449" fmla="*/ 3606598 w 4779369"/>
              <a:gd name="connsiteY4-1450" fmla="*/ 1770199 h 4714030"/>
              <a:gd name="connsiteX5-1451" fmla="*/ 3336570 w 4779369"/>
              <a:gd name="connsiteY5-1452" fmla="*/ 1691032 h 4714030"/>
              <a:gd name="connsiteX6-1453" fmla="*/ 3192952 w 4779369"/>
              <a:gd name="connsiteY6-1454" fmla="*/ 1711872 h 4714030"/>
              <a:gd name="connsiteX7-1455" fmla="*/ 3126960 w 4779369"/>
              <a:gd name="connsiteY7-1456" fmla="*/ 1827523 h 4714030"/>
              <a:gd name="connsiteX8-1457" fmla="*/ 3048503 w 4779369"/>
              <a:gd name="connsiteY8-1458" fmla="*/ 2123573 h 4714030"/>
              <a:gd name="connsiteX9-1459" fmla="*/ 2997806 w 4779369"/>
              <a:gd name="connsiteY9-1460" fmla="*/ 2275931 h 4714030"/>
              <a:gd name="connsiteX10-1461" fmla="*/ 3162873 w 4779369"/>
              <a:gd name="connsiteY10-1462" fmla="*/ 2503824 h 4714030"/>
              <a:gd name="connsiteX11-1463" fmla="*/ 3356427 w 4779369"/>
              <a:gd name="connsiteY11-1464" fmla="*/ 2595846 h 4714030"/>
              <a:gd name="connsiteX12-1465" fmla="*/ 3454240 w 4779369"/>
              <a:gd name="connsiteY12-1466" fmla="*/ 2587267 h 4714030"/>
              <a:gd name="connsiteX13-1467" fmla="*/ 4029121 w 4779369"/>
              <a:gd name="connsiteY13-1468" fmla="*/ 2685987 h 4714030"/>
              <a:gd name="connsiteX14-1469" fmla="*/ 4140072 w 4779369"/>
              <a:gd name="connsiteY14-1470" fmla="*/ 3557314 h 4714030"/>
              <a:gd name="connsiteX15-1471" fmla="*/ 3268745 w 4779369"/>
              <a:gd name="connsiteY15-1472" fmla="*/ 3668264 h 4714030"/>
              <a:gd name="connsiteX16-1473" fmla="*/ 3029106 w 4779369"/>
              <a:gd name="connsiteY16-1474" fmla="*/ 3136468 h 4714030"/>
              <a:gd name="connsiteX17-1475" fmla="*/ 3024015 w 4779369"/>
              <a:gd name="connsiteY17-1476" fmla="*/ 3025265 h 4714030"/>
              <a:gd name="connsiteX18-1477" fmla="*/ 2886424 w 4779369"/>
              <a:gd name="connsiteY18-1478" fmla="*/ 2860950 h 4714030"/>
              <a:gd name="connsiteX19-1479" fmla="*/ 2598603 w 4779369"/>
              <a:gd name="connsiteY19-1480" fmla="*/ 2768115 h 4714030"/>
              <a:gd name="connsiteX20-1481" fmla="*/ 2138389 w 4779369"/>
              <a:gd name="connsiteY20-1482" fmla="*/ 3042691 h 4714030"/>
              <a:gd name="connsiteX21-1483" fmla="*/ 2091557 w 4779369"/>
              <a:gd name="connsiteY21-1484" fmla="*/ 3245802 h 4714030"/>
              <a:gd name="connsiteX22-1485" fmla="*/ 2235869 w 4779369"/>
              <a:gd name="connsiteY22-1486" fmla="*/ 3487372 h 4714030"/>
              <a:gd name="connsiteX23-1487" fmla="*/ 2353186 w 4779369"/>
              <a:gd name="connsiteY23-1488" fmla="*/ 3535124 h 4714030"/>
              <a:gd name="connsiteX24-1489" fmla="*/ 2459892 w 4779369"/>
              <a:gd name="connsiteY24-1490" fmla="*/ 3601767 h 4714030"/>
              <a:gd name="connsiteX25-1491" fmla="*/ 2570842 w 4779369"/>
              <a:gd name="connsiteY25-1492" fmla="*/ 4473093 h 4714030"/>
              <a:gd name="connsiteX26-1493" fmla="*/ 1699516 w 4779369"/>
              <a:gd name="connsiteY26-1494" fmla="*/ 4584044 h 4714030"/>
              <a:gd name="connsiteX27-1495" fmla="*/ 1588565 w 4779369"/>
              <a:gd name="connsiteY27-1496" fmla="*/ 3712718 h 4714030"/>
              <a:gd name="connsiteX28-1497" fmla="*/ 1645376 w 4779369"/>
              <a:gd name="connsiteY28-1498" fmla="*/ 3640232 h 4714030"/>
              <a:gd name="connsiteX29-1499" fmla="*/ 1654346 w 4779369"/>
              <a:gd name="connsiteY29-1500" fmla="*/ 3358982 h 4714030"/>
              <a:gd name="connsiteX30-1501" fmla="*/ 1557620 w 4779369"/>
              <a:gd name="connsiteY30-1502" fmla="*/ 3167736 h 4714030"/>
              <a:gd name="connsiteX31-1503" fmla="*/ 1489568 w 4779369"/>
              <a:gd name="connsiteY31-1504" fmla="*/ 3145159 h 4714030"/>
              <a:gd name="connsiteX32-1505" fmla="*/ 610434 w 4779369"/>
              <a:gd name="connsiteY32-1506" fmla="*/ 2818009 h 4714030"/>
              <a:gd name="connsiteX33-1507" fmla="*/ 329331 w 4779369"/>
              <a:gd name="connsiteY33-1508" fmla="*/ 610434 h 4714030"/>
              <a:gd name="connsiteX34-1509" fmla="*/ 2536907 w 4779369"/>
              <a:gd name="connsiteY34-1510" fmla="*/ 329331 h 4714030"/>
              <a:gd name="connsiteX35-1511" fmla="*/ 3068123 w 4779369"/>
              <a:gd name="connsiteY35-1512" fmla="*/ 1080399 h 4714030"/>
              <a:gd name="connsiteX36-1513" fmla="*/ 3127186 w 4779369"/>
              <a:gd name="connsiteY36-1514" fmla="*/ 1193698 h 4714030"/>
              <a:gd name="connsiteX37-1515" fmla="*/ 3336570 w 4779369"/>
              <a:gd name="connsiteY37-1516" fmla="*/ 1239409 h 4714030"/>
              <a:gd name="connsiteX38-1517" fmla="*/ 3545953 w 4779369"/>
              <a:gd name="connsiteY38-1518" fmla="*/ 1193698 h 4714030"/>
              <a:gd name="connsiteX39-1519" fmla="*/ 3667106 w 4779369"/>
              <a:gd name="connsiteY39-1520" fmla="*/ 1060681 h 4714030"/>
              <a:gd name="connsiteX40-1521" fmla="*/ 4538432 w 4779369"/>
              <a:gd name="connsiteY40-1522" fmla="*/ 949730 h 4714030"/>
              <a:gd name="connsiteX0-1523" fmla="*/ 4538432 w 4779369"/>
              <a:gd name="connsiteY0-1524" fmla="*/ 949730 h 4714030"/>
              <a:gd name="connsiteX1-1525" fmla="*/ 4649383 w 4779369"/>
              <a:gd name="connsiteY1-1526" fmla="*/ 1821057 h 4714030"/>
              <a:gd name="connsiteX2-1527" fmla="*/ 3778057 w 4779369"/>
              <a:gd name="connsiteY2-1528" fmla="*/ 1932008 h 4714030"/>
              <a:gd name="connsiteX3-1529" fmla="*/ 3686799 w 4779369"/>
              <a:gd name="connsiteY3-1530" fmla="*/ 1845408 h 4714030"/>
              <a:gd name="connsiteX4-1531" fmla="*/ 3606598 w 4779369"/>
              <a:gd name="connsiteY4-1532" fmla="*/ 1770199 h 4714030"/>
              <a:gd name="connsiteX5-1533" fmla="*/ 3336570 w 4779369"/>
              <a:gd name="connsiteY5-1534" fmla="*/ 1691032 h 4714030"/>
              <a:gd name="connsiteX6-1535" fmla="*/ 3192952 w 4779369"/>
              <a:gd name="connsiteY6-1536" fmla="*/ 1711872 h 4714030"/>
              <a:gd name="connsiteX7-1537" fmla="*/ 3126960 w 4779369"/>
              <a:gd name="connsiteY7-1538" fmla="*/ 1827523 h 4714030"/>
              <a:gd name="connsiteX8-1539" fmla="*/ 3048503 w 4779369"/>
              <a:gd name="connsiteY8-1540" fmla="*/ 2123573 h 4714030"/>
              <a:gd name="connsiteX9-1541" fmla="*/ 2997806 w 4779369"/>
              <a:gd name="connsiteY9-1542" fmla="*/ 2275931 h 4714030"/>
              <a:gd name="connsiteX10-1543" fmla="*/ 3162873 w 4779369"/>
              <a:gd name="connsiteY10-1544" fmla="*/ 2503824 h 4714030"/>
              <a:gd name="connsiteX11-1545" fmla="*/ 3356427 w 4779369"/>
              <a:gd name="connsiteY11-1546" fmla="*/ 2595846 h 4714030"/>
              <a:gd name="connsiteX12-1547" fmla="*/ 3454240 w 4779369"/>
              <a:gd name="connsiteY12-1548" fmla="*/ 2587267 h 4714030"/>
              <a:gd name="connsiteX13-1549" fmla="*/ 4029121 w 4779369"/>
              <a:gd name="connsiteY13-1550" fmla="*/ 2685987 h 4714030"/>
              <a:gd name="connsiteX14-1551" fmla="*/ 4140072 w 4779369"/>
              <a:gd name="connsiteY14-1552" fmla="*/ 3557314 h 4714030"/>
              <a:gd name="connsiteX15-1553" fmla="*/ 3268745 w 4779369"/>
              <a:gd name="connsiteY15-1554" fmla="*/ 3668264 h 4714030"/>
              <a:gd name="connsiteX16-1555" fmla="*/ 3029106 w 4779369"/>
              <a:gd name="connsiteY16-1556" fmla="*/ 3136468 h 4714030"/>
              <a:gd name="connsiteX17-1557" fmla="*/ 3024015 w 4779369"/>
              <a:gd name="connsiteY17-1558" fmla="*/ 3025265 h 4714030"/>
              <a:gd name="connsiteX18-1559" fmla="*/ 2886424 w 4779369"/>
              <a:gd name="connsiteY18-1560" fmla="*/ 2860950 h 4714030"/>
              <a:gd name="connsiteX19-1561" fmla="*/ 2598603 w 4779369"/>
              <a:gd name="connsiteY19-1562" fmla="*/ 2768115 h 4714030"/>
              <a:gd name="connsiteX20-1563" fmla="*/ 2138389 w 4779369"/>
              <a:gd name="connsiteY20-1564" fmla="*/ 3042691 h 4714030"/>
              <a:gd name="connsiteX21-1565" fmla="*/ 2091557 w 4779369"/>
              <a:gd name="connsiteY21-1566" fmla="*/ 3245802 h 4714030"/>
              <a:gd name="connsiteX22-1567" fmla="*/ 2235869 w 4779369"/>
              <a:gd name="connsiteY22-1568" fmla="*/ 3487372 h 4714030"/>
              <a:gd name="connsiteX23-1569" fmla="*/ 2353186 w 4779369"/>
              <a:gd name="connsiteY23-1570" fmla="*/ 3535124 h 4714030"/>
              <a:gd name="connsiteX24-1571" fmla="*/ 2459892 w 4779369"/>
              <a:gd name="connsiteY24-1572" fmla="*/ 3601767 h 4714030"/>
              <a:gd name="connsiteX25-1573" fmla="*/ 2570842 w 4779369"/>
              <a:gd name="connsiteY25-1574" fmla="*/ 4473093 h 4714030"/>
              <a:gd name="connsiteX26-1575" fmla="*/ 1699516 w 4779369"/>
              <a:gd name="connsiteY26-1576" fmla="*/ 4584044 h 4714030"/>
              <a:gd name="connsiteX27-1577" fmla="*/ 1588565 w 4779369"/>
              <a:gd name="connsiteY27-1578" fmla="*/ 3712718 h 4714030"/>
              <a:gd name="connsiteX28-1579" fmla="*/ 1645376 w 4779369"/>
              <a:gd name="connsiteY28-1580" fmla="*/ 3640232 h 4714030"/>
              <a:gd name="connsiteX29-1581" fmla="*/ 1654346 w 4779369"/>
              <a:gd name="connsiteY29-1582" fmla="*/ 3358982 h 4714030"/>
              <a:gd name="connsiteX30-1583" fmla="*/ 1557620 w 4779369"/>
              <a:gd name="connsiteY30-1584" fmla="*/ 3167736 h 4714030"/>
              <a:gd name="connsiteX31-1585" fmla="*/ 1489568 w 4779369"/>
              <a:gd name="connsiteY31-1586" fmla="*/ 3145159 h 4714030"/>
              <a:gd name="connsiteX32-1587" fmla="*/ 610434 w 4779369"/>
              <a:gd name="connsiteY32-1588" fmla="*/ 2818009 h 4714030"/>
              <a:gd name="connsiteX33-1589" fmla="*/ 329331 w 4779369"/>
              <a:gd name="connsiteY33-1590" fmla="*/ 610434 h 4714030"/>
              <a:gd name="connsiteX34-1591" fmla="*/ 2536907 w 4779369"/>
              <a:gd name="connsiteY34-1592" fmla="*/ 329331 h 4714030"/>
              <a:gd name="connsiteX35-1593" fmla="*/ 3068123 w 4779369"/>
              <a:gd name="connsiteY35-1594" fmla="*/ 1080399 h 4714030"/>
              <a:gd name="connsiteX36-1595" fmla="*/ 3127186 w 4779369"/>
              <a:gd name="connsiteY36-1596" fmla="*/ 1193698 h 4714030"/>
              <a:gd name="connsiteX37-1597" fmla="*/ 3336570 w 4779369"/>
              <a:gd name="connsiteY37-1598" fmla="*/ 1239409 h 4714030"/>
              <a:gd name="connsiteX38-1599" fmla="*/ 3545953 w 4779369"/>
              <a:gd name="connsiteY38-1600" fmla="*/ 1193698 h 4714030"/>
              <a:gd name="connsiteX39-1601" fmla="*/ 3667106 w 4779369"/>
              <a:gd name="connsiteY39-1602" fmla="*/ 1060681 h 4714030"/>
              <a:gd name="connsiteX40-1603" fmla="*/ 4538432 w 4779369"/>
              <a:gd name="connsiteY40-1604" fmla="*/ 949730 h 471403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Lst>
            <a:rect l="l" t="t" r="r" b="b"/>
            <a:pathLst>
              <a:path w="4779369" h="4714030">
                <a:moveTo>
                  <a:pt x="4538432" y="949730"/>
                </a:moveTo>
                <a:cubicBezTo>
                  <a:pt x="4809681" y="1159702"/>
                  <a:pt x="4859355" y="1549808"/>
                  <a:pt x="4649383" y="1821057"/>
                </a:cubicBezTo>
                <a:cubicBezTo>
                  <a:pt x="4439411" y="2092305"/>
                  <a:pt x="4049305" y="2141980"/>
                  <a:pt x="3778057" y="1932008"/>
                </a:cubicBezTo>
                <a:cubicBezTo>
                  <a:pt x="3744150" y="1905761"/>
                  <a:pt x="3713707" y="1876700"/>
                  <a:pt x="3686799" y="1845408"/>
                </a:cubicBezTo>
                <a:lnTo>
                  <a:pt x="3606598" y="1770199"/>
                </a:lnTo>
                <a:cubicBezTo>
                  <a:pt x="3529516" y="1720217"/>
                  <a:pt x="3436594" y="1691032"/>
                  <a:pt x="3336570" y="1691032"/>
                </a:cubicBezTo>
                <a:cubicBezTo>
                  <a:pt x="3286557" y="1691032"/>
                  <a:pt x="3238321" y="1698329"/>
                  <a:pt x="3192952" y="1711872"/>
                </a:cubicBezTo>
                <a:lnTo>
                  <a:pt x="3126960" y="1827523"/>
                </a:lnTo>
                <a:cubicBezTo>
                  <a:pt x="3110678" y="1927706"/>
                  <a:pt x="3084589" y="2026882"/>
                  <a:pt x="3048503" y="2123573"/>
                </a:cubicBezTo>
                <a:lnTo>
                  <a:pt x="2997806" y="2275931"/>
                </a:lnTo>
                <a:cubicBezTo>
                  <a:pt x="3028163" y="2362638"/>
                  <a:pt x="3083778" y="2442597"/>
                  <a:pt x="3162873" y="2503824"/>
                </a:cubicBezTo>
                <a:cubicBezTo>
                  <a:pt x="3222195" y="2549745"/>
                  <a:pt x="3288407" y="2580238"/>
                  <a:pt x="3356427" y="2595846"/>
                </a:cubicBezTo>
                <a:lnTo>
                  <a:pt x="3454240" y="2587267"/>
                </a:lnTo>
                <a:cubicBezTo>
                  <a:pt x="3643632" y="2524946"/>
                  <a:pt x="3859590" y="2554754"/>
                  <a:pt x="4029121" y="2685987"/>
                </a:cubicBezTo>
                <a:cubicBezTo>
                  <a:pt x="4300370" y="2895959"/>
                  <a:pt x="4350044" y="3286065"/>
                  <a:pt x="4140072" y="3557314"/>
                </a:cubicBezTo>
                <a:cubicBezTo>
                  <a:pt x="3930100" y="3828562"/>
                  <a:pt x="3539994" y="3878237"/>
                  <a:pt x="3268745" y="3668264"/>
                </a:cubicBezTo>
                <a:cubicBezTo>
                  <a:pt x="3099214" y="3537032"/>
                  <a:pt x="3016237" y="3335435"/>
                  <a:pt x="3029106" y="3136468"/>
                </a:cubicBezTo>
                <a:lnTo>
                  <a:pt x="3024015" y="3025265"/>
                </a:lnTo>
                <a:cubicBezTo>
                  <a:pt x="2991859" y="2963328"/>
                  <a:pt x="2957326" y="2903808"/>
                  <a:pt x="2886424" y="2860950"/>
                </a:cubicBezTo>
                <a:cubicBezTo>
                  <a:pt x="2815522" y="2818092"/>
                  <a:pt x="2723276" y="2737825"/>
                  <a:pt x="2598603" y="2768115"/>
                </a:cubicBezTo>
                <a:cubicBezTo>
                  <a:pt x="2459863" y="2887416"/>
                  <a:pt x="2303815" y="2979278"/>
                  <a:pt x="2138389" y="3042691"/>
                </a:cubicBezTo>
                <a:cubicBezTo>
                  <a:pt x="2028027" y="3139434"/>
                  <a:pt x="2074124" y="3158542"/>
                  <a:pt x="2091557" y="3245802"/>
                </a:cubicBezTo>
                <a:cubicBezTo>
                  <a:pt x="2111153" y="3343888"/>
                  <a:pt x="2168165" y="3425277"/>
                  <a:pt x="2235869" y="3487372"/>
                </a:cubicBezTo>
                <a:lnTo>
                  <a:pt x="2353186" y="3535124"/>
                </a:lnTo>
                <a:cubicBezTo>
                  <a:pt x="2390222" y="3553331"/>
                  <a:pt x="2425986" y="3575521"/>
                  <a:pt x="2459892" y="3601767"/>
                </a:cubicBezTo>
                <a:cubicBezTo>
                  <a:pt x="2731140" y="3811739"/>
                  <a:pt x="2780815" y="4201845"/>
                  <a:pt x="2570842" y="4473093"/>
                </a:cubicBezTo>
                <a:cubicBezTo>
                  <a:pt x="2360870" y="4744342"/>
                  <a:pt x="1970764" y="4794016"/>
                  <a:pt x="1699516" y="4584044"/>
                </a:cubicBezTo>
                <a:cubicBezTo>
                  <a:pt x="1428267" y="4374072"/>
                  <a:pt x="1378593" y="3983966"/>
                  <a:pt x="1588565" y="3712718"/>
                </a:cubicBezTo>
                <a:lnTo>
                  <a:pt x="1645376" y="3640232"/>
                </a:lnTo>
                <a:cubicBezTo>
                  <a:pt x="1674446" y="3553085"/>
                  <a:pt x="1679412" y="3455814"/>
                  <a:pt x="1654346" y="3358982"/>
                </a:cubicBezTo>
                <a:cubicBezTo>
                  <a:pt x="1635545" y="3286357"/>
                  <a:pt x="1601854" y="3221714"/>
                  <a:pt x="1557620" y="3167736"/>
                </a:cubicBezTo>
                <a:lnTo>
                  <a:pt x="1489568" y="3145159"/>
                </a:lnTo>
                <a:cubicBezTo>
                  <a:pt x="1180724" y="3128904"/>
                  <a:pt x="873514" y="3021658"/>
                  <a:pt x="610434" y="2818009"/>
                </a:cubicBezTo>
                <a:cubicBezTo>
                  <a:pt x="-76796" y="2286029"/>
                  <a:pt x="-202649" y="1297663"/>
                  <a:pt x="329331" y="610434"/>
                </a:cubicBezTo>
                <a:cubicBezTo>
                  <a:pt x="861312" y="-76796"/>
                  <a:pt x="1849677" y="-202650"/>
                  <a:pt x="2536907" y="329331"/>
                </a:cubicBezTo>
                <a:cubicBezTo>
                  <a:pt x="2794618" y="528824"/>
                  <a:pt x="2973385" y="792496"/>
                  <a:pt x="3068123" y="1080399"/>
                </a:cubicBezTo>
                <a:lnTo>
                  <a:pt x="3127186" y="1193698"/>
                </a:lnTo>
                <a:cubicBezTo>
                  <a:pt x="3190528" y="1222992"/>
                  <a:pt x="3261551" y="1239409"/>
                  <a:pt x="3336570" y="1239409"/>
                </a:cubicBezTo>
                <a:cubicBezTo>
                  <a:pt x="3411588" y="1239409"/>
                  <a:pt x="3482611" y="1222992"/>
                  <a:pt x="3545953" y="1193698"/>
                </a:cubicBezTo>
                <a:lnTo>
                  <a:pt x="3667106" y="1060681"/>
                </a:lnTo>
                <a:cubicBezTo>
                  <a:pt x="3877078" y="789432"/>
                  <a:pt x="4267184" y="739758"/>
                  <a:pt x="4538432" y="949730"/>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sz="2400">
              <a:latin typeface="微软雅黑" panose="020B0503020204020204" pitchFamily="34" charset="-122"/>
              <a:ea typeface="微软雅黑" panose="020B0503020204020204" pitchFamily="34" charset="-122"/>
            </a:endParaRPr>
          </a:p>
        </p:txBody>
      </p:sp>
      <p:grpSp>
        <p:nvGrpSpPr>
          <p:cNvPr id="36" name="组合 35"/>
          <p:cNvGrpSpPr/>
          <p:nvPr/>
        </p:nvGrpSpPr>
        <p:grpSpPr>
          <a:xfrm>
            <a:off x="1253900" y="2408919"/>
            <a:ext cx="2761483" cy="2761483"/>
            <a:chOff x="1689963" y="2421800"/>
            <a:chExt cx="2642282" cy="2642282"/>
          </a:xfrm>
        </p:grpSpPr>
        <p:sp>
          <p:nvSpPr>
            <p:cNvPr id="5" name="椭圆 4"/>
            <p:cNvSpPr/>
            <p:nvPr/>
          </p:nvSpPr>
          <p:spPr>
            <a:xfrm>
              <a:off x="1689963" y="2421800"/>
              <a:ext cx="2642282" cy="2642282"/>
            </a:xfrm>
            <a:prstGeom prst="ellipse">
              <a:avLst/>
            </a:prstGeom>
            <a:gradFill flip="none" rotWithShape="1">
              <a:gsLst>
                <a:gs pos="100000">
                  <a:srgbClr val="FFFFFF"/>
                </a:gs>
                <a:gs pos="0">
                  <a:srgbClr val="B8BBBC"/>
                </a:gs>
              </a:gsLst>
              <a:lin ang="5400000" scaled="1"/>
              <a:tileRect/>
            </a:gradFill>
            <a:ln w="44450">
              <a:gradFill>
                <a:gsLst>
                  <a:gs pos="0">
                    <a:schemeClr val="bg1"/>
                  </a:gs>
                  <a:gs pos="100000">
                    <a:schemeClr val="bg1">
                      <a:lumMod val="75000"/>
                    </a:schemeClr>
                  </a:gs>
                </a:gsLst>
                <a:lin ang="5400000" scaled="1"/>
              </a:grad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rotWithShape="1">
            <a:blip r:embed="rId1" cstate="print">
              <a:extLst>
                <a:ext uri="{BEBA8EAE-BF5A-486C-A8C5-ECC9F3942E4B}">
                  <a14:imgProps xmlns:a14="http://schemas.microsoft.com/office/drawing/2010/main">
                    <a14:imgLayer r:embed="rId2">
                      <a14:imgEffect>
                        <a14:brightnessContrast bright="40000"/>
                      </a14:imgEffect>
                    </a14:imgLayer>
                  </a14:imgProps>
                </a:ext>
              </a:extLst>
            </a:blip>
            <a:srcRect l="5188" r="5188"/>
            <a:stretch>
              <a:fillRect/>
            </a:stretch>
          </p:blipFill>
          <p:spPr>
            <a:xfrm>
              <a:off x="1897883" y="2629720"/>
              <a:ext cx="2226441" cy="2226442"/>
            </a:xfrm>
            <a:prstGeom prst="ellipse">
              <a:avLst/>
            </a:prstGeom>
            <a:effectLst>
              <a:innerShdw blurRad="114300">
                <a:prstClr val="black"/>
              </a:innerShdw>
            </a:effectLst>
          </p:spPr>
        </p:pic>
      </p:grpSp>
      <p:grpSp>
        <p:nvGrpSpPr>
          <p:cNvPr id="2" name="组合 1"/>
          <p:cNvGrpSpPr/>
          <p:nvPr/>
        </p:nvGrpSpPr>
        <p:grpSpPr>
          <a:xfrm>
            <a:off x="5233132" y="1615633"/>
            <a:ext cx="5385477" cy="1198080"/>
            <a:chOff x="5233132" y="1615633"/>
            <a:chExt cx="5385477" cy="1198080"/>
          </a:xfrm>
        </p:grpSpPr>
        <p:grpSp>
          <p:nvGrpSpPr>
            <p:cNvPr id="48" name="组合 47"/>
            <p:cNvGrpSpPr/>
            <p:nvPr/>
          </p:nvGrpSpPr>
          <p:grpSpPr>
            <a:xfrm>
              <a:off x="5442041" y="1615633"/>
              <a:ext cx="5176568" cy="1198080"/>
              <a:chOff x="5841004" y="1447486"/>
              <a:chExt cx="5176568" cy="1198080"/>
            </a:xfrm>
          </p:grpSpPr>
          <p:sp>
            <p:nvSpPr>
              <p:cNvPr id="40" name="MH_SubTitle_1"/>
              <p:cNvSpPr>
                <a:spLocks noChangeArrowheads="1"/>
              </p:cNvSpPr>
              <p:nvPr/>
            </p:nvSpPr>
            <p:spPr bwMode="auto">
              <a:xfrm flipH="1">
                <a:off x="5841004" y="1447486"/>
                <a:ext cx="2236510" cy="400110"/>
              </a:xfrm>
              <a:prstGeom prst="rect">
                <a:avLst/>
              </a:prstGeom>
              <a:noFill/>
            </p:spPr>
            <p:txBody>
              <a:bodyPr wrap="non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总体目标顺利完成</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
            <p:nvSpPr>
              <p:cNvPr id="41" name="Rectangle 5"/>
              <p:cNvSpPr/>
              <p:nvPr/>
            </p:nvSpPr>
            <p:spPr bwMode="auto">
              <a:xfrm>
                <a:off x="5980703" y="1833058"/>
                <a:ext cx="5036869"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字以内。</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cxnSp>
          <p:nvCxnSpPr>
            <p:cNvPr id="51" name="直接连接符 50"/>
            <p:cNvCxnSpPr/>
            <p:nvPr/>
          </p:nvCxnSpPr>
          <p:spPr>
            <a:xfrm>
              <a:off x="5233132" y="1985192"/>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5907806" y="3279601"/>
            <a:ext cx="5200031" cy="1224827"/>
            <a:chOff x="5907805" y="3279600"/>
            <a:chExt cx="5200030" cy="1224827"/>
          </a:xfrm>
        </p:grpSpPr>
        <p:grpSp>
          <p:nvGrpSpPr>
            <p:cNvPr id="47" name="组合 46"/>
            <p:cNvGrpSpPr/>
            <p:nvPr/>
          </p:nvGrpSpPr>
          <p:grpSpPr>
            <a:xfrm>
              <a:off x="5931266" y="3279600"/>
              <a:ext cx="5176569" cy="1224827"/>
              <a:chOff x="5841004" y="2711041"/>
              <a:chExt cx="5176569" cy="1224827"/>
            </a:xfrm>
          </p:grpSpPr>
          <p:sp>
            <p:nvSpPr>
              <p:cNvPr id="42" name="MH_SubTitle_1"/>
              <p:cNvSpPr>
                <a:spLocks noChangeArrowheads="1"/>
              </p:cNvSpPr>
              <p:nvPr/>
            </p:nvSpPr>
            <p:spPr bwMode="auto">
              <a:xfrm flipH="1">
                <a:off x="5841004" y="2711041"/>
                <a:ext cx="2236510" cy="400110"/>
              </a:xfrm>
              <a:prstGeom prst="rect">
                <a:avLst/>
              </a:prstGeom>
              <a:noFill/>
            </p:spPr>
            <p:txBody>
              <a:bodyPr wrap="non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思想认识不断提高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43" name="Rectangle 5"/>
              <p:cNvSpPr/>
              <p:nvPr/>
            </p:nvSpPr>
            <p:spPr bwMode="auto">
              <a:xfrm>
                <a:off x="5980705" y="3123360"/>
                <a:ext cx="5036868"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字以内。</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cxnSp>
          <p:nvCxnSpPr>
            <p:cNvPr id="56" name="直接连接符 55"/>
            <p:cNvCxnSpPr/>
            <p:nvPr/>
          </p:nvCxnSpPr>
          <p:spPr>
            <a:xfrm>
              <a:off x="5907805" y="3669060"/>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210272" y="5020043"/>
            <a:ext cx="5268637" cy="1259973"/>
            <a:chOff x="5210272" y="5020042"/>
            <a:chExt cx="5268637" cy="1259973"/>
          </a:xfrm>
        </p:grpSpPr>
        <p:grpSp>
          <p:nvGrpSpPr>
            <p:cNvPr id="46" name="组合 45"/>
            <p:cNvGrpSpPr/>
            <p:nvPr/>
          </p:nvGrpSpPr>
          <p:grpSpPr>
            <a:xfrm>
              <a:off x="5302340" y="5020042"/>
              <a:ext cx="5176569" cy="1259973"/>
              <a:chOff x="5678803" y="4973323"/>
              <a:chExt cx="5176569" cy="1259973"/>
            </a:xfrm>
          </p:grpSpPr>
          <p:sp>
            <p:nvSpPr>
              <p:cNvPr id="44" name="MH_SubTitle_1"/>
              <p:cNvSpPr>
                <a:spLocks noChangeArrowheads="1"/>
              </p:cNvSpPr>
              <p:nvPr/>
            </p:nvSpPr>
            <p:spPr bwMode="auto">
              <a:xfrm flipH="1">
                <a:off x="5678803" y="4973323"/>
                <a:ext cx="2236510" cy="400110"/>
              </a:xfrm>
              <a:prstGeom prst="rect">
                <a:avLst/>
              </a:prstGeom>
              <a:noFill/>
            </p:spPr>
            <p:txBody>
              <a:bodyPr wrap="non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部门管理逐渐强化</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45" name="Rectangle 5"/>
              <p:cNvSpPr/>
              <p:nvPr/>
            </p:nvSpPr>
            <p:spPr bwMode="auto">
              <a:xfrm>
                <a:off x="5818504" y="5420788"/>
                <a:ext cx="5036868"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Gill Sans" charset="0"/>
                  </a:rPr>
                  <a:t>字以内。</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cxnSp>
          <p:nvCxnSpPr>
            <p:cNvPr id="59" name="直接连接符 58"/>
            <p:cNvCxnSpPr/>
            <p:nvPr/>
          </p:nvCxnSpPr>
          <p:spPr>
            <a:xfrm>
              <a:off x="5210272" y="5432319"/>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4116949" y="1605269"/>
            <a:ext cx="965576" cy="965576"/>
            <a:chOff x="4116949" y="1605269"/>
            <a:chExt cx="965576" cy="965576"/>
          </a:xfrm>
        </p:grpSpPr>
        <p:sp>
          <p:nvSpPr>
            <p:cNvPr id="37" name="椭圆 36"/>
            <p:cNvSpPr/>
            <p:nvPr/>
          </p:nvSpPr>
          <p:spPr>
            <a:xfrm>
              <a:off x="4116949" y="1605269"/>
              <a:ext cx="965576" cy="96557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3" name="KSO_Shape"/>
            <p:cNvSpPr/>
            <p:nvPr/>
          </p:nvSpPr>
          <p:spPr bwMode="auto">
            <a:xfrm>
              <a:off x="4365794" y="1854116"/>
              <a:ext cx="467886" cy="467882"/>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4777349" y="3306872"/>
            <a:ext cx="965576" cy="965576"/>
            <a:chOff x="4777349" y="3344972"/>
            <a:chExt cx="965576" cy="965576"/>
          </a:xfrm>
        </p:grpSpPr>
        <p:sp>
          <p:nvSpPr>
            <p:cNvPr id="38" name="椭圆 37"/>
            <p:cNvSpPr/>
            <p:nvPr/>
          </p:nvSpPr>
          <p:spPr>
            <a:xfrm>
              <a:off x="4777349" y="3344972"/>
              <a:ext cx="965576" cy="965576"/>
            </a:xfrm>
            <a:prstGeom prst="ellipse">
              <a:avLst/>
            </a:prstGeom>
            <a:gradFill>
              <a:gsLst>
                <a:gs pos="100000">
                  <a:schemeClr val="accent2"/>
                </a:gs>
                <a:gs pos="0">
                  <a:schemeClr val="accent2">
                    <a:lumMod val="75000"/>
                  </a:schemeClr>
                </a:gs>
              </a:gsLst>
              <a:lin ang="5400000" scaled="1"/>
            </a:gradFill>
            <a:ln w="28575" cap="flat">
              <a:gradFill>
                <a:gsLst>
                  <a:gs pos="0">
                    <a:schemeClr val="accent2"/>
                  </a:gs>
                  <a:gs pos="100000">
                    <a:schemeClr val="accent2">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4" name="KSO_Shape"/>
            <p:cNvSpPr/>
            <p:nvPr/>
          </p:nvSpPr>
          <p:spPr bwMode="auto">
            <a:xfrm>
              <a:off x="4974429" y="3534853"/>
              <a:ext cx="546016" cy="5096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4097899" y="4979900"/>
            <a:ext cx="965576" cy="965576"/>
            <a:chOff x="4097899" y="4979900"/>
            <a:chExt cx="965576" cy="965576"/>
          </a:xfrm>
        </p:grpSpPr>
        <p:sp>
          <p:nvSpPr>
            <p:cNvPr id="39" name="椭圆 38"/>
            <p:cNvSpPr/>
            <p:nvPr/>
          </p:nvSpPr>
          <p:spPr>
            <a:xfrm>
              <a:off x="4097899" y="4979900"/>
              <a:ext cx="965576" cy="965576"/>
            </a:xfrm>
            <a:prstGeom prst="ellipse">
              <a:avLst/>
            </a:prstGeom>
            <a:gradFill>
              <a:gsLst>
                <a:gs pos="100000">
                  <a:schemeClr val="accent3"/>
                </a:gs>
                <a:gs pos="0">
                  <a:schemeClr val="accent3">
                    <a:lumMod val="75000"/>
                  </a:schemeClr>
                </a:gs>
              </a:gsLst>
              <a:lin ang="5400000" scaled="1"/>
            </a:gradFill>
            <a:ln w="28575" cap="flat">
              <a:gradFill>
                <a:gsLst>
                  <a:gs pos="0">
                    <a:schemeClr val="accent3"/>
                  </a:gs>
                  <a:gs pos="100000">
                    <a:schemeClr val="accent3">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5" name="KSO_Shape"/>
            <p:cNvSpPr/>
            <p:nvPr/>
          </p:nvSpPr>
          <p:spPr bwMode="auto">
            <a:xfrm>
              <a:off x="4349773" y="5169775"/>
              <a:ext cx="461828" cy="58582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2400">
                <a:solidFill>
                  <a:srgbClr val="FFFFFF"/>
                </a:solidFill>
                <a:latin typeface="微软雅黑" panose="020B0503020204020204" pitchFamily="34" charset="-122"/>
                <a:ea typeface="微软雅黑" panose="020B0503020204020204" pitchFamily="34" charset="-122"/>
              </a:endParaRPr>
            </a:p>
          </p:txBody>
        </p:sp>
      </p:grpSp>
      <p:sp>
        <p:nvSpPr>
          <p:cNvPr id="7" name="标题 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500"/>
                                        <p:tgtEl>
                                          <p:spTgt spid="68"/>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bwMode="auto">
          <a:xfrm>
            <a:off x="4608216" y="3030918"/>
            <a:ext cx="1406077" cy="1406077"/>
          </a:xfrm>
          <a:prstGeom prst="ellipse">
            <a:avLst/>
          </a:pr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grpSp>
        <p:nvGrpSpPr>
          <p:cNvPr id="5" name="组合 4"/>
          <p:cNvGrpSpPr/>
          <p:nvPr/>
        </p:nvGrpSpPr>
        <p:grpSpPr>
          <a:xfrm>
            <a:off x="5857108" y="1821412"/>
            <a:ext cx="4435259" cy="1359422"/>
            <a:chOff x="5832724" y="1843314"/>
            <a:chExt cx="4435259" cy="1359422"/>
          </a:xfrm>
          <a:solidFill>
            <a:schemeClr val="accent1"/>
          </a:solidFill>
          <a:effectLst>
            <a:outerShdw blurRad="152400" dist="101600" dir="2700000" algn="tl" rotWithShape="0">
              <a:prstClr val="black">
                <a:alpha val="60000"/>
              </a:prstClr>
            </a:outerShdw>
          </a:effectLst>
        </p:grpSpPr>
        <p:sp>
          <p:nvSpPr>
            <p:cNvPr id="6" name="Rectangle 5"/>
            <p:cNvSpPr>
              <a:spLocks noChangeArrowheads="1"/>
            </p:cNvSpPr>
            <p:nvPr/>
          </p:nvSpPr>
          <p:spPr bwMode="auto">
            <a:xfrm>
              <a:off x="6581212" y="1951655"/>
              <a:ext cx="3251576" cy="538589"/>
            </a:xfrm>
            <a:prstGeom prst="rect">
              <a:avLst/>
            </a:prstGeom>
            <a:grpFill/>
            <a:ln w="9525">
              <a:noFill/>
              <a:miter lim="800000"/>
            </a:ln>
          </p:spPr>
          <p:txBody>
            <a:bodyPr vert="horz" wrap="square" lIns="1044000" tIns="45720" rIns="91440" bIns="45720" numCol="1" anchor="ctr" anchorCtr="0"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7" name="任意多边形 6"/>
            <p:cNvSpPr/>
            <p:nvPr/>
          </p:nvSpPr>
          <p:spPr bwMode="auto">
            <a:xfrm>
              <a:off x="5832724" y="1951656"/>
              <a:ext cx="748489" cy="1251080"/>
            </a:xfrm>
            <a:custGeom>
              <a:avLst/>
              <a:gdLst>
                <a:gd name="connsiteX0" fmla="*/ 889093 w 889093"/>
                <a:gd name="connsiteY0" fmla="*/ 0 h 1486097"/>
                <a:gd name="connsiteX1" fmla="*/ 889093 w 889093"/>
                <a:gd name="connsiteY1" fmla="*/ 639763 h 1486097"/>
                <a:gd name="connsiteX2" fmla="*/ 120112 w 889093"/>
                <a:gd name="connsiteY2" fmla="*/ 1486097 h 1486097"/>
                <a:gd name="connsiteX3" fmla="*/ 62725 w 889093"/>
                <a:gd name="connsiteY3" fmla="*/ 1409355 h 1486097"/>
                <a:gd name="connsiteX4" fmla="*/ 0 w 889093"/>
                <a:gd name="connsiteY4" fmla="*/ 1340341 h 1486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093" h="1486097">
                  <a:moveTo>
                    <a:pt x="889093" y="0"/>
                  </a:moveTo>
                  <a:lnTo>
                    <a:pt x="889093" y="639763"/>
                  </a:lnTo>
                  <a:lnTo>
                    <a:pt x="120112" y="1486097"/>
                  </a:lnTo>
                  <a:lnTo>
                    <a:pt x="62725" y="1409355"/>
                  </a:lnTo>
                  <a:lnTo>
                    <a:pt x="0" y="1340341"/>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8" name="椭圆 7"/>
            <p:cNvSpPr/>
            <p:nvPr/>
          </p:nvSpPr>
          <p:spPr bwMode="auto">
            <a:xfrm>
              <a:off x="9466204" y="1843314"/>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014295" y="2575671"/>
            <a:ext cx="4791511" cy="924408"/>
            <a:chOff x="5989911" y="2597573"/>
            <a:chExt cx="4791511" cy="924408"/>
          </a:xfrm>
          <a:solidFill>
            <a:schemeClr val="accent2"/>
          </a:solidFill>
          <a:effectLst>
            <a:outerShdw blurRad="152400" dist="101600" dir="2700000" algn="tl" rotWithShape="0">
              <a:prstClr val="black">
                <a:alpha val="60000"/>
              </a:prstClr>
            </a:outerShdw>
          </a:effectLst>
        </p:grpSpPr>
        <p:sp>
          <p:nvSpPr>
            <p:cNvPr id="10" name="Rectangle 6"/>
            <p:cNvSpPr>
              <a:spLocks noChangeArrowheads="1"/>
            </p:cNvSpPr>
            <p:nvPr/>
          </p:nvSpPr>
          <p:spPr bwMode="auto">
            <a:xfrm>
              <a:off x="6581212" y="2717440"/>
              <a:ext cx="3764772" cy="550616"/>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 name="任意多边形 10"/>
            <p:cNvSpPr/>
            <p:nvPr/>
          </p:nvSpPr>
          <p:spPr bwMode="auto">
            <a:xfrm>
              <a:off x="5989911" y="2717440"/>
              <a:ext cx="591301" cy="804541"/>
            </a:xfrm>
            <a:custGeom>
              <a:avLst/>
              <a:gdLst>
                <a:gd name="connsiteX0" fmla="*/ 702378 w 702378"/>
                <a:gd name="connsiteY0" fmla="*/ 0 h 955675"/>
                <a:gd name="connsiteX1" fmla="*/ 702378 w 702378"/>
                <a:gd name="connsiteY1" fmla="*/ 654050 h 955675"/>
                <a:gd name="connsiteX2" fmla="*/ 106066 w 702378"/>
                <a:gd name="connsiteY2" fmla="*/ 955675 h 955675"/>
                <a:gd name="connsiteX3" fmla="*/ 96224 w 702378"/>
                <a:gd name="connsiteY3" fmla="*/ 938153 h 955675"/>
                <a:gd name="connsiteX4" fmla="*/ 80699 w 702378"/>
                <a:gd name="connsiteY4" fmla="*/ 877774 h 955675"/>
                <a:gd name="connsiteX5" fmla="*/ 43168 w 702378"/>
                <a:gd name="connsiteY5" fmla="*/ 775229 h 955675"/>
                <a:gd name="connsiteX6" fmla="*/ 0 w 702378"/>
                <a:gd name="connsiteY6" fmla="*/ 685619 h 95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378" h="955675">
                  <a:moveTo>
                    <a:pt x="702378" y="0"/>
                  </a:moveTo>
                  <a:lnTo>
                    <a:pt x="702378" y="654050"/>
                  </a:lnTo>
                  <a:lnTo>
                    <a:pt x="106066" y="955675"/>
                  </a:lnTo>
                  <a:lnTo>
                    <a:pt x="96224" y="938153"/>
                  </a:lnTo>
                  <a:lnTo>
                    <a:pt x="80699" y="877774"/>
                  </a:lnTo>
                  <a:cubicBezTo>
                    <a:pt x="69829" y="842825"/>
                    <a:pt x="57287" y="808612"/>
                    <a:pt x="43168" y="775229"/>
                  </a:cubicBezTo>
                  <a:lnTo>
                    <a:pt x="0" y="685619"/>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12" name="椭圆 11"/>
            <p:cNvSpPr/>
            <p:nvPr/>
          </p:nvSpPr>
          <p:spPr bwMode="auto">
            <a:xfrm>
              <a:off x="9979643" y="2597573"/>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106210" y="3333067"/>
            <a:ext cx="5211515" cy="801779"/>
            <a:chOff x="6081826" y="3354969"/>
            <a:chExt cx="5211515" cy="801779"/>
          </a:xfrm>
          <a:solidFill>
            <a:schemeClr val="accent3"/>
          </a:solidFill>
          <a:effectLst>
            <a:outerShdw blurRad="152400" dist="101600" dir="2700000" algn="tl" rotWithShape="0">
              <a:prstClr val="black">
                <a:alpha val="60000"/>
              </a:prstClr>
            </a:outerShdw>
          </a:effectLst>
        </p:grpSpPr>
        <p:sp>
          <p:nvSpPr>
            <p:cNvPr id="14" name="Rectangle 7"/>
            <p:cNvSpPr>
              <a:spLocks noChangeArrowheads="1"/>
            </p:cNvSpPr>
            <p:nvPr/>
          </p:nvSpPr>
          <p:spPr bwMode="auto">
            <a:xfrm>
              <a:off x="6581212" y="3489906"/>
              <a:ext cx="4264603" cy="531906"/>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5" name="任意多边形 14"/>
            <p:cNvSpPr/>
            <p:nvPr/>
          </p:nvSpPr>
          <p:spPr bwMode="auto">
            <a:xfrm>
              <a:off x="6081826" y="3489906"/>
              <a:ext cx="499386" cy="531906"/>
            </a:xfrm>
            <a:custGeom>
              <a:avLst/>
              <a:gdLst>
                <a:gd name="connsiteX0" fmla="*/ 593196 w 593196"/>
                <a:gd name="connsiteY0" fmla="*/ 0 h 631825"/>
                <a:gd name="connsiteX1" fmla="*/ 593196 w 593196"/>
                <a:gd name="connsiteY1" fmla="*/ 631825 h 631825"/>
                <a:gd name="connsiteX2" fmla="*/ 0 w 593196"/>
                <a:gd name="connsiteY2" fmla="*/ 510619 h 631825"/>
                <a:gd name="connsiteX3" fmla="*/ 15934 w 593196"/>
                <a:gd name="connsiteY3" fmla="*/ 406217 h 631825"/>
                <a:gd name="connsiteX4" fmla="*/ 21696 w 593196"/>
                <a:gd name="connsiteY4" fmla="*/ 292100 h 631825"/>
                <a:gd name="connsiteX5" fmla="*/ 15934 w 593196"/>
                <a:gd name="connsiteY5" fmla="*/ 177983 h 631825"/>
                <a:gd name="connsiteX6" fmla="*/ 6631 w 593196"/>
                <a:gd name="connsiteY6" fmla="*/ 117031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96" h="631825">
                  <a:moveTo>
                    <a:pt x="593196" y="0"/>
                  </a:moveTo>
                  <a:lnTo>
                    <a:pt x="593196" y="631825"/>
                  </a:lnTo>
                  <a:lnTo>
                    <a:pt x="0" y="510619"/>
                  </a:lnTo>
                  <a:lnTo>
                    <a:pt x="15934" y="406217"/>
                  </a:lnTo>
                  <a:cubicBezTo>
                    <a:pt x="19744" y="368696"/>
                    <a:pt x="21696" y="330626"/>
                    <a:pt x="21696" y="292100"/>
                  </a:cubicBezTo>
                  <a:cubicBezTo>
                    <a:pt x="21696" y="253574"/>
                    <a:pt x="19744" y="215504"/>
                    <a:pt x="15934" y="177983"/>
                  </a:cubicBezTo>
                  <a:lnTo>
                    <a:pt x="6631" y="117031"/>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16" name="椭圆 15"/>
            <p:cNvSpPr/>
            <p:nvPr/>
          </p:nvSpPr>
          <p:spPr bwMode="auto">
            <a:xfrm>
              <a:off x="10491562" y="3354969"/>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974354" y="4011751"/>
            <a:ext cx="4831452" cy="884271"/>
            <a:chOff x="5949970" y="4033653"/>
            <a:chExt cx="4831452" cy="884271"/>
          </a:xfrm>
          <a:solidFill>
            <a:schemeClr val="accent4"/>
          </a:solidFill>
          <a:effectLst>
            <a:outerShdw blurRad="152400" dist="101600" dir="2700000" algn="tl" rotWithShape="0">
              <a:prstClr val="black">
                <a:alpha val="60000"/>
              </a:prstClr>
            </a:outerShdw>
          </a:effectLst>
        </p:grpSpPr>
        <p:sp>
          <p:nvSpPr>
            <p:cNvPr id="18" name="Rectangle 8"/>
            <p:cNvSpPr>
              <a:spLocks noChangeArrowheads="1"/>
            </p:cNvSpPr>
            <p:nvPr/>
          </p:nvSpPr>
          <p:spPr bwMode="auto">
            <a:xfrm>
              <a:off x="6581212" y="4255690"/>
              <a:ext cx="3764772" cy="538589"/>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9" name="任意多边形 18"/>
            <p:cNvSpPr/>
            <p:nvPr/>
          </p:nvSpPr>
          <p:spPr bwMode="auto">
            <a:xfrm>
              <a:off x="5949970" y="4033653"/>
              <a:ext cx="631242" cy="760626"/>
            </a:xfrm>
            <a:custGeom>
              <a:avLst/>
              <a:gdLst>
                <a:gd name="connsiteX0" fmla="*/ 120132 w 749822"/>
                <a:gd name="connsiteY0" fmla="*/ 0 h 903510"/>
                <a:gd name="connsiteX1" fmla="*/ 749822 w 749822"/>
                <a:gd name="connsiteY1" fmla="*/ 263748 h 903510"/>
                <a:gd name="connsiteX2" fmla="*/ 749822 w 749822"/>
                <a:gd name="connsiteY2" fmla="*/ 903510 h 903510"/>
                <a:gd name="connsiteX3" fmla="*/ 0 w 749822"/>
                <a:gd name="connsiteY3" fmla="*/ 250009 h 903510"/>
                <a:gd name="connsiteX4" fmla="*/ 43612 w 749822"/>
                <a:gd name="connsiteY4" fmla="*/ 178221 h 903510"/>
                <a:gd name="connsiteX5" fmla="*/ 90612 w 749822"/>
                <a:gd name="connsiteY5" fmla="*/ 80656 h 90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9822" h="903510">
                  <a:moveTo>
                    <a:pt x="120132" y="0"/>
                  </a:moveTo>
                  <a:lnTo>
                    <a:pt x="749822" y="263748"/>
                  </a:lnTo>
                  <a:lnTo>
                    <a:pt x="749822" y="903510"/>
                  </a:lnTo>
                  <a:lnTo>
                    <a:pt x="0" y="250009"/>
                  </a:lnTo>
                  <a:lnTo>
                    <a:pt x="43612" y="178221"/>
                  </a:lnTo>
                  <a:cubicBezTo>
                    <a:pt x="60794" y="146592"/>
                    <a:pt x="76492" y="114039"/>
                    <a:pt x="90612" y="80656"/>
                  </a:cubicBez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20" name="椭圆 19"/>
            <p:cNvSpPr/>
            <p:nvPr/>
          </p:nvSpPr>
          <p:spPr bwMode="auto">
            <a:xfrm>
              <a:off x="9979643" y="4116145"/>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835870" y="4250265"/>
            <a:ext cx="4456497" cy="1416747"/>
            <a:chOff x="5811486" y="4272167"/>
            <a:chExt cx="4456497" cy="1416747"/>
          </a:xfrm>
          <a:solidFill>
            <a:schemeClr val="accent5"/>
          </a:solidFill>
          <a:effectLst>
            <a:outerShdw blurRad="152400" dist="101600" dir="2700000" algn="tl" rotWithShape="0">
              <a:prstClr val="black">
                <a:alpha val="60000"/>
              </a:prstClr>
            </a:outerShdw>
          </a:effectLst>
        </p:grpSpPr>
        <p:sp>
          <p:nvSpPr>
            <p:cNvPr id="22" name="Rectangle 9"/>
            <p:cNvSpPr>
              <a:spLocks noChangeArrowheads="1"/>
            </p:cNvSpPr>
            <p:nvPr/>
          </p:nvSpPr>
          <p:spPr bwMode="auto">
            <a:xfrm>
              <a:off x="6581212" y="5016129"/>
              <a:ext cx="3327753" cy="543934"/>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3" name="任意多边形 22"/>
            <p:cNvSpPr/>
            <p:nvPr/>
          </p:nvSpPr>
          <p:spPr bwMode="auto">
            <a:xfrm>
              <a:off x="5811486" y="4272167"/>
              <a:ext cx="769726" cy="1287896"/>
            </a:xfrm>
            <a:custGeom>
              <a:avLst/>
              <a:gdLst>
                <a:gd name="connsiteX0" fmla="*/ 142427 w 914320"/>
                <a:gd name="connsiteY0" fmla="*/ 0 h 1529828"/>
                <a:gd name="connsiteX1" fmla="*/ 914320 w 914320"/>
                <a:gd name="connsiteY1" fmla="*/ 883716 h 1529828"/>
                <a:gd name="connsiteX2" fmla="*/ 914320 w 914320"/>
                <a:gd name="connsiteY2" fmla="*/ 1529828 h 1529828"/>
                <a:gd name="connsiteX3" fmla="*/ 0 w 914320"/>
                <a:gd name="connsiteY3" fmla="*/ 165241 h 1529828"/>
                <a:gd name="connsiteX4" fmla="*/ 15915 w 914320"/>
                <a:gd name="connsiteY4" fmla="*/ 152110 h 1529828"/>
                <a:gd name="connsiteX5" fmla="*/ 87952 w 914320"/>
                <a:gd name="connsiteY5" fmla="*/ 72850 h 152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320" h="1529828">
                  <a:moveTo>
                    <a:pt x="142427" y="0"/>
                  </a:moveTo>
                  <a:lnTo>
                    <a:pt x="914320" y="883716"/>
                  </a:lnTo>
                  <a:lnTo>
                    <a:pt x="914320" y="1529828"/>
                  </a:lnTo>
                  <a:lnTo>
                    <a:pt x="0" y="165241"/>
                  </a:lnTo>
                  <a:lnTo>
                    <a:pt x="15915" y="152110"/>
                  </a:lnTo>
                  <a:cubicBezTo>
                    <a:pt x="41162" y="126863"/>
                    <a:pt x="65206" y="100411"/>
                    <a:pt x="87952" y="72850"/>
                  </a:cubicBez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24" name="椭圆 23"/>
            <p:cNvSpPr/>
            <p:nvPr/>
          </p:nvSpPr>
          <p:spPr bwMode="auto">
            <a:xfrm>
              <a:off x="9466204" y="4887135"/>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sp>
        <p:nvSpPr>
          <p:cNvPr id="25" name="Freeform 6"/>
          <p:cNvSpPr>
            <a:spLocks noEditPoints="1"/>
          </p:cNvSpPr>
          <p:nvPr/>
        </p:nvSpPr>
        <p:spPr bwMode="auto">
          <a:xfrm>
            <a:off x="9707078" y="203842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6"/>
          <p:cNvSpPr>
            <a:spLocks noEditPoints="1"/>
          </p:cNvSpPr>
          <p:nvPr/>
        </p:nvSpPr>
        <p:spPr bwMode="auto">
          <a:xfrm>
            <a:off x="10220517" y="2792679"/>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7" name="Freeform 6"/>
          <p:cNvSpPr>
            <a:spLocks noEditPoints="1"/>
          </p:cNvSpPr>
          <p:nvPr/>
        </p:nvSpPr>
        <p:spPr bwMode="auto">
          <a:xfrm>
            <a:off x="10732435" y="3550074"/>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8" name="Freeform 6"/>
          <p:cNvSpPr>
            <a:spLocks noEditPoints="1"/>
          </p:cNvSpPr>
          <p:nvPr/>
        </p:nvSpPr>
        <p:spPr bwMode="auto">
          <a:xfrm>
            <a:off x="10220517" y="431125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Freeform 6"/>
          <p:cNvSpPr>
            <a:spLocks noEditPoints="1"/>
          </p:cNvSpPr>
          <p:nvPr/>
        </p:nvSpPr>
        <p:spPr bwMode="auto">
          <a:xfrm>
            <a:off x="9707078" y="508224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矩形 29"/>
          <p:cNvSpPr/>
          <p:nvPr/>
        </p:nvSpPr>
        <p:spPr>
          <a:xfrm>
            <a:off x="1004855" y="1844318"/>
            <a:ext cx="3054265" cy="461665"/>
          </a:xfrm>
          <a:prstGeom prst="rect">
            <a:avLst/>
          </a:prstGeom>
        </p:spPr>
        <p:txBody>
          <a:bodyPr wrap="square">
            <a:spAutoFit/>
          </a:bodyPr>
          <a:lstStyle/>
          <a:p>
            <a:r>
              <a:rPr lang="zh-CN" altLang="en-US" sz="2400" b="1" dirty="0" smtClean="0">
                <a:solidFill>
                  <a:srgbClr val="093B5C"/>
                </a:solidFill>
                <a:latin typeface="微软雅黑" panose="020B0503020204020204" pitchFamily="34" charset="-122"/>
                <a:ea typeface="微软雅黑" panose="020B0503020204020204" pitchFamily="34" charset="-122"/>
              </a:rPr>
              <a:t>添加标题</a:t>
            </a:r>
            <a:endParaRPr lang="zh-CN" altLang="en-US" sz="2400" b="1" dirty="0">
              <a:solidFill>
                <a:srgbClr val="093B5C"/>
              </a:solidFill>
              <a:latin typeface="微软雅黑" panose="020B0503020204020204" pitchFamily="34" charset="-122"/>
              <a:ea typeface="微软雅黑" panose="020B0503020204020204" pitchFamily="34" charset="-122"/>
            </a:endParaRPr>
          </a:p>
        </p:txBody>
      </p:sp>
      <p:sp>
        <p:nvSpPr>
          <p:cNvPr id="31" name="矩形 30"/>
          <p:cNvSpPr/>
          <p:nvPr/>
        </p:nvSpPr>
        <p:spPr>
          <a:xfrm>
            <a:off x="1004855" y="2276957"/>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1004855" y="3825216"/>
            <a:ext cx="3054265" cy="461665"/>
          </a:xfrm>
          <a:prstGeom prst="rect">
            <a:avLst/>
          </a:prstGeom>
        </p:spPr>
        <p:txBody>
          <a:bodyPr wrap="square">
            <a:spAutoFit/>
          </a:bodyPr>
          <a:lstStyle/>
          <a:p>
            <a:r>
              <a:rPr lang="zh-CN" altLang="en-US" sz="2400" b="1" dirty="0" smtClean="0">
                <a:solidFill>
                  <a:srgbClr val="093B5C"/>
                </a:solidFill>
                <a:latin typeface="微软雅黑" panose="020B0503020204020204" pitchFamily="34" charset="-122"/>
                <a:ea typeface="微软雅黑" panose="020B0503020204020204" pitchFamily="34" charset="-122"/>
              </a:rPr>
              <a:t>添加标题</a:t>
            </a:r>
            <a:endParaRPr lang="zh-CN" altLang="en-US" sz="2400" b="1" dirty="0">
              <a:solidFill>
                <a:srgbClr val="093B5C"/>
              </a:solidFill>
              <a:latin typeface="微软雅黑" panose="020B0503020204020204" pitchFamily="34" charset="-122"/>
              <a:ea typeface="微软雅黑" panose="020B0503020204020204" pitchFamily="34" charset="-122"/>
            </a:endParaRPr>
          </a:p>
        </p:txBody>
      </p:sp>
      <p:sp>
        <p:nvSpPr>
          <p:cNvPr id="33" name="矩形 32"/>
          <p:cNvSpPr/>
          <p:nvPr/>
        </p:nvSpPr>
        <p:spPr>
          <a:xfrm>
            <a:off x="1004855" y="4257855"/>
            <a:ext cx="3054265" cy="52197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入 </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945719" y="1993671"/>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6945719" y="2765210"/>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6945719" y="3528654"/>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7" name="矩形 36"/>
          <p:cNvSpPr/>
          <p:nvPr/>
        </p:nvSpPr>
        <p:spPr>
          <a:xfrm>
            <a:off x="6945719" y="4304602"/>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6945719" y="5078416"/>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9" name="矩形 3"/>
          <p:cNvSpPr>
            <a:spLocks noChangeArrowheads="1"/>
          </p:cNvSpPr>
          <p:nvPr/>
        </p:nvSpPr>
        <p:spPr bwMode="auto">
          <a:xfrm>
            <a:off x="4761641" y="3260405"/>
            <a:ext cx="1087646" cy="954107"/>
          </a:xfrm>
          <a:prstGeom prst="rect">
            <a:avLst/>
          </a:prstGeom>
        </p:spPr>
        <p:txBody>
          <a:bodyPr wrap="square">
            <a:spAutoFit/>
          </a:bodyPr>
          <a:lstStyle/>
          <a:p>
            <a:pPr algn="ctr"/>
            <a:r>
              <a:rPr lang="zh-CN" altLang="en-US" sz="28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rPr>
              <a:t>添加标题</a:t>
            </a:r>
            <a:endParaRPr lang="zh-CN" altLang="en-US"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endParaRPr>
          </a:p>
        </p:txBody>
      </p:sp>
      <p:sp>
        <p:nvSpPr>
          <p:cNvPr id="40" name="标题 3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calcmode="lin" valueType="num">
                                      <p:cBhvr>
                                        <p:cTn id="13" dur="100" fill="hold"/>
                                        <p:tgtEl>
                                          <p:spTgt spid="31"/>
                                        </p:tgtEl>
                                        <p:attrNameLst>
                                          <p:attrName>ppt_w</p:attrName>
                                        </p:attrNameLst>
                                      </p:cBhvr>
                                      <p:tavLst>
                                        <p:tav tm="0">
                                          <p:val>
                                            <p:fltVal val="0"/>
                                          </p:val>
                                        </p:tav>
                                        <p:tav tm="100000">
                                          <p:val>
                                            <p:strVal val="#ppt_w"/>
                                          </p:val>
                                        </p:tav>
                                      </p:tavLst>
                                    </p:anim>
                                    <p:anim calcmode="lin" valueType="num">
                                      <p:cBhvr>
                                        <p:cTn id="14" dur="100" fill="hold"/>
                                        <p:tgtEl>
                                          <p:spTgt spid="31"/>
                                        </p:tgtEl>
                                        <p:attrNameLst>
                                          <p:attrName>ppt_h</p:attrName>
                                        </p:attrNameLst>
                                      </p:cBhvr>
                                      <p:tavLst>
                                        <p:tav tm="0">
                                          <p:val>
                                            <p:fltVal val="0"/>
                                          </p:val>
                                        </p:tav>
                                        <p:tav tm="100000">
                                          <p:val>
                                            <p:strVal val="#ppt_h"/>
                                          </p:val>
                                        </p:tav>
                                      </p:tavLst>
                                    </p:anim>
                                    <p:animEffect transition="in" filter="fade">
                                      <p:cBhvr>
                                        <p:cTn id="15" dur="100"/>
                                        <p:tgtEl>
                                          <p:spTgt spid="31"/>
                                        </p:tgtEl>
                                      </p:cBhvr>
                                    </p:animEffect>
                                  </p:childTnLst>
                                </p:cTn>
                              </p:par>
                            </p:childTnLst>
                          </p:cTn>
                        </p:par>
                        <p:par>
                          <p:cTn id="16" fill="hold">
                            <p:stCondLst>
                              <p:cond delay="1350"/>
                            </p:stCondLst>
                            <p:childTnLst>
                              <p:par>
                                <p:cTn id="17" presetID="53" presetClass="entr" presetSubtype="16"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p:stCondLst>
                              <p:cond delay="185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33"/>
                                        </p:tgtEl>
                                        <p:attrNameLst>
                                          <p:attrName>style.visibility</p:attrName>
                                        </p:attrNameLst>
                                      </p:cBhvr>
                                      <p:to>
                                        <p:strVal val="visible"/>
                                      </p:to>
                                    </p:set>
                                    <p:anim calcmode="lin" valueType="num">
                                      <p:cBhvr>
                                        <p:cTn id="25" dur="100" fill="hold"/>
                                        <p:tgtEl>
                                          <p:spTgt spid="33"/>
                                        </p:tgtEl>
                                        <p:attrNameLst>
                                          <p:attrName>ppt_w</p:attrName>
                                        </p:attrNameLst>
                                      </p:cBhvr>
                                      <p:tavLst>
                                        <p:tav tm="0">
                                          <p:val>
                                            <p:fltVal val="0"/>
                                          </p:val>
                                        </p:tav>
                                        <p:tav tm="100000">
                                          <p:val>
                                            <p:strVal val="#ppt_w"/>
                                          </p:val>
                                        </p:tav>
                                      </p:tavLst>
                                    </p:anim>
                                    <p:anim calcmode="lin" valueType="num">
                                      <p:cBhvr>
                                        <p:cTn id="26" dur="100" fill="hold"/>
                                        <p:tgtEl>
                                          <p:spTgt spid="33"/>
                                        </p:tgtEl>
                                        <p:attrNameLst>
                                          <p:attrName>ppt_h</p:attrName>
                                        </p:attrNameLst>
                                      </p:cBhvr>
                                      <p:tavLst>
                                        <p:tav tm="0">
                                          <p:val>
                                            <p:fltVal val="0"/>
                                          </p:val>
                                        </p:tav>
                                        <p:tav tm="100000">
                                          <p:val>
                                            <p:strVal val="#ppt_h"/>
                                          </p:val>
                                        </p:tav>
                                      </p:tavLst>
                                    </p:anim>
                                    <p:animEffect transition="in" filter="fade">
                                      <p:cBhvr>
                                        <p:cTn id="27" dur="100"/>
                                        <p:tgtEl>
                                          <p:spTgt spid="33"/>
                                        </p:tgtEl>
                                      </p:cBhvr>
                                    </p:animEffect>
                                  </p:childTnLst>
                                </p:cTn>
                              </p:par>
                            </p:childTnLst>
                          </p:cTn>
                        </p:par>
                        <p:par>
                          <p:cTn id="28" fill="hold">
                            <p:stCondLst>
                              <p:cond delay="2269"/>
                            </p:stCondLst>
                            <p:childTnLst>
                              <p:par>
                                <p:cTn id="29" presetID="53" presetClass="entr" presetSubtype="16"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250" fill="hold"/>
                                        <p:tgtEl>
                                          <p:spTgt spid="4"/>
                                        </p:tgtEl>
                                        <p:attrNameLst>
                                          <p:attrName>ppt_w</p:attrName>
                                        </p:attrNameLst>
                                      </p:cBhvr>
                                      <p:tavLst>
                                        <p:tav tm="0">
                                          <p:val>
                                            <p:fltVal val="0"/>
                                          </p:val>
                                        </p:tav>
                                        <p:tav tm="100000">
                                          <p:val>
                                            <p:strVal val="#ppt_w"/>
                                          </p:val>
                                        </p:tav>
                                      </p:tavLst>
                                    </p:anim>
                                    <p:anim calcmode="lin" valueType="num">
                                      <p:cBhvr>
                                        <p:cTn id="32" dur="250" fill="hold"/>
                                        <p:tgtEl>
                                          <p:spTgt spid="4"/>
                                        </p:tgtEl>
                                        <p:attrNameLst>
                                          <p:attrName>ppt_h</p:attrName>
                                        </p:attrNameLst>
                                      </p:cBhvr>
                                      <p:tavLst>
                                        <p:tav tm="0">
                                          <p:val>
                                            <p:fltVal val="0"/>
                                          </p:val>
                                        </p:tav>
                                        <p:tav tm="100000">
                                          <p:val>
                                            <p:strVal val="#ppt_h"/>
                                          </p:val>
                                        </p:tav>
                                      </p:tavLst>
                                    </p:anim>
                                    <p:animEffect transition="in" filter="fade">
                                      <p:cBhvr>
                                        <p:cTn id="33" dur="250"/>
                                        <p:tgtEl>
                                          <p:spTgt spid="4"/>
                                        </p:tgtEl>
                                      </p:cBhvr>
                                    </p:animEffect>
                                  </p:childTnLst>
                                </p:cTn>
                              </p:par>
                              <p:par>
                                <p:cTn id="34" presetID="6" presetClass="emph" presetSubtype="0" decel="100000" fill="hold" grpId="1" nodeType="withEffect">
                                  <p:stCondLst>
                                    <p:cond delay="200"/>
                                  </p:stCondLst>
                                  <p:childTnLst>
                                    <p:animScale>
                                      <p:cBhvr>
                                        <p:cTn id="35" dur="250" fill="hold"/>
                                        <p:tgtEl>
                                          <p:spTgt spid="4"/>
                                        </p:tgtEl>
                                      </p:cBhvr>
                                      <p:by x="110000" y="110000"/>
                                    </p:animScale>
                                  </p:childTnLst>
                                </p:cTn>
                              </p:par>
                              <p:par>
                                <p:cTn id="36" presetID="6" presetClass="emph" presetSubtype="0" decel="100000" fill="hold" grpId="2" nodeType="withEffect">
                                  <p:stCondLst>
                                    <p:cond delay="400"/>
                                  </p:stCondLst>
                                  <p:childTnLst>
                                    <p:animScale>
                                      <p:cBhvr>
                                        <p:cTn id="37" dur="250" fill="hold"/>
                                        <p:tgtEl>
                                          <p:spTgt spid="4"/>
                                        </p:tgtEl>
                                      </p:cBhvr>
                                      <p:by x="91000" y="91000"/>
                                    </p:animScale>
                                  </p:childTnLst>
                                </p:cTn>
                              </p:par>
                            </p:childTnLst>
                          </p:cTn>
                        </p:par>
                        <p:par>
                          <p:cTn id="38" fill="hold">
                            <p:stCondLst>
                              <p:cond delay="2769"/>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3269"/>
                            </p:stCondLst>
                            <p:childTnLst>
                              <p:par>
                                <p:cTn id="43" presetID="22" presetClass="entr" presetSubtype="8"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par>
                          <p:cTn id="46" fill="hold">
                            <p:stCondLst>
                              <p:cond delay="3769"/>
                            </p:stCondLst>
                            <p:childTnLst>
                              <p:par>
                                <p:cTn id="47" presetID="2" presetClass="entr" presetSubtype="2"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1+#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childTnLst>
                          </p:cTn>
                        </p:par>
                        <p:par>
                          <p:cTn id="51" fill="hold">
                            <p:stCondLst>
                              <p:cond delay="4269"/>
                            </p:stCondLst>
                            <p:childTnLst>
                              <p:par>
                                <p:cTn id="52" presetID="53" presetClass="entr" presetSubtype="16"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childTnLst>
                          </p:cTn>
                        </p:par>
                        <p:par>
                          <p:cTn id="57" fill="hold">
                            <p:stCondLst>
                              <p:cond delay="4769"/>
                            </p:stCondLst>
                            <p:childTnLst>
                              <p:par>
                                <p:cTn id="58" presetID="22" presetClass="entr" presetSubtype="8"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par>
                          <p:cTn id="61" fill="hold">
                            <p:stCondLst>
                              <p:cond delay="5269"/>
                            </p:stCondLst>
                            <p:childTnLst>
                              <p:par>
                                <p:cTn id="62" presetID="2" presetClass="entr" presetSubtype="2"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additive="base">
                                        <p:cTn id="64" dur="500" fill="hold"/>
                                        <p:tgtEl>
                                          <p:spTgt spid="35"/>
                                        </p:tgtEl>
                                        <p:attrNameLst>
                                          <p:attrName>ppt_x</p:attrName>
                                        </p:attrNameLst>
                                      </p:cBhvr>
                                      <p:tavLst>
                                        <p:tav tm="0">
                                          <p:val>
                                            <p:strVal val="1+#ppt_w/2"/>
                                          </p:val>
                                        </p:tav>
                                        <p:tav tm="100000">
                                          <p:val>
                                            <p:strVal val="#ppt_x"/>
                                          </p:val>
                                        </p:tav>
                                      </p:tavLst>
                                    </p:anim>
                                    <p:anim calcmode="lin" valueType="num">
                                      <p:cBhvr additive="base">
                                        <p:cTn id="65" dur="500" fill="hold"/>
                                        <p:tgtEl>
                                          <p:spTgt spid="35"/>
                                        </p:tgtEl>
                                        <p:attrNameLst>
                                          <p:attrName>ppt_y</p:attrName>
                                        </p:attrNameLst>
                                      </p:cBhvr>
                                      <p:tavLst>
                                        <p:tav tm="0">
                                          <p:val>
                                            <p:strVal val="#ppt_y"/>
                                          </p:val>
                                        </p:tav>
                                        <p:tav tm="100000">
                                          <p:val>
                                            <p:strVal val="#ppt_y"/>
                                          </p:val>
                                        </p:tav>
                                      </p:tavLst>
                                    </p:anim>
                                  </p:childTnLst>
                                </p:cTn>
                              </p:par>
                            </p:childTnLst>
                          </p:cTn>
                        </p:par>
                        <p:par>
                          <p:cTn id="66" fill="hold">
                            <p:stCondLst>
                              <p:cond delay="5769"/>
                            </p:stCondLst>
                            <p:childTnLst>
                              <p:par>
                                <p:cTn id="67" presetID="53" presetClass="entr" presetSubtype="16"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childTnLst>
                          </p:cTn>
                        </p:par>
                        <p:par>
                          <p:cTn id="72" fill="hold">
                            <p:stCondLst>
                              <p:cond delay="6269"/>
                            </p:stCondLst>
                            <p:childTnLst>
                              <p:par>
                                <p:cTn id="73" presetID="22" presetClass="entr" presetSubtype="8"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childTnLst>
                          </p:cTn>
                        </p:par>
                        <p:par>
                          <p:cTn id="76" fill="hold">
                            <p:stCondLst>
                              <p:cond delay="6769"/>
                            </p:stCondLst>
                            <p:childTnLst>
                              <p:par>
                                <p:cTn id="77" presetID="2" presetClass="entr" presetSubtype="2"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500" fill="hold"/>
                                        <p:tgtEl>
                                          <p:spTgt spid="36"/>
                                        </p:tgtEl>
                                        <p:attrNameLst>
                                          <p:attrName>ppt_x</p:attrName>
                                        </p:attrNameLst>
                                      </p:cBhvr>
                                      <p:tavLst>
                                        <p:tav tm="0">
                                          <p:val>
                                            <p:strVal val="1+#ppt_w/2"/>
                                          </p:val>
                                        </p:tav>
                                        <p:tav tm="100000">
                                          <p:val>
                                            <p:strVal val="#ppt_x"/>
                                          </p:val>
                                        </p:tav>
                                      </p:tavLst>
                                    </p:anim>
                                    <p:anim calcmode="lin" valueType="num">
                                      <p:cBhvr additive="base">
                                        <p:cTn id="80" dur="500" fill="hold"/>
                                        <p:tgtEl>
                                          <p:spTgt spid="36"/>
                                        </p:tgtEl>
                                        <p:attrNameLst>
                                          <p:attrName>ppt_y</p:attrName>
                                        </p:attrNameLst>
                                      </p:cBhvr>
                                      <p:tavLst>
                                        <p:tav tm="0">
                                          <p:val>
                                            <p:strVal val="#ppt_y"/>
                                          </p:val>
                                        </p:tav>
                                        <p:tav tm="100000">
                                          <p:val>
                                            <p:strVal val="#ppt_y"/>
                                          </p:val>
                                        </p:tav>
                                      </p:tavLst>
                                    </p:anim>
                                  </p:childTnLst>
                                </p:cTn>
                              </p:par>
                            </p:childTnLst>
                          </p:cTn>
                        </p:par>
                        <p:par>
                          <p:cTn id="81" fill="hold">
                            <p:stCondLst>
                              <p:cond delay="7269"/>
                            </p:stCondLst>
                            <p:childTnLst>
                              <p:par>
                                <p:cTn id="82" presetID="53" presetClass="entr" presetSubtype="16"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 calcmode="lin" valueType="num">
                                      <p:cBhvr>
                                        <p:cTn id="84" dur="500" fill="hold"/>
                                        <p:tgtEl>
                                          <p:spTgt spid="27"/>
                                        </p:tgtEl>
                                        <p:attrNameLst>
                                          <p:attrName>ppt_w</p:attrName>
                                        </p:attrNameLst>
                                      </p:cBhvr>
                                      <p:tavLst>
                                        <p:tav tm="0">
                                          <p:val>
                                            <p:fltVal val="0"/>
                                          </p:val>
                                        </p:tav>
                                        <p:tav tm="100000">
                                          <p:val>
                                            <p:strVal val="#ppt_w"/>
                                          </p:val>
                                        </p:tav>
                                      </p:tavLst>
                                    </p:anim>
                                    <p:anim calcmode="lin" valueType="num">
                                      <p:cBhvr>
                                        <p:cTn id="85" dur="500" fill="hold"/>
                                        <p:tgtEl>
                                          <p:spTgt spid="27"/>
                                        </p:tgtEl>
                                        <p:attrNameLst>
                                          <p:attrName>ppt_h</p:attrName>
                                        </p:attrNameLst>
                                      </p:cBhvr>
                                      <p:tavLst>
                                        <p:tav tm="0">
                                          <p:val>
                                            <p:fltVal val="0"/>
                                          </p:val>
                                        </p:tav>
                                        <p:tav tm="100000">
                                          <p:val>
                                            <p:strVal val="#ppt_h"/>
                                          </p:val>
                                        </p:tav>
                                      </p:tavLst>
                                    </p:anim>
                                    <p:animEffect transition="in" filter="fade">
                                      <p:cBhvr>
                                        <p:cTn id="86" dur="500"/>
                                        <p:tgtEl>
                                          <p:spTgt spid="27"/>
                                        </p:tgtEl>
                                      </p:cBhvr>
                                    </p:animEffect>
                                  </p:childTnLst>
                                </p:cTn>
                              </p:par>
                            </p:childTnLst>
                          </p:cTn>
                        </p:par>
                        <p:par>
                          <p:cTn id="87" fill="hold">
                            <p:stCondLst>
                              <p:cond delay="7769"/>
                            </p:stCondLst>
                            <p:childTnLst>
                              <p:par>
                                <p:cTn id="88" presetID="22" presetClass="entr" presetSubtype="8" fill="hold" nodeType="after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wipe(left)">
                                      <p:cBhvr>
                                        <p:cTn id="90" dur="500"/>
                                        <p:tgtEl>
                                          <p:spTgt spid="17"/>
                                        </p:tgtEl>
                                      </p:cBhvr>
                                    </p:animEffect>
                                  </p:childTnLst>
                                </p:cTn>
                              </p:par>
                            </p:childTnLst>
                          </p:cTn>
                        </p:par>
                        <p:par>
                          <p:cTn id="91" fill="hold">
                            <p:stCondLst>
                              <p:cond delay="8269"/>
                            </p:stCondLst>
                            <p:childTnLst>
                              <p:par>
                                <p:cTn id="92" presetID="2" presetClass="entr" presetSubtype="2"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additive="base">
                                        <p:cTn id="94" dur="500" fill="hold"/>
                                        <p:tgtEl>
                                          <p:spTgt spid="37"/>
                                        </p:tgtEl>
                                        <p:attrNameLst>
                                          <p:attrName>ppt_x</p:attrName>
                                        </p:attrNameLst>
                                      </p:cBhvr>
                                      <p:tavLst>
                                        <p:tav tm="0">
                                          <p:val>
                                            <p:strVal val="1+#ppt_w/2"/>
                                          </p:val>
                                        </p:tav>
                                        <p:tav tm="100000">
                                          <p:val>
                                            <p:strVal val="#ppt_x"/>
                                          </p:val>
                                        </p:tav>
                                      </p:tavLst>
                                    </p:anim>
                                    <p:anim calcmode="lin" valueType="num">
                                      <p:cBhvr additive="base">
                                        <p:cTn id="95" dur="500" fill="hold"/>
                                        <p:tgtEl>
                                          <p:spTgt spid="37"/>
                                        </p:tgtEl>
                                        <p:attrNameLst>
                                          <p:attrName>ppt_y</p:attrName>
                                        </p:attrNameLst>
                                      </p:cBhvr>
                                      <p:tavLst>
                                        <p:tav tm="0">
                                          <p:val>
                                            <p:strVal val="#ppt_y"/>
                                          </p:val>
                                        </p:tav>
                                        <p:tav tm="100000">
                                          <p:val>
                                            <p:strVal val="#ppt_y"/>
                                          </p:val>
                                        </p:tav>
                                      </p:tavLst>
                                    </p:anim>
                                  </p:childTnLst>
                                </p:cTn>
                              </p:par>
                            </p:childTnLst>
                          </p:cTn>
                        </p:par>
                        <p:par>
                          <p:cTn id="96" fill="hold">
                            <p:stCondLst>
                              <p:cond delay="8769"/>
                            </p:stCondLst>
                            <p:childTnLst>
                              <p:par>
                                <p:cTn id="97" presetID="53" presetClass="entr" presetSubtype="16" fill="hold" grpId="0" nodeType="after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childTnLst>
                                </p:cTn>
                              </p:par>
                            </p:childTnLst>
                          </p:cTn>
                        </p:par>
                        <p:par>
                          <p:cTn id="102" fill="hold">
                            <p:stCondLst>
                              <p:cond delay="9269"/>
                            </p:stCondLst>
                            <p:childTnLst>
                              <p:par>
                                <p:cTn id="103" presetID="22" presetClass="entr" presetSubtype="8" fill="hold"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childTnLst>
                          </p:cTn>
                        </p:par>
                        <p:par>
                          <p:cTn id="106" fill="hold">
                            <p:stCondLst>
                              <p:cond delay="9769"/>
                            </p:stCondLst>
                            <p:childTnLst>
                              <p:par>
                                <p:cTn id="107" presetID="2" presetClass="entr" presetSubtype="2" fill="hold" grpId="0" nodeType="afterEffect">
                                  <p:stCondLst>
                                    <p:cond delay="0"/>
                                  </p:stCondLst>
                                  <p:childTnLst>
                                    <p:set>
                                      <p:cBhvr>
                                        <p:cTn id="108" dur="1" fill="hold">
                                          <p:stCondLst>
                                            <p:cond delay="0"/>
                                          </p:stCondLst>
                                        </p:cTn>
                                        <p:tgtEl>
                                          <p:spTgt spid="38"/>
                                        </p:tgtEl>
                                        <p:attrNameLst>
                                          <p:attrName>style.visibility</p:attrName>
                                        </p:attrNameLst>
                                      </p:cBhvr>
                                      <p:to>
                                        <p:strVal val="visible"/>
                                      </p:to>
                                    </p:set>
                                    <p:anim calcmode="lin" valueType="num">
                                      <p:cBhvr additive="base">
                                        <p:cTn id="109" dur="500" fill="hold"/>
                                        <p:tgtEl>
                                          <p:spTgt spid="38"/>
                                        </p:tgtEl>
                                        <p:attrNameLst>
                                          <p:attrName>ppt_x</p:attrName>
                                        </p:attrNameLst>
                                      </p:cBhvr>
                                      <p:tavLst>
                                        <p:tav tm="0">
                                          <p:val>
                                            <p:strVal val="1+#ppt_w/2"/>
                                          </p:val>
                                        </p:tav>
                                        <p:tav tm="100000">
                                          <p:val>
                                            <p:strVal val="#ppt_x"/>
                                          </p:val>
                                        </p:tav>
                                      </p:tavLst>
                                    </p:anim>
                                    <p:anim calcmode="lin" valueType="num">
                                      <p:cBhvr additive="base">
                                        <p:cTn id="110" dur="500" fill="hold"/>
                                        <p:tgtEl>
                                          <p:spTgt spid="38"/>
                                        </p:tgtEl>
                                        <p:attrNameLst>
                                          <p:attrName>ppt_y</p:attrName>
                                        </p:attrNameLst>
                                      </p:cBhvr>
                                      <p:tavLst>
                                        <p:tav tm="0">
                                          <p:val>
                                            <p:strVal val="#ppt_y"/>
                                          </p:val>
                                        </p:tav>
                                        <p:tav tm="100000">
                                          <p:val>
                                            <p:strVal val="#ppt_y"/>
                                          </p:val>
                                        </p:tav>
                                      </p:tavLst>
                                    </p:anim>
                                  </p:childTnLst>
                                </p:cTn>
                              </p:par>
                            </p:childTnLst>
                          </p:cTn>
                        </p:par>
                        <p:par>
                          <p:cTn id="111" fill="hold">
                            <p:stCondLst>
                              <p:cond delay="10269"/>
                            </p:stCondLst>
                            <p:childTnLst>
                              <p:par>
                                <p:cTn id="112" presetID="53" presetClass="entr" presetSubtype="16" fill="hold" grpId="0" nodeType="afterEffect">
                                  <p:stCondLst>
                                    <p:cond delay="0"/>
                                  </p:stCondLst>
                                  <p:childTnLst>
                                    <p:set>
                                      <p:cBhvr>
                                        <p:cTn id="113" dur="1" fill="hold">
                                          <p:stCondLst>
                                            <p:cond delay="0"/>
                                          </p:stCondLst>
                                        </p:cTn>
                                        <p:tgtEl>
                                          <p:spTgt spid="29"/>
                                        </p:tgtEl>
                                        <p:attrNameLst>
                                          <p:attrName>style.visibility</p:attrName>
                                        </p:attrNameLst>
                                      </p:cBhvr>
                                      <p:to>
                                        <p:strVal val="visible"/>
                                      </p:to>
                                    </p:set>
                                    <p:anim calcmode="lin" valueType="num">
                                      <p:cBhvr>
                                        <p:cTn id="114" dur="500" fill="hold"/>
                                        <p:tgtEl>
                                          <p:spTgt spid="29"/>
                                        </p:tgtEl>
                                        <p:attrNameLst>
                                          <p:attrName>ppt_w</p:attrName>
                                        </p:attrNameLst>
                                      </p:cBhvr>
                                      <p:tavLst>
                                        <p:tav tm="0">
                                          <p:val>
                                            <p:fltVal val="0"/>
                                          </p:val>
                                        </p:tav>
                                        <p:tav tm="100000">
                                          <p:val>
                                            <p:strVal val="#ppt_w"/>
                                          </p:val>
                                        </p:tav>
                                      </p:tavLst>
                                    </p:anim>
                                    <p:anim calcmode="lin" valueType="num">
                                      <p:cBhvr>
                                        <p:cTn id="115" dur="500" fill="hold"/>
                                        <p:tgtEl>
                                          <p:spTgt spid="29"/>
                                        </p:tgtEl>
                                        <p:attrNameLst>
                                          <p:attrName>ppt_h</p:attrName>
                                        </p:attrNameLst>
                                      </p:cBhvr>
                                      <p:tavLst>
                                        <p:tav tm="0">
                                          <p:val>
                                            <p:fltVal val="0"/>
                                          </p:val>
                                        </p:tav>
                                        <p:tav tm="100000">
                                          <p:val>
                                            <p:strVal val="#ppt_h"/>
                                          </p:val>
                                        </p:tav>
                                      </p:tavLst>
                                    </p:anim>
                                    <p:animEffect transition="in" filter="fade">
                                      <p:cBhvr>
                                        <p:cTn id="11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25" grpId="0" animBg="1"/>
      <p:bldP spid="26" grpId="0" animBg="1"/>
      <p:bldP spid="27" grpId="0" animBg="1"/>
      <p:bldP spid="28" grpId="0" animBg="1"/>
      <p:bldP spid="29" grpId="0" animBg="1"/>
      <p:bldP spid="30" grpId="0"/>
      <p:bldP spid="31" grpId="0"/>
      <p:bldP spid="32" grpId="0"/>
      <p:bldP spid="33" grpId="0"/>
      <p:bldP spid="34" grpId="0"/>
      <p:bldP spid="35" grpId="0"/>
      <p:bldP spid="36" grpId="0"/>
      <p:bldP spid="37" grpId="0"/>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7"/>
          <p:cNvSpPr/>
          <p:nvPr/>
        </p:nvSpPr>
        <p:spPr bwMode="gray">
          <a:xfrm>
            <a:off x="1221599" y="2160623"/>
            <a:ext cx="2115552" cy="1607909"/>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 name="Freeform 68"/>
          <p:cNvSpPr/>
          <p:nvPr/>
        </p:nvSpPr>
        <p:spPr bwMode="gray">
          <a:xfrm>
            <a:off x="1221599" y="2160623"/>
            <a:ext cx="2115552" cy="1607909"/>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 name="Freeform 69"/>
          <p:cNvSpPr/>
          <p:nvPr/>
        </p:nvSpPr>
        <p:spPr bwMode="gray">
          <a:xfrm>
            <a:off x="1476314" y="3685022"/>
            <a:ext cx="2049043" cy="1105437"/>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7" name="Freeform 70"/>
          <p:cNvSpPr/>
          <p:nvPr/>
        </p:nvSpPr>
        <p:spPr bwMode="gray">
          <a:xfrm>
            <a:off x="1476314" y="3685022"/>
            <a:ext cx="2049043" cy="1105437"/>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8" name="Freeform 71"/>
          <p:cNvSpPr/>
          <p:nvPr/>
        </p:nvSpPr>
        <p:spPr bwMode="gray">
          <a:xfrm>
            <a:off x="3337151" y="4646087"/>
            <a:ext cx="956597" cy="982296"/>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9" name="Freeform 72"/>
          <p:cNvSpPr/>
          <p:nvPr/>
        </p:nvSpPr>
        <p:spPr bwMode="gray">
          <a:xfrm>
            <a:off x="3337151" y="4646087"/>
            <a:ext cx="956597" cy="982296"/>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10" name="Freeform 73"/>
          <p:cNvSpPr/>
          <p:nvPr/>
        </p:nvSpPr>
        <p:spPr bwMode="gray">
          <a:xfrm>
            <a:off x="4101297" y="4953232"/>
            <a:ext cx="843391" cy="611458"/>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11" name="Freeform 74"/>
          <p:cNvSpPr/>
          <p:nvPr/>
        </p:nvSpPr>
        <p:spPr bwMode="gray">
          <a:xfrm>
            <a:off x="4101297" y="4953232"/>
            <a:ext cx="843391" cy="611458"/>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12" name="Freeform 75"/>
          <p:cNvSpPr/>
          <p:nvPr/>
        </p:nvSpPr>
        <p:spPr bwMode="gray">
          <a:xfrm>
            <a:off x="4612143" y="5723216"/>
            <a:ext cx="275942" cy="243451"/>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13" name="Freeform 76"/>
          <p:cNvSpPr/>
          <p:nvPr/>
        </p:nvSpPr>
        <p:spPr bwMode="gray">
          <a:xfrm>
            <a:off x="4612143" y="5723216"/>
            <a:ext cx="275942" cy="243451"/>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14" name="Freeform 77"/>
          <p:cNvSpPr/>
          <p:nvPr/>
        </p:nvSpPr>
        <p:spPr bwMode="gray">
          <a:xfrm>
            <a:off x="4714029" y="5024002"/>
            <a:ext cx="798108" cy="679398"/>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15" name="Freeform 78"/>
          <p:cNvSpPr/>
          <p:nvPr/>
        </p:nvSpPr>
        <p:spPr bwMode="gray">
          <a:xfrm>
            <a:off x="4714029" y="5024002"/>
            <a:ext cx="798108" cy="679398"/>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16" name="Freeform 79"/>
          <p:cNvSpPr/>
          <p:nvPr/>
        </p:nvSpPr>
        <p:spPr bwMode="gray">
          <a:xfrm>
            <a:off x="5347987" y="4613533"/>
            <a:ext cx="442922" cy="584565"/>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17" name="Freeform 80"/>
          <p:cNvSpPr/>
          <p:nvPr/>
        </p:nvSpPr>
        <p:spPr bwMode="gray">
          <a:xfrm>
            <a:off x="5347987" y="4613533"/>
            <a:ext cx="442922" cy="584565"/>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18" name="Freeform 81"/>
          <p:cNvSpPr/>
          <p:nvPr/>
        </p:nvSpPr>
        <p:spPr bwMode="gray">
          <a:xfrm>
            <a:off x="5503646" y="4252602"/>
            <a:ext cx="400469" cy="450101"/>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19" name="Freeform 82"/>
          <p:cNvSpPr/>
          <p:nvPr/>
        </p:nvSpPr>
        <p:spPr bwMode="gray">
          <a:xfrm>
            <a:off x="5503646" y="4252602"/>
            <a:ext cx="400469" cy="450101"/>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20" name="Freeform 83"/>
          <p:cNvSpPr/>
          <p:nvPr/>
        </p:nvSpPr>
        <p:spPr bwMode="gray">
          <a:xfrm>
            <a:off x="5328176" y="3801086"/>
            <a:ext cx="541978" cy="4812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21" name="Freeform 84"/>
          <p:cNvSpPr/>
          <p:nvPr/>
        </p:nvSpPr>
        <p:spPr bwMode="gray">
          <a:xfrm>
            <a:off x="5328176" y="3801086"/>
            <a:ext cx="541978" cy="4812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22" name="Freeform 85"/>
          <p:cNvSpPr/>
          <p:nvPr/>
        </p:nvSpPr>
        <p:spPr bwMode="gray">
          <a:xfrm>
            <a:off x="5647985" y="4154939"/>
            <a:ext cx="82075" cy="10898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23" name="Freeform 86"/>
          <p:cNvSpPr/>
          <p:nvPr/>
        </p:nvSpPr>
        <p:spPr bwMode="gray">
          <a:xfrm>
            <a:off x="5647985" y="4154939"/>
            <a:ext cx="82075" cy="10898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24" name="Freeform 87"/>
          <p:cNvSpPr/>
          <p:nvPr/>
        </p:nvSpPr>
        <p:spPr bwMode="gray">
          <a:xfrm>
            <a:off x="5458364" y="4002074"/>
            <a:ext cx="52358" cy="45293"/>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25" name="Freeform 88"/>
          <p:cNvSpPr/>
          <p:nvPr/>
        </p:nvSpPr>
        <p:spPr bwMode="gray">
          <a:xfrm>
            <a:off x="5458364" y="4002074"/>
            <a:ext cx="52358" cy="45293"/>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26" name="Freeform 89"/>
          <p:cNvSpPr/>
          <p:nvPr/>
        </p:nvSpPr>
        <p:spPr bwMode="gray">
          <a:xfrm>
            <a:off x="5534778" y="4026136"/>
            <a:ext cx="52358" cy="73601"/>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27" name="Freeform 90"/>
          <p:cNvSpPr/>
          <p:nvPr/>
        </p:nvSpPr>
        <p:spPr bwMode="gray">
          <a:xfrm>
            <a:off x="5534778" y="4026136"/>
            <a:ext cx="52358" cy="73601"/>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28" name="Freeform 91"/>
          <p:cNvSpPr/>
          <p:nvPr/>
        </p:nvSpPr>
        <p:spPr bwMode="gray">
          <a:xfrm>
            <a:off x="5086196" y="3450063"/>
            <a:ext cx="697637" cy="468502"/>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29" name="Freeform 92"/>
          <p:cNvSpPr/>
          <p:nvPr/>
        </p:nvSpPr>
        <p:spPr bwMode="gray">
          <a:xfrm>
            <a:off x="5086196" y="3450063"/>
            <a:ext cx="697637" cy="468502"/>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30" name="Freeform 93"/>
          <p:cNvSpPr/>
          <p:nvPr/>
        </p:nvSpPr>
        <p:spPr bwMode="gray">
          <a:xfrm>
            <a:off x="4903650" y="2927776"/>
            <a:ext cx="566034" cy="820939"/>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31" name="Freeform 94"/>
          <p:cNvSpPr/>
          <p:nvPr/>
        </p:nvSpPr>
        <p:spPr bwMode="gray">
          <a:xfrm>
            <a:off x="4903650" y="2927776"/>
            <a:ext cx="566034" cy="820939"/>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32" name="Freeform 95"/>
          <p:cNvSpPr/>
          <p:nvPr/>
        </p:nvSpPr>
        <p:spPr bwMode="gray">
          <a:xfrm>
            <a:off x="5070630" y="3135842"/>
            <a:ext cx="171225" cy="198158"/>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33" name="Freeform 96"/>
          <p:cNvSpPr/>
          <p:nvPr/>
        </p:nvSpPr>
        <p:spPr bwMode="gray">
          <a:xfrm>
            <a:off x="5070630" y="3135842"/>
            <a:ext cx="171225" cy="198158"/>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solidFill>
            <a:schemeClr val="accent2"/>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34" name="Freeform 97"/>
          <p:cNvSpPr/>
          <p:nvPr/>
        </p:nvSpPr>
        <p:spPr bwMode="gray">
          <a:xfrm>
            <a:off x="5193743" y="3256152"/>
            <a:ext cx="121697" cy="162772"/>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35" name="Freeform 98"/>
          <p:cNvSpPr/>
          <p:nvPr/>
        </p:nvSpPr>
        <p:spPr bwMode="gray">
          <a:xfrm>
            <a:off x="5193743" y="3256152"/>
            <a:ext cx="121697" cy="162772"/>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36" name="Freeform 99"/>
          <p:cNvSpPr/>
          <p:nvPr/>
        </p:nvSpPr>
        <p:spPr bwMode="gray">
          <a:xfrm>
            <a:off x="5357893" y="2731034"/>
            <a:ext cx="608487" cy="607212"/>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solidFill>
            <a:schemeClr val="accent1"/>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37" name="Freeform 100"/>
          <p:cNvSpPr/>
          <p:nvPr/>
        </p:nvSpPr>
        <p:spPr bwMode="gray">
          <a:xfrm>
            <a:off x="5357893" y="2731034"/>
            <a:ext cx="608487" cy="607212"/>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38" name="Freeform 101"/>
          <p:cNvSpPr/>
          <p:nvPr/>
        </p:nvSpPr>
        <p:spPr bwMode="gray">
          <a:xfrm>
            <a:off x="5492326" y="2389919"/>
            <a:ext cx="891504" cy="61004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39" name="Freeform 102"/>
          <p:cNvSpPr/>
          <p:nvPr/>
        </p:nvSpPr>
        <p:spPr bwMode="gray">
          <a:xfrm>
            <a:off x="5492326" y="2389919"/>
            <a:ext cx="891504" cy="610043"/>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40" name="Freeform 103"/>
          <p:cNvSpPr/>
          <p:nvPr/>
        </p:nvSpPr>
        <p:spPr bwMode="gray">
          <a:xfrm>
            <a:off x="5295629" y="1513779"/>
            <a:ext cx="1218388" cy="1101191"/>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41" name="Freeform 104"/>
          <p:cNvSpPr/>
          <p:nvPr/>
        </p:nvSpPr>
        <p:spPr bwMode="gray">
          <a:xfrm>
            <a:off x="5295629" y="1513779"/>
            <a:ext cx="1218388" cy="1101191"/>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42" name="Freeform 105"/>
          <p:cNvSpPr/>
          <p:nvPr/>
        </p:nvSpPr>
        <p:spPr bwMode="gray">
          <a:xfrm>
            <a:off x="3406490" y="1577473"/>
            <a:ext cx="2322155" cy="208490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43" name="Freeform 106"/>
          <p:cNvSpPr/>
          <p:nvPr/>
        </p:nvSpPr>
        <p:spPr bwMode="gray">
          <a:xfrm>
            <a:off x="3406490" y="1577473"/>
            <a:ext cx="2322155" cy="208490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44" name="Freeform 107"/>
          <p:cNvSpPr/>
          <p:nvPr/>
        </p:nvSpPr>
        <p:spPr bwMode="gray">
          <a:xfrm>
            <a:off x="3055549" y="3014116"/>
            <a:ext cx="1424991" cy="1231409"/>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45" name="Freeform 108"/>
          <p:cNvSpPr/>
          <p:nvPr/>
        </p:nvSpPr>
        <p:spPr bwMode="gray">
          <a:xfrm>
            <a:off x="3055549" y="3014116"/>
            <a:ext cx="1424991" cy="1231409"/>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46" name="Freeform 109"/>
          <p:cNvSpPr/>
          <p:nvPr/>
        </p:nvSpPr>
        <p:spPr bwMode="gray">
          <a:xfrm>
            <a:off x="2599892" y="3407601"/>
            <a:ext cx="1324520" cy="94266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47" name="Freeform 110"/>
          <p:cNvSpPr/>
          <p:nvPr/>
        </p:nvSpPr>
        <p:spPr bwMode="gray">
          <a:xfrm>
            <a:off x="2599892" y="3407601"/>
            <a:ext cx="1324520" cy="942665"/>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48" name="Freeform 111"/>
          <p:cNvSpPr/>
          <p:nvPr/>
        </p:nvSpPr>
        <p:spPr bwMode="gray">
          <a:xfrm>
            <a:off x="3373943" y="4055860"/>
            <a:ext cx="1289142" cy="980881"/>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49" name="Freeform 112"/>
          <p:cNvSpPr/>
          <p:nvPr/>
        </p:nvSpPr>
        <p:spPr bwMode="gray">
          <a:xfrm>
            <a:off x="3373943" y="4055860"/>
            <a:ext cx="1289142" cy="980881"/>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50" name="Freeform 113"/>
          <p:cNvSpPr/>
          <p:nvPr/>
        </p:nvSpPr>
        <p:spPr bwMode="gray">
          <a:xfrm>
            <a:off x="4002241" y="4636179"/>
            <a:ext cx="641034" cy="563334"/>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1" name="Freeform 114"/>
          <p:cNvSpPr/>
          <p:nvPr/>
        </p:nvSpPr>
        <p:spPr bwMode="gray">
          <a:xfrm>
            <a:off x="4002241" y="4636179"/>
            <a:ext cx="641034" cy="563334"/>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52" name="Freeform 115"/>
          <p:cNvSpPr/>
          <p:nvPr/>
        </p:nvSpPr>
        <p:spPr bwMode="gray">
          <a:xfrm>
            <a:off x="4581011" y="4501715"/>
            <a:ext cx="568864" cy="648259"/>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3" name="Freeform 116"/>
          <p:cNvSpPr/>
          <p:nvPr/>
        </p:nvSpPr>
        <p:spPr bwMode="gray">
          <a:xfrm>
            <a:off x="4581011" y="4501715"/>
            <a:ext cx="568864" cy="648259"/>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54" name="Freeform 117"/>
          <p:cNvSpPr/>
          <p:nvPr/>
        </p:nvSpPr>
        <p:spPr bwMode="gray">
          <a:xfrm>
            <a:off x="5064970" y="4436606"/>
            <a:ext cx="503770" cy="694968"/>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5" name="Freeform 118"/>
          <p:cNvSpPr/>
          <p:nvPr/>
        </p:nvSpPr>
        <p:spPr bwMode="gray">
          <a:xfrm>
            <a:off x="5064970" y="4436606"/>
            <a:ext cx="503770" cy="694968"/>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56" name="Freeform 119"/>
          <p:cNvSpPr/>
          <p:nvPr/>
        </p:nvSpPr>
        <p:spPr bwMode="gray">
          <a:xfrm>
            <a:off x="5122988" y="3860533"/>
            <a:ext cx="510846" cy="632689"/>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7" name="Freeform 120"/>
          <p:cNvSpPr/>
          <p:nvPr/>
        </p:nvSpPr>
        <p:spPr bwMode="gray">
          <a:xfrm>
            <a:off x="5122988" y="3860533"/>
            <a:ext cx="510846" cy="632689"/>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58" name="Freeform 121"/>
          <p:cNvSpPr/>
          <p:nvPr/>
        </p:nvSpPr>
        <p:spPr bwMode="gray">
          <a:xfrm>
            <a:off x="4496106" y="4128046"/>
            <a:ext cx="803768" cy="503887"/>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59" name="Freeform 122"/>
          <p:cNvSpPr/>
          <p:nvPr/>
        </p:nvSpPr>
        <p:spPr bwMode="gray">
          <a:xfrm>
            <a:off x="4496106" y="4128046"/>
            <a:ext cx="803768" cy="503887"/>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solidFill>
            <a:schemeClr val="accent3"/>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0" name="Freeform 123"/>
          <p:cNvSpPr/>
          <p:nvPr/>
        </p:nvSpPr>
        <p:spPr bwMode="gray">
          <a:xfrm>
            <a:off x="4646105" y="3731731"/>
            <a:ext cx="633958" cy="563334"/>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61" name="Freeform 124"/>
          <p:cNvSpPr/>
          <p:nvPr/>
        </p:nvSpPr>
        <p:spPr bwMode="gray">
          <a:xfrm>
            <a:off x="4646105" y="3731731"/>
            <a:ext cx="633958" cy="563334"/>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2" name="Freeform 125"/>
          <p:cNvSpPr/>
          <p:nvPr/>
        </p:nvSpPr>
        <p:spPr bwMode="gray">
          <a:xfrm>
            <a:off x="4629124" y="3227844"/>
            <a:ext cx="355186" cy="744507"/>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solidFill>
            <a:srgbClr val="F8F8F8"/>
          </a:solidFill>
          <a:ln w="0">
            <a:solidFill>
              <a:srgbClr val="003366"/>
            </a:solidFill>
            <a:prstDash val="solid"/>
            <a:round/>
          </a:ln>
        </p:spPr>
        <p:txBody>
          <a:bodyPr/>
          <a:lstStyle/>
          <a:p>
            <a:endParaRPr lang="zh-CN" altLang="en-US">
              <a:solidFill>
                <a:prstClr val="black"/>
              </a:solidFill>
              <a:latin typeface="+mj-ea"/>
              <a:ea typeface="+mj-ea"/>
            </a:endParaRPr>
          </a:p>
        </p:txBody>
      </p:sp>
      <p:sp>
        <p:nvSpPr>
          <p:cNvPr id="63" name="Freeform 126"/>
          <p:cNvSpPr/>
          <p:nvPr/>
        </p:nvSpPr>
        <p:spPr bwMode="gray">
          <a:xfrm>
            <a:off x="4629124" y="3227844"/>
            <a:ext cx="355186" cy="744507"/>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no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4" name="Freeform 127"/>
          <p:cNvSpPr/>
          <p:nvPr/>
        </p:nvSpPr>
        <p:spPr bwMode="gray">
          <a:xfrm>
            <a:off x="4074410" y="3375047"/>
            <a:ext cx="656599" cy="93983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5" name="Freeform 128"/>
          <p:cNvSpPr/>
          <p:nvPr/>
        </p:nvSpPr>
        <p:spPr bwMode="gray">
          <a:xfrm>
            <a:off x="5844682" y="4909354"/>
            <a:ext cx="171225" cy="431701"/>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solidFill>
            <a:srgbClr val="F8F8F8"/>
          </a:solidFill>
          <a:ln w="6350">
            <a:solidFill>
              <a:srgbClr val="003366"/>
            </a:solidFill>
            <a:prstDash val="solid"/>
            <a:round/>
          </a:ln>
        </p:spPr>
        <p:txBody>
          <a:bodyPr/>
          <a:lstStyle/>
          <a:p>
            <a:endParaRPr lang="zh-CN" altLang="en-US">
              <a:solidFill>
                <a:prstClr val="black"/>
              </a:solidFill>
              <a:latin typeface="+mj-ea"/>
              <a:ea typeface="+mj-ea"/>
            </a:endParaRPr>
          </a:p>
        </p:txBody>
      </p:sp>
      <p:sp>
        <p:nvSpPr>
          <p:cNvPr id="66" name="Oval 133"/>
          <p:cNvSpPr/>
          <p:nvPr/>
        </p:nvSpPr>
        <p:spPr>
          <a:xfrm>
            <a:off x="7495272" y="1879820"/>
            <a:ext cx="472624" cy="472748"/>
          </a:xfrm>
          <a:prstGeom prst="ellipse">
            <a:avLst/>
          </a:prstGeom>
          <a:solidFill>
            <a:schemeClr val="accent1"/>
          </a:solidFill>
          <a:ln w="57150" cmpd="sng">
            <a:noFill/>
          </a:ln>
          <a:effectLst>
            <a:outerShdw blurRad="152400" dist="1016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微软雅黑" panose="020B0503020204020204" pitchFamily="34" charset="-122"/>
              </a:rPr>
              <a:t>1</a:t>
            </a:r>
            <a:endParaRPr lang="en-US" b="1" dirty="0">
              <a:latin typeface="微软雅黑" panose="020B0503020204020204" pitchFamily="34" charset="-122"/>
            </a:endParaRPr>
          </a:p>
        </p:txBody>
      </p:sp>
      <p:sp>
        <p:nvSpPr>
          <p:cNvPr id="67" name="文本框 66"/>
          <p:cNvSpPr txBox="1"/>
          <p:nvPr/>
        </p:nvSpPr>
        <p:spPr>
          <a:xfrm>
            <a:off x="7955258" y="2029075"/>
            <a:ext cx="3015143"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68" name="文本框 67"/>
          <p:cNvSpPr txBox="1"/>
          <p:nvPr/>
        </p:nvSpPr>
        <p:spPr>
          <a:xfrm>
            <a:off x="7967896" y="1679765"/>
            <a:ext cx="1980000"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9" name="Oval 133"/>
          <p:cNvSpPr/>
          <p:nvPr/>
        </p:nvSpPr>
        <p:spPr>
          <a:xfrm>
            <a:off x="7495272" y="2907176"/>
            <a:ext cx="472624" cy="472748"/>
          </a:xfrm>
          <a:prstGeom prst="ellipse">
            <a:avLst/>
          </a:prstGeom>
          <a:solidFill>
            <a:schemeClr val="accent2"/>
          </a:solidFill>
          <a:ln w="57150" cmpd="sng">
            <a:noFill/>
          </a:ln>
          <a:effectLst>
            <a:outerShdw blurRad="152400" dist="1016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微软雅黑" panose="020B0503020204020204" pitchFamily="34" charset="-122"/>
              </a:rPr>
              <a:t>2</a:t>
            </a:r>
            <a:endParaRPr lang="en-US" b="1" dirty="0">
              <a:latin typeface="微软雅黑" panose="020B0503020204020204" pitchFamily="34" charset="-122"/>
            </a:endParaRPr>
          </a:p>
        </p:txBody>
      </p:sp>
      <p:sp>
        <p:nvSpPr>
          <p:cNvPr id="70" name="文本框 69"/>
          <p:cNvSpPr txBox="1"/>
          <p:nvPr/>
        </p:nvSpPr>
        <p:spPr>
          <a:xfrm>
            <a:off x="7955258" y="3056431"/>
            <a:ext cx="3015143"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71" name="文本框 70"/>
          <p:cNvSpPr txBox="1"/>
          <p:nvPr/>
        </p:nvSpPr>
        <p:spPr>
          <a:xfrm>
            <a:off x="7967896" y="2707121"/>
            <a:ext cx="1980000"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72" name="Oval 133"/>
          <p:cNvSpPr/>
          <p:nvPr/>
        </p:nvSpPr>
        <p:spPr>
          <a:xfrm>
            <a:off x="7495272" y="3934532"/>
            <a:ext cx="472624" cy="472748"/>
          </a:xfrm>
          <a:prstGeom prst="ellipse">
            <a:avLst/>
          </a:prstGeom>
          <a:solidFill>
            <a:schemeClr val="accent3"/>
          </a:solidFill>
          <a:ln w="57150" cmpd="sng">
            <a:noFill/>
          </a:ln>
          <a:effectLst>
            <a:outerShdw blurRad="152400" dist="1016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微软雅黑" panose="020B0503020204020204" pitchFamily="34" charset="-122"/>
              </a:rPr>
              <a:t>3</a:t>
            </a:r>
            <a:endParaRPr lang="en-US" b="1" dirty="0">
              <a:latin typeface="微软雅黑" panose="020B0503020204020204" pitchFamily="34" charset="-122"/>
            </a:endParaRPr>
          </a:p>
        </p:txBody>
      </p:sp>
      <p:sp>
        <p:nvSpPr>
          <p:cNvPr id="73" name="文本框 72"/>
          <p:cNvSpPr txBox="1"/>
          <p:nvPr/>
        </p:nvSpPr>
        <p:spPr>
          <a:xfrm>
            <a:off x="7955258" y="4083787"/>
            <a:ext cx="3015143"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74" name="文本框 73"/>
          <p:cNvSpPr txBox="1"/>
          <p:nvPr/>
        </p:nvSpPr>
        <p:spPr>
          <a:xfrm>
            <a:off x="7967896" y="3734477"/>
            <a:ext cx="1980000"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75" name="Oval 133"/>
          <p:cNvSpPr/>
          <p:nvPr/>
        </p:nvSpPr>
        <p:spPr>
          <a:xfrm>
            <a:off x="7495272" y="4961888"/>
            <a:ext cx="472624" cy="472748"/>
          </a:xfrm>
          <a:prstGeom prst="ellipse">
            <a:avLst/>
          </a:prstGeom>
          <a:solidFill>
            <a:schemeClr val="accent4"/>
          </a:solidFill>
          <a:ln w="57150" cmpd="sng">
            <a:noFill/>
          </a:ln>
          <a:effectLst>
            <a:outerShdw blurRad="152400" dist="1016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latin typeface="微软雅黑" panose="020B0503020204020204" pitchFamily="34" charset="-122"/>
              </a:rPr>
              <a:t>4</a:t>
            </a:r>
            <a:endParaRPr lang="en-US" b="1" dirty="0">
              <a:latin typeface="微软雅黑" panose="020B0503020204020204" pitchFamily="34" charset="-122"/>
            </a:endParaRPr>
          </a:p>
        </p:txBody>
      </p:sp>
      <p:sp>
        <p:nvSpPr>
          <p:cNvPr id="76" name="文本框 75"/>
          <p:cNvSpPr txBox="1"/>
          <p:nvPr/>
        </p:nvSpPr>
        <p:spPr>
          <a:xfrm>
            <a:off x="7955258" y="5111143"/>
            <a:ext cx="3015143"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77" name="文本框 76"/>
          <p:cNvSpPr txBox="1"/>
          <p:nvPr/>
        </p:nvSpPr>
        <p:spPr>
          <a:xfrm>
            <a:off x="7967896" y="4761833"/>
            <a:ext cx="1980000"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78" name="Oval 133"/>
          <p:cNvSpPr>
            <a:spLocks noChangeAspect="1"/>
          </p:cNvSpPr>
          <p:nvPr/>
        </p:nvSpPr>
        <p:spPr>
          <a:xfrm>
            <a:off x="5001839" y="2148955"/>
            <a:ext cx="539859" cy="540000"/>
          </a:xfrm>
          <a:prstGeom prst="ellipse">
            <a:avLst/>
          </a:prstGeom>
          <a:solidFill>
            <a:schemeClr val="accent1"/>
          </a:solidFill>
          <a:ln w="57150" cmpd="sng">
            <a:noFill/>
          </a:ln>
          <a:effectLst>
            <a:outerShdw blurRad="2032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bg1"/>
                </a:solidFill>
                <a:latin typeface="微软雅黑" panose="020B0503020204020204" pitchFamily="34" charset="-122"/>
              </a:rPr>
              <a:t>1</a:t>
            </a:r>
            <a:endParaRPr lang="en-US" sz="2400" b="1" dirty="0">
              <a:solidFill>
                <a:schemeClr val="bg1"/>
              </a:solidFill>
              <a:latin typeface="微软雅黑" panose="020B0503020204020204" pitchFamily="34" charset="-122"/>
            </a:endParaRPr>
          </a:p>
        </p:txBody>
      </p:sp>
      <p:sp>
        <p:nvSpPr>
          <p:cNvPr id="79" name="Oval 133"/>
          <p:cNvSpPr>
            <a:spLocks noChangeAspect="1"/>
          </p:cNvSpPr>
          <p:nvPr/>
        </p:nvSpPr>
        <p:spPr>
          <a:xfrm>
            <a:off x="4252959" y="2833842"/>
            <a:ext cx="539859" cy="540000"/>
          </a:xfrm>
          <a:prstGeom prst="ellipse">
            <a:avLst/>
          </a:prstGeom>
          <a:solidFill>
            <a:schemeClr val="accent2"/>
          </a:solidFill>
          <a:ln w="57150" cmpd="sng">
            <a:noFill/>
          </a:ln>
          <a:effectLst>
            <a:outerShdw blurRad="2032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微软雅黑" panose="020B0503020204020204" pitchFamily="34" charset="-122"/>
              </a:rPr>
              <a:t>2</a:t>
            </a:r>
            <a:endParaRPr lang="en-US" sz="2400" b="1" dirty="0">
              <a:solidFill>
                <a:schemeClr val="bg1"/>
              </a:solidFill>
              <a:latin typeface="微软雅黑" panose="020B0503020204020204" pitchFamily="34" charset="-122"/>
            </a:endParaRPr>
          </a:p>
        </p:txBody>
      </p:sp>
      <p:sp>
        <p:nvSpPr>
          <p:cNvPr id="80" name="Oval 133"/>
          <p:cNvSpPr>
            <a:spLocks noChangeAspect="1"/>
          </p:cNvSpPr>
          <p:nvPr/>
        </p:nvSpPr>
        <p:spPr>
          <a:xfrm>
            <a:off x="3744429" y="3989248"/>
            <a:ext cx="539859" cy="540000"/>
          </a:xfrm>
          <a:prstGeom prst="ellipse">
            <a:avLst/>
          </a:prstGeom>
          <a:solidFill>
            <a:schemeClr val="accent3"/>
          </a:solidFill>
          <a:ln w="57150" cmpd="sng">
            <a:noFill/>
          </a:ln>
          <a:effectLst>
            <a:outerShdw blurRad="2032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微软雅黑" panose="020B0503020204020204" pitchFamily="34" charset="-122"/>
              </a:rPr>
              <a:t>3</a:t>
            </a:r>
            <a:endParaRPr lang="en-US" sz="2400" b="1" dirty="0">
              <a:solidFill>
                <a:schemeClr val="bg1"/>
              </a:solidFill>
              <a:latin typeface="微软雅黑" panose="020B0503020204020204" pitchFamily="34" charset="-122"/>
            </a:endParaRPr>
          </a:p>
        </p:txBody>
      </p:sp>
      <p:sp>
        <p:nvSpPr>
          <p:cNvPr id="81" name="Oval 133"/>
          <p:cNvSpPr>
            <a:spLocks noChangeAspect="1"/>
          </p:cNvSpPr>
          <p:nvPr/>
        </p:nvSpPr>
        <p:spPr>
          <a:xfrm>
            <a:off x="4112458" y="4863180"/>
            <a:ext cx="539859" cy="540000"/>
          </a:xfrm>
          <a:prstGeom prst="ellipse">
            <a:avLst/>
          </a:prstGeom>
          <a:solidFill>
            <a:schemeClr val="accent4"/>
          </a:solidFill>
          <a:ln w="57150" cmpd="sng">
            <a:noFill/>
          </a:ln>
          <a:effectLst>
            <a:outerShdw blurRad="2032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微软雅黑" panose="020B0503020204020204" pitchFamily="34" charset="-122"/>
              </a:rPr>
              <a:t>4</a:t>
            </a:r>
            <a:endParaRPr lang="en-US" sz="2400" b="1" dirty="0">
              <a:solidFill>
                <a:schemeClr val="bg1"/>
              </a:solidFill>
              <a:latin typeface="微软雅黑" panose="020B0503020204020204" pitchFamily="34" charset="-122"/>
            </a:endParaRPr>
          </a:p>
        </p:txBody>
      </p:sp>
      <p:sp>
        <p:nvSpPr>
          <p:cNvPr id="82" name="标题 8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Effect transition="in" filter="fade">
                                      <p:cBhvr>
                                        <p:cTn id="9" dur="500"/>
                                        <p:tgtEl>
                                          <p:spTgt spid="78"/>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fltVal val="0"/>
                                          </p:val>
                                        </p:tav>
                                        <p:tav tm="100000">
                                          <p:val>
                                            <p:strVal val="#ppt_w"/>
                                          </p:val>
                                        </p:tav>
                                      </p:tavLst>
                                    </p:anim>
                                    <p:anim calcmode="lin" valueType="num">
                                      <p:cBhvr>
                                        <p:cTn id="13" dur="500" fill="hold"/>
                                        <p:tgtEl>
                                          <p:spTgt spid="79"/>
                                        </p:tgtEl>
                                        <p:attrNameLst>
                                          <p:attrName>ppt_h</p:attrName>
                                        </p:attrNameLst>
                                      </p:cBhvr>
                                      <p:tavLst>
                                        <p:tav tm="0">
                                          <p:val>
                                            <p:fltVal val="0"/>
                                          </p:val>
                                        </p:tav>
                                        <p:tav tm="100000">
                                          <p:val>
                                            <p:strVal val="#ppt_h"/>
                                          </p:val>
                                        </p:tav>
                                      </p:tavLst>
                                    </p:anim>
                                    <p:animEffect transition="in" filter="fade">
                                      <p:cBhvr>
                                        <p:cTn id="14" dur="500"/>
                                        <p:tgtEl>
                                          <p:spTgt spid="79"/>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0"/>
                                        </p:tgtEl>
                                        <p:attrNameLst>
                                          <p:attrName>style.visibility</p:attrName>
                                        </p:attrNameLst>
                                      </p:cBhvr>
                                      <p:to>
                                        <p:strVal val="visible"/>
                                      </p:to>
                                    </p:set>
                                    <p:anim calcmode="lin" valueType="num">
                                      <p:cBhvr>
                                        <p:cTn id="17" dur="500" fill="hold"/>
                                        <p:tgtEl>
                                          <p:spTgt spid="80"/>
                                        </p:tgtEl>
                                        <p:attrNameLst>
                                          <p:attrName>ppt_w</p:attrName>
                                        </p:attrNameLst>
                                      </p:cBhvr>
                                      <p:tavLst>
                                        <p:tav tm="0">
                                          <p:val>
                                            <p:fltVal val="0"/>
                                          </p:val>
                                        </p:tav>
                                        <p:tav tm="100000">
                                          <p:val>
                                            <p:strVal val="#ppt_w"/>
                                          </p:val>
                                        </p:tav>
                                      </p:tavLst>
                                    </p:anim>
                                    <p:anim calcmode="lin" valueType="num">
                                      <p:cBhvr>
                                        <p:cTn id="18" dur="500" fill="hold"/>
                                        <p:tgtEl>
                                          <p:spTgt spid="80"/>
                                        </p:tgtEl>
                                        <p:attrNameLst>
                                          <p:attrName>ppt_h</p:attrName>
                                        </p:attrNameLst>
                                      </p:cBhvr>
                                      <p:tavLst>
                                        <p:tav tm="0">
                                          <p:val>
                                            <p:fltVal val="0"/>
                                          </p:val>
                                        </p:tav>
                                        <p:tav tm="100000">
                                          <p:val>
                                            <p:strVal val="#ppt_h"/>
                                          </p:val>
                                        </p:tav>
                                      </p:tavLst>
                                    </p:anim>
                                    <p:animEffect transition="in" filter="fade">
                                      <p:cBhvr>
                                        <p:cTn id="19" dur="500"/>
                                        <p:tgtEl>
                                          <p:spTgt spid="80"/>
                                        </p:tgtEl>
                                      </p:cBhvr>
                                    </p:animEffect>
                                  </p:childTnLst>
                                </p:cTn>
                              </p:par>
                              <p:par>
                                <p:cTn id="20" presetID="53" presetClass="entr" presetSubtype="16" fill="hold" grpId="0" nodeType="withEffect">
                                  <p:stCondLst>
                                    <p:cond delay="600"/>
                                  </p:stCondLst>
                                  <p:childTnLst>
                                    <p:set>
                                      <p:cBhvr>
                                        <p:cTn id="21" dur="1" fill="hold">
                                          <p:stCondLst>
                                            <p:cond delay="0"/>
                                          </p:stCondLst>
                                        </p:cTn>
                                        <p:tgtEl>
                                          <p:spTgt spid="81"/>
                                        </p:tgtEl>
                                        <p:attrNameLst>
                                          <p:attrName>style.visibility</p:attrName>
                                        </p:attrNameLst>
                                      </p:cBhvr>
                                      <p:to>
                                        <p:strVal val="visible"/>
                                      </p:to>
                                    </p:set>
                                    <p:anim calcmode="lin" valueType="num">
                                      <p:cBhvr>
                                        <p:cTn id="22" dur="500" fill="hold"/>
                                        <p:tgtEl>
                                          <p:spTgt spid="81"/>
                                        </p:tgtEl>
                                        <p:attrNameLst>
                                          <p:attrName>ppt_w</p:attrName>
                                        </p:attrNameLst>
                                      </p:cBhvr>
                                      <p:tavLst>
                                        <p:tav tm="0">
                                          <p:val>
                                            <p:fltVal val="0"/>
                                          </p:val>
                                        </p:tav>
                                        <p:tav tm="100000">
                                          <p:val>
                                            <p:strVal val="#ppt_w"/>
                                          </p:val>
                                        </p:tav>
                                      </p:tavLst>
                                    </p:anim>
                                    <p:anim calcmode="lin" valueType="num">
                                      <p:cBhvr>
                                        <p:cTn id="23" dur="500" fill="hold"/>
                                        <p:tgtEl>
                                          <p:spTgt spid="81"/>
                                        </p:tgtEl>
                                        <p:attrNameLst>
                                          <p:attrName>ppt_h</p:attrName>
                                        </p:attrNameLst>
                                      </p:cBhvr>
                                      <p:tavLst>
                                        <p:tav tm="0">
                                          <p:val>
                                            <p:fltVal val="0"/>
                                          </p:val>
                                        </p:tav>
                                        <p:tav tm="100000">
                                          <p:val>
                                            <p:strVal val="#ppt_h"/>
                                          </p:val>
                                        </p:tav>
                                      </p:tavLst>
                                    </p:anim>
                                    <p:animEffect transition="in" filter="fade">
                                      <p:cBhvr>
                                        <p:cTn id="24" dur="500"/>
                                        <p:tgtEl>
                                          <p:spTgt spid="81"/>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Effect transition="in" filter="fade">
                                      <p:cBhvr>
                                        <p:cTn id="35" dur="500"/>
                                        <p:tgtEl>
                                          <p:spTgt spid="3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59"/>
                                        </p:tgtEl>
                                        <p:attrNameLst>
                                          <p:attrName>style.visibility</p:attrName>
                                        </p:attrNameLst>
                                      </p:cBhvr>
                                      <p:to>
                                        <p:strVal val="visible"/>
                                      </p:to>
                                    </p:set>
                                    <p:anim calcmode="lin" valueType="num">
                                      <p:cBhvr>
                                        <p:cTn id="38" dur="500" fill="hold"/>
                                        <p:tgtEl>
                                          <p:spTgt spid="59"/>
                                        </p:tgtEl>
                                        <p:attrNameLst>
                                          <p:attrName>ppt_w</p:attrName>
                                        </p:attrNameLst>
                                      </p:cBhvr>
                                      <p:tavLst>
                                        <p:tav tm="0">
                                          <p:val>
                                            <p:fltVal val="0"/>
                                          </p:val>
                                        </p:tav>
                                        <p:tav tm="100000">
                                          <p:val>
                                            <p:strVal val="#ppt_w"/>
                                          </p:val>
                                        </p:tav>
                                      </p:tavLst>
                                    </p:anim>
                                    <p:anim calcmode="lin" valueType="num">
                                      <p:cBhvr>
                                        <p:cTn id="39" dur="500" fill="hold"/>
                                        <p:tgtEl>
                                          <p:spTgt spid="59"/>
                                        </p:tgtEl>
                                        <p:attrNameLst>
                                          <p:attrName>ppt_h</p:attrName>
                                        </p:attrNameLst>
                                      </p:cBhvr>
                                      <p:tavLst>
                                        <p:tav tm="0">
                                          <p:val>
                                            <p:fltVal val="0"/>
                                          </p:val>
                                        </p:tav>
                                        <p:tav tm="100000">
                                          <p:val>
                                            <p:strVal val="#ppt_h"/>
                                          </p:val>
                                        </p:tav>
                                      </p:tavLst>
                                    </p:anim>
                                    <p:animEffect transition="in" filter="fade">
                                      <p:cBhvr>
                                        <p:cTn id="40" dur="500"/>
                                        <p:tgtEl>
                                          <p:spTgt spid="59"/>
                                        </p:tgtEl>
                                      </p:cBhvr>
                                    </p:animEffect>
                                  </p:childTnLst>
                                </p:cTn>
                              </p:par>
                              <p:par>
                                <p:cTn id="41" presetID="53" presetClass="entr" presetSubtype="16" fill="hold" grpId="0" nodeType="withEffect">
                                  <p:stCondLst>
                                    <p:cond delay="6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66"/>
                                        </p:tgtEl>
                                        <p:attrNameLst>
                                          <p:attrName>style.visibility</p:attrName>
                                        </p:attrNameLst>
                                      </p:cBhvr>
                                      <p:to>
                                        <p:strVal val="visible"/>
                                      </p:to>
                                    </p:set>
                                    <p:anim calcmode="lin" valueType="num">
                                      <p:cBhvr>
                                        <p:cTn id="49" dur="500" fill="hold"/>
                                        <p:tgtEl>
                                          <p:spTgt spid="66"/>
                                        </p:tgtEl>
                                        <p:attrNameLst>
                                          <p:attrName>ppt_w</p:attrName>
                                        </p:attrNameLst>
                                      </p:cBhvr>
                                      <p:tavLst>
                                        <p:tav tm="0">
                                          <p:val>
                                            <p:fltVal val="0"/>
                                          </p:val>
                                        </p:tav>
                                        <p:tav tm="100000">
                                          <p:val>
                                            <p:strVal val="#ppt_w"/>
                                          </p:val>
                                        </p:tav>
                                      </p:tavLst>
                                    </p:anim>
                                    <p:anim calcmode="lin" valueType="num">
                                      <p:cBhvr>
                                        <p:cTn id="50" dur="500" fill="hold"/>
                                        <p:tgtEl>
                                          <p:spTgt spid="66"/>
                                        </p:tgtEl>
                                        <p:attrNameLst>
                                          <p:attrName>ppt_h</p:attrName>
                                        </p:attrNameLst>
                                      </p:cBhvr>
                                      <p:tavLst>
                                        <p:tav tm="0">
                                          <p:val>
                                            <p:fltVal val="0"/>
                                          </p:val>
                                        </p:tav>
                                        <p:tav tm="100000">
                                          <p:val>
                                            <p:strVal val="#ppt_h"/>
                                          </p:val>
                                        </p:tav>
                                      </p:tavLst>
                                    </p:anim>
                                    <p:animEffect transition="in" filter="fade">
                                      <p:cBhvr>
                                        <p:cTn id="51" dur="500"/>
                                        <p:tgtEl>
                                          <p:spTgt spid="66"/>
                                        </p:tgtEl>
                                      </p:cBhvr>
                                    </p:animEffect>
                                  </p:childTnLst>
                                </p:cTn>
                              </p:par>
                            </p:childTnLst>
                          </p:cTn>
                        </p:par>
                        <p:par>
                          <p:cTn id="52" fill="hold">
                            <p:stCondLst>
                              <p:cond delay="1500"/>
                            </p:stCondLst>
                            <p:childTnLst>
                              <p:par>
                                <p:cTn id="53" presetID="53" presetClass="entr" presetSubtype="16"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 calcmode="lin" valueType="num">
                                      <p:cBhvr>
                                        <p:cTn id="55" dur="500" fill="hold"/>
                                        <p:tgtEl>
                                          <p:spTgt spid="68"/>
                                        </p:tgtEl>
                                        <p:attrNameLst>
                                          <p:attrName>ppt_w</p:attrName>
                                        </p:attrNameLst>
                                      </p:cBhvr>
                                      <p:tavLst>
                                        <p:tav tm="0">
                                          <p:val>
                                            <p:fltVal val="0"/>
                                          </p:val>
                                        </p:tav>
                                        <p:tav tm="100000">
                                          <p:val>
                                            <p:strVal val="#ppt_w"/>
                                          </p:val>
                                        </p:tav>
                                      </p:tavLst>
                                    </p:anim>
                                    <p:anim calcmode="lin" valueType="num">
                                      <p:cBhvr>
                                        <p:cTn id="56" dur="500" fill="hold"/>
                                        <p:tgtEl>
                                          <p:spTgt spid="68"/>
                                        </p:tgtEl>
                                        <p:attrNameLst>
                                          <p:attrName>ppt_h</p:attrName>
                                        </p:attrNameLst>
                                      </p:cBhvr>
                                      <p:tavLst>
                                        <p:tav tm="0">
                                          <p:val>
                                            <p:fltVal val="0"/>
                                          </p:val>
                                        </p:tav>
                                        <p:tav tm="100000">
                                          <p:val>
                                            <p:strVal val="#ppt_h"/>
                                          </p:val>
                                        </p:tav>
                                      </p:tavLst>
                                    </p:anim>
                                    <p:animEffect transition="in" filter="fade">
                                      <p:cBhvr>
                                        <p:cTn id="57" dur="500"/>
                                        <p:tgtEl>
                                          <p:spTgt spid="68"/>
                                        </p:tgtEl>
                                      </p:cBhvr>
                                    </p:animEffect>
                                  </p:childTnLst>
                                </p:cTn>
                              </p:par>
                            </p:childTnLst>
                          </p:cTn>
                        </p:par>
                        <p:par>
                          <p:cTn id="58" fill="hold">
                            <p:stCondLst>
                              <p:cond delay="200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67"/>
                                        </p:tgtEl>
                                        <p:attrNameLst>
                                          <p:attrName>style.visibility</p:attrName>
                                        </p:attrNameLst>
                                      </p:cBhvr>
                                      <p:to>
                                        <p:strVal val="visible"/>
                                      </p:to>
                                    </p:set>
                                    <p:anim calcmode="lin" valueType="num">
                                      <p:cBhvr>
                                        <p:cTn id="61" dur="250" fill="hold"/>
                                        <p:tgtEl>
                                          <p:spTgt spid="67"/>
                                        </p:tgtEl>
                                        <p:attrNameLst>
                                          <p:attrName>ppt_w</p:attrName>
                                        </p:attrNameLst>
                                      </p:cBhvr>
                                      <p:tavLst>
                                        <p:tav tm="0">
                                          <p:val>
                                            <p:fltVal val="0"/>
                                          </p:val>
                                        </p:tav>
                                        <p:tav tm="100000">
                                          <p:val>
                                            <p:strVal val="#ppt_w"/>
                                          </p:val>
                                        </p:tav>
                                      </p:tavLst>
                                    </p:anim>
                                    <p:anim calcmode="lin" valueType="num">
                                      <p:cBhvr>
                                        <p:cTn id="62" dur="250" fill="hold"/>
                                        <p:tgtEl>
                                          <p:spTgt spid="67"/>
                                        </p:tgtEl>
                                        <p:attrNameLst>
                                          <p:attrName>ppt_h</p:attrName>
                                        </p:attrNameLst>
                                      </p:cBhvr>
                                      <p:tavLst>
                                        <p:tav tm="0">
                                          <p:val>
                                            <p:fltVal val="0"/>
                                          </p:val>
                                        </p:tav>
                                        <p:tav tm="100000">
                                          <p:val>
                                            <p:strVal val="#ppt_h"/>
                                          </p:val>
                                        </p:tav>
                                      </p:tavLst>
                                    </p:anim>
                                    <p:animEffect transition="in" filter="fade">
                                      <p:cBhvr>
                                        <p:cTn id="63" dur="250"/>
                                        <p:tgtEl>
                                          <p:spTgt spid="67"/>
                                        </p:tgtEl>
                                      </p:cBhvr>
                                    </p:animEffect>
                                  </p:childTnLst>
                                </p:cTn>
                              </p:par>
                            </p:childTnLst>
                          </p:cTn>
                        </p:par>
                        <p:par>
                          <p:cTn id="64" fill="hold">
                            <p:stCondLst>
                              <p:cond delay="4074"/>
                            </p:stCondLst>
                            <p:childTnLst>
                              <p:par>
                                <p:cTn id="65" presetID="53" presetClass="entr" presetSubtype="16" fill="hold" grpId="0"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par>
                          <p:cTn id="70" fill="hold">
                            <p:stCondLst>
                              <p:cond delay="4574"/>
                            </p:stCondLst>
                            <p:childTnLst>
                              <p:par>
                                <p:cTn id="71" presetID="53" presetClass="entr" presetSubtype="16"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 calcmode="lin" valueType="num">
                                      <p:cBhvr>
                                        <p:cTn id="73" dur="500" fill="hold"/>
                                        <p:tgtEl>
                                          <p:spTgt spid="71"/>
                                        </p:tgtEl>
                                        <p:attrNameLst>
                                          <p:attrName>ppt_w</p:attrName>
                                        </p:attrNameLst>
                                      </p:cBhvr>
                                      <p:tavLst>
                                        <p:tav tm="0">
                                          <p:val>
                                            <p:fltVal val="0"/>
                                          </p:val>
                                        </p:tav>
                                        <p:tav tm="100000">
                                          <p:val>
                                            <p:strVal val="#ppt_w"/>
                                          </p:val>
                                        </p:tav>
                                      </p:tavLst>
                                    </p:anim>
                                    <p:anim calcmode="lin" valueType="num">
                                      <p:cBhvr>
                                        <p:cTn id="74" dur="500" fill="hold"/>
                                        <p:tgtEl>
                                          <p:spTgt spid="71"/>
                                        </p:tgtEl>
                                        <p:attrNameLst>
                                          <p:attrName>ppt_h</p:attrName>
                                        </p:attrNameLst>
                                      </p:cBhvr>
                                      <p:tavLst>
                                        <p:tav tm="0">
                                          <p:val>
                                            <p:fltVal val="0"/>
                                          </p:val>
                                        </p:tav>
                                        <p:tav tm="100000">
                                          <p:val>
                                            <p:strVal val="#ppt_h"/>
                                          </p:val>
                                        </p:tav>
                                      </p:tavLst>
                                    </p:anim>
                                    <p:animEffect transition="in" filter="fade">
                                      <p:cBhvr>
                                        <p:cTn id="75" dur="500"/>
                                        <p:tgtEl>
                                          <p:spTgt spid="71"/>
                                        </p:tgtEl>
                                      </p:cBhvr>
                                    </p:animEffect>
                                  </p:childTnLst>
                                </p:cTn>
                              </p:par>
                            </p:childTnLst>
                          </p:cTn>
                        </p:par>
                        <p:par>
                          <p:cTn id="76" fill="hold">
                            <p:stCondLst>
                              <p:cond delay="5074"/>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70"/>
                                        </p:tgtEl>
                                        <p:attrNameLst>
                                          <p:attrName>style.visibility</p:attrName>
                                        </p:attrNameLst>
                                      </p:cBhvr>
                                      <p:to>
                                        <p:strVal val="visible"/>
                                      </p:to>
                                    </p:set>
                                    <p:anim calcmode="lin" valueType="num">
                                      <p:cBhvr>
                                        <p:cTn id="79" dur="250" fill="hold"/>
                                        <p:tgtEl>
                                          <p:spTgt spid="70"/>
                                        </p:tgtEl>
                                        <p:attrNameLst>
                                          <p:attrName>ppt_w</p:attrName>
                                        </p:attrNameLst>
                                      </p:cBhvr>
                                      <p:tavLst>
                                        <p:tav tm="0">
                                          <p:val>
                                            <p:fltVal val="0"/>
                                          </p:val>
                                        </p:tav>
                                        <p:tav tm="100000">
                                          <p:val>
                                            <p:strVal val="#ppt_w"/>
                                          </p:val>
                                        </p:tav>
                                      </p:tavLst>
                                    </p:anim>
                                    <p:anim calcmode="lin" valueType="num">
                                      <p:cBhvr>
                                        <p:cTn id="80" dur="250" fill="hold"/>
                                        <p:tgtEl>
                                          <p:spTgt spid="70"/>
                                        </p:tgtEl>
                                        <p:attrNameLst>
                                          <p:attrName>ppt_h</p:attrName>
                                        </p:attrNameLst>
                                      </p:cBhvr>
                                      <p:tavLst>
                                        <p:tav tm="0">
                                          <p:val>
                                            <p:fltVal val="0"/>
                                          </p:val>
                                        </p:tav>
                                        <p:tav tm="100000">
                                          <p:val>
                                            <p:strVal val="#ppt_h"/>
                                          </p:val>
                                        </p:tav>
                                      </p:tavLst>
                                    </p:anim>
                                    <p:animEffect transition="in" filter="fade">
                                      <p:cBhvr>
                                        <p:cTn id="81" dur="250"/>
                                        <p:tgtEl>
                                          <p:spTgt spid="70"/>
                                        </p:tgtEl>
                                      </p:cBhvr>
                                    </p:animEffect>
                                  </p:childTnLst>
                                </p:cTn>
                              </p:par>
                            </p:childTnLst>
                          </p:cTn>
                        </p:par>
                        <p:par>
                          <p:cTn id="82" fill="hold">
                            <p:stCondLst>
                              <p:cond delay="5949"/>
                            </p:stCondLst>
                            <p:childTnLst>
                              <p:par>
                                <p:cTn id="83" presetID="53" presetClass="entr" presetSubtype="16" fill="hold" grpId="0" nodeType="afterEffect">
                                  <p:stCondLst>
                                    <p:cond delay="0"/>
                                  </p:stCondLst>
                                  <p:childTnLst>
                                    <p:set>
                                      <p:cBhvr>
                                        <p:cTn id="84" dur="1" fill="hold">
                                          <p:stCondLst>
                                            <p:cond delay="0"/>
                                          </p:stCondLst>
                                        </p:cTn>
                                        <p:tgtEl>
                                          <p:spTgt spid="72"/>
                                        </p:tgtEl>
                                        <p:attrNameLst>
                                          <p:attrName>style.visibility</p:attrName>
                                        </p:attrNameLst>
                                      </p:cBhvr>
                                      <p:to>
                                        <p:strVal val="visible"/>
                                      </p:to>
                                    </p:set>
                                    <p:anim calcmode="lin" valueType="num">
                                      <p:cBhvr>
                                        <p:cTn id="85" dur="500" fill="hold"/>
                                        <p:tgtEl>
                                          <p:spTgt spid="72"/>
                                        </p:tgtEl>
                                        <p:attrNameLst>
                                          <p:attrName>ppt_w</p:attrName>
                                        </p:attrNameLst>
                                      </p:cBhvr>
                                      <p:tavLst>
                                        <p:tav tm="0">
                                          <p:val>
                                            <p:fltVal val="0"/>
                                          </p:val>
                                        </p:tav>
                                        <p:tav tm="100000">
                                          <p:val>
                                            <p:strVal val="#ppt_w"/>
                                          </p:val>
                                        </p:tav>
                                      </p:tavLst>
                                    </p:anim>
                                    <p:anim calcmode="lin" valueType="num">
                                      <p:cBhvr>
                                        <p:cTn id="86" dur="500" fill="hold"/>
                                        <p:tgtEl>
                                          <p:spTgt spid="72"/>
                                        </p:tgtEl>
                                        <p:attrNameLst>
                                          <p:attrName>ppt_h</p:attrName>
                                        </p:attrNameLst>
                                      </p:cBhvr>
                                      <p:tavLst>
                                        <p:tav tm="0">
                                          <p:val>
                                            <p:fltVal val="0"/>
                                          </p:val>
                                        </p:tav>
                                        <p:tav tm="100000">
                                          <p:val>
                                            <p:strVal val="#ppt_h"/>
                                          </p:val>
                                        </p:tav>
                                      </p:tavLst>
                                    </p:anim>
                                    <p:animEffect transition="in" filter="fade">
                                      <p:cBhvr>
                                        <p:cTn id="87" dur="500"/>
                                        <p:tgtEl>
                                          <p:spTgt spid="72"/>
                                        </p:tgtEl>
                                      </p:cBhvr>
                                    </p:animEffect>
                                  </p:childTnLst>
                                </p:cTn>
                              </p:par>
                            </p:childTnLst>
                          </p:cTn>
                        </p:par>
                        <p:par>
                          <p:cTn id="88" fill="hold">
                            <p:stCondLst>
                              <p:cond delay="6449"/>
                            </p:stCondLst>
                            <p:childTnLst>
                              <p:par>
                                <p:cTn id="89" presetID="53" presetClass="entr" presetSubtype="16" fill="hold" grpId="0" nodeType="afterEffect">
                                  <p:stCondLst>
                                    <p:cond delay="0"/>
                                  </p:stCondLst>
                                  <p:childTnLst>
                                    <p:set>
                                      <p:cBhvr>
                                        <p:cTn id="90" dur="1" fill="hold">
                                          <p:stCondLst>
                                            <p:cond delay="0"/>
                                          </p:stCondLst>
                                        </p:cTn>
                                        <p:tgtEl>
                                          <p:spTgt spid="74"/>
                                        </p:tgtEl>
                                        <p:attrNameLst>
                                          <p:attrName>style.visibility</p:attrName>
                                        </p:attrNameLst>
                                      </p:cBhvr>
                                      <p:to>
                                        <p:strVal val="visible"/>
                                      </p:to>
                                    </p:set>
                                    <p:anim calcmode="lin" valueType="num">
                                      <p:cBhvr>
                                        <p:cTn id="91" dur="500" fill="hold"/>
                                        <p:tgtEl>
                                          <p:spTgt spid="74"/>
                                        </p:tgtEl>
                                        <p:attrNameLst>
                                          <p:attrName>ppt_w</p:attrName>
                                        </p:attrNameLst>
                                      </p:cBhvr>
                                      <p:tavLst>
                                        <p:tav tm="0">
                                          <p:val>
                                            <p:fltVal val="0"/>
                                          </p:val>
                                        </p:tav>
                                        <p:tav tm="100000">
                                          <p:val>
                                            <p:strVal val="#ppt_w"/>
                                          </p:val>
                                        </p:tav>
                                      </p:tavLst>
                                    </p:anim>
                                    <p:anim calcmode="lin" valueType="num">
                                      <p:cBhvr>
                                        <p:cTn id="92" dur="500" fill="hold"/>
                                        <p:tgtEl>
                                          <p:spTgt spid="74"/>
                                        </p:tgtEl>
                                        <p:attrNameLst>
                                          <p:attrName>ppt_h</p:attrName>
                                        </p:attrNameLst>
                                      </p:cBhvr>
                                      <p:tavLst>
                                        <p:tav tm="0">
                                          <p:val>
                                            <p:fltVal val="0"/>
                                          </p:val>
                                        </p:tav>
                                        <p:tav tm="100000">
                                          <p:val>
                                            <p:strVal val="#ppt_h"/>
                                          </p:val>
                                        </p:tav>
                                      </p:tavLst>
                                    </p:anim>
                                    <p:animEffect transition="in" filter="fade">
                                      <p:cBhvr>
                                        <p:cTn id="93" dur="500"/>
                                        <p:tgtEl>
                                          <p:spTgt spid="74"/>
                                        </p:tgtEl>
                                      </p:cBhvr>
                                    </p:animEffect>
                                  </p:childTnLst>
                                </p:cTn>
                              </p:par>
                            </p:childTnLst>
                          </p:cTn>
                        </p:par>
                        <p:par>
                          <p:cTn id="94" fill="hold">
                            <p:stCondLst>
                              <p:cond delay="6949"/>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73"/>
                                        </p:tgtEl>
                                        <p:attrNameLst>
                                          <p:attrName>style.visibility</p:attrName>
                                        </p:attrNameLst>
                                      </p:cBhvr>
                                      <p:to>
                                        <p:strVal val="visible"/>
                                      </p:to>
                                    </p:set>
                                    <p:anim calcmode="lin" valueType="num">
                                      <p:cBhvr>
                                        <p:cTn id="97" dur="250" fill="hold"/>
                                        <p:tgtEl>
                                          <p:spTgt spid="73"/>
                                        </p:tgtEl>
                                        <p:attrNameLst>
                                          <p:attrName>ppt_w</p:attrName>
                                        </p:attrNameLst>
                                      </p:cBhvr>
                                      <p:tavLst>
                                        <p:tav tm="0">
                                          <p:val>
                                            <p:fltVal val="0"/>
                                          </p:val>
                                        </p:tav>
                                        <p:tav tm="100000">
                                          <p:val>
                                            <p:strVal val="#ppt_w"/>
                                          </p:val>
                                        </p:tav>
                                      </p:tavLst>
                                    </p:anim>
                                    <p:anim calcmode="lin" valueType="num">
                                      <p:cBhvr>
                                        <p:cTn id="98" dur="250" fill="hold"/>
                                        <p:tgtEl>
                                          <p:spTgt spid="73"/>
                                        </p:tgtEl>
                                        <p:attrNameLst>
                                          <p:attrName>ppt_h</p:attrName>
                                        </p:attrNameLst>
                                      </p:cBhvr>
                                      <p:tavLst>
                                        <p:tav tm="0">
                                          <p:val>
                                            <p:fltVal val="0"/>
                                          </p:val>
                                        </p:tav>
                                        <p:tav tm="100000">
                                          <p:val>
                                            <p:strVal val="#ppt_h"/>
                                          </p:val>
                                        </p:tav>
                                      </p:tavLst>
                                    </p:anim>
                                    <p:animEffect transition="in" filter="fade">
                                      <p:cBhvr>
                                        <p:cTn id="99" dur="250"/>
                                        <p:tgtEl>
                                          <p:spTgt spid="73"/>
                                        </p:tgtEl>
                                      </p:cBhvr>
                                    </p:animEffect>
                                  </p:childTnLst>
                                </p:cTn>
                              </p:par>
                            </p:childTnLst>
                          </p:cTn>
                        </p:par>
                        <p:par>
                          <p:cTn id="100" fill="hold">
                            <p:stCondLst>
                              <p:cond delay="7824"/>
                            </p:stCondLst>
                            <p:childTnLst>
                              <p:par>
                                <p:cTn id="101" presetID="53" presetClass="entr" presetSubtype="16"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 calcmode="lin" valueType="num">
                                      <p:cBhvr>
                                        <p:cTn id="103" dur="500" fill="hold"/>
                                        <p:tgtEl>
                                          <p:spTgt spid="75"/>
                                        </p:tgtEl>
                                        <p:attrNameLst>
                                          <p:attrName>ppt_w</p:attrName>
                                        </p:attrNameLst>
                                      </p:cBhvr>
                                      <p:tavLst>
                                        <p:tav tm="0">
                                          <p:val>
                                            <p:fltVal val="0"/>
                                          </p:val>
                                        </p:tav>
                                        <p:tav tm="100000">
                                          <p:val>
                                            <p:strVal val="#ppt_w"/>
                                          </p:val>
                                        </p:tav>
                                      </p:tavLst>
                                    </p:anim>
                                    <p:anim calcmode="lin" valueType="num">
                                      <p:cBhvr>
                                        <p:cTn id="104" dur="500" fill="hold"/>
                                        <p:tgtEl>
                                          <p:spTgt spid="75"/>
                                        </p:tgtEl>
                                        <p:attrNameLst>
                                          <p:attrName>ppt_h</p:attrName>
                                        </p:attrNameLst>
                                      </p:cBhvr>
                                      <p:tavLst>
                                        <p:tav tm="0">
                                          <p:val>
                                            <p:fltVal val="0"/>
                                          </p:val>
                                        </p:tav>
                                        <p:tav tm="100000">
                                          <p:val>
                                            <p:strVal val="#ppt_h"/>
                                          </p:val>
                                        </p:tav>
                                      </p:tavLst>
                                    </p:anim>
                                    <p:animEffect transition="in" filter="fade">
                                      <p:cBhvr>
                                        <p:cTn id="105" dur="500"/>
                                        <p:tgtEl>
                                          <p:spTgt spid="75"/>
                                        </p:tgtEl>
                                      </p:cBhvr>
                                    </p:animEffect>
                                  </p:childTnLst>
                                </p:cTn>
                              </p:par>
                            </p:childTnLst>
                          </p:cTn>
                        </p:par>
                        <p:par>
                          <p:cTn id="106" fill="hold">
                            <p:stCondLst>
                              <p:cond delay="8324"/>
                            </p:stCondLst>
                            <p:childTnLst>
                              <p:par>
                                <p:cTn id="107" presetID="53" presetClass="entr" presetSubtype="16" fill="hold" grpId="0" nodeType="afterEffect">
                                  <p:stCondLst>
                                    <p:cond delay="0"/>
                                  </p:stCondLst>
                                  <p:childTnLst>
                                    <p:set>
                                      <p:cBhvr>
                                        <p:cTn id="108" dur="1" fill="hold">
                                          <p:stCondLst>
                                            <p:cond delay="0"/>
                                          </p:stCondLst>
                                        </p:cTn>
                                        <p:tgtEl>
                                          <p:spTgt spid="77"/>
                                        </p:tgtEl>
                                        <p:attrNameLst>
                                          <p:attrName>style.visibility</p:attrName>
                                        </p:attrNameLst>
                                      </p:cBhvr>
                                      <p:to>
                                        <p:strVal val="visible"/>
                                      </p:to>
                                    </p:set>
                                    <p:anim calcmode="lin" valueType="num">
                                      <p:cBhvr>
                                        <p:cTn id="109" dur="500" fill="hold"/>
                                        <p:tgtEl>
                                          <p:spTgt spid="77"/>
                                        </p:tgtEl>
                                        <p:attrNameLst>
                                          <p:attrName>ppt_w</p:attrName>
                                        </p:attrNameLst>
                                      </p:cBhvr>
                                      <p:tavLst>
                                        <p:tav tm="0">
                                          <p:val>
                                            <p:fltVal val="0"/>
                                          </p:val>
                                        </p:tav>
                                        <p:tav tm="100000">
                                          <p:val>
                                            <p:strVal val="#ppt_w"/>
                                          </p:val>
                                        </p:tav>
                                      </p:tavLst>
                                    </p:anim>
                                    <p:anim calcmode="lin" valueType="num">
                                      <p:cBhvr>
                                        <p:cTn id="110" dur="500" fill="hold"/>
                                        <p:tgtEl>
                                          <p:spTgt spid="77"/>
                                        </p:tgtEl>
                                        <p:attrNameLst>
                                          <p:attrName>ppt_h</p:attrName>
                                        </p:attrNameLst>
                                      </p:cBhvr>
                                      <p:tavLst>
                                        <p:tav tm="0">
                                          <p:val>
                                            <p:fltVal val="0"/>
                                          </p:val>
                                        </p:tav>
                                        <p:tav tm="100000">
                                          <p:val>
                                            <p:strVal val="#ppt_h"/>
                                          </p:val>
                                        </p:tav>
                                      </p:tavLst>
                                    </p:anim>
                                    <p:animEffect transition="in" filter="fade">
                                      <p:cBhvr>
                                        <p:cTn id="111" dur="500"/>
                                        <p:tgtEl>
                                          <p:spTgt spid="77"/>
                                        </p:tgtEl>
                                      </p:cBhvr>
                                    </p:animEffect>
                                  </p:childTnLst>
                                </p:cTn>
                              </p:par>
                            </p:childTnLst>
                          </p:cTn>
                        </p:par>
                        <p:par>
                          <p:cTn id="112" fill="hold">
                            <p:stCondLst>
                              <p:cond delay="8824"/>
                            </p:stCondLst>
                            <p:childTnLst>
                              <p:par>
                                <p:cTn id="113" presetID="53" presetClass="entr" presetSubtype="16" fill="hold" grpId="0" nodeType="afterEffect">
                                  <p:stCondLst>
                                    <p:cond delay="0"/>
                                  </p:stCondLst>
                                  <p:iterate type="lt">
                                    <p:tmPct val="10000"/>
                                  </p:iterate>
                                  <p:childTnLst>
                                    <p:set>
                                      <p:cBhvr>
                                        <p:cTn id="114" dur="1" fill="hold">
                                          <p:stCondLst>
                                            <p:cond delay="0"/>
                                          </p:stCondLst>
                                        </p:cTn>
                                        <p:tgtEl>
                                          <p:spTgt spid="76"/>
                                        </p:tgtEl>
                                        <p:attrNameLst>
                                          <p:attrName>style.visibility</p:attrName>
                                        </p:attrNameLst>
                                      </p:cBhvr>
                                      <p:to>
                                        <p:strVal val="visible"/>
                                      </p:to>
                                    </p:set>
                                    <p:anim calcmode="lin" valueType="num">
                                      <p:cBhvr>
                                        <p:cTn id="115" dur="250" fill="hold"/>
                                        <p:tgtEl>
                                          <p:spTgt spid="76"/>
                                        </p:tgtEl>
                                        <p:attrNameLst>
                                          <p:attrName>ppt_w</p:attrName>
                                        </p:attrNameLst>
                                      </p:cBhvr>
                                      <p:tavLst>
                                        <p:tav tm="0">
                                          <p:val>
                                            <p:fltVal val="0"/>
                                          </p:val>
                                        </p:tav>
                                        <p:tav tm="100000">
                                          <p:val>
                                            <p:strVal val="#ppt_w"/>
                                          </p:val>
                                        </p:tav>
                                      </p:tavLst>
                                    </p:anim>
                                    <p:anim calcmode="lin" valueType="num">
                                      <p:cBhvr>
                                        <p:cTn id="116" dur="250" fill="hold"/>
                                        <p:tgtEl>
                                          <p:spTgt spid="76"/>
                                        </p:tgtEl>
                                        <p:attrNameLst>
                                          <p:attrName>ppt_h</p:attrName>
                                        </p:attrNameLst>
                                      </p:cBhvr>
                                      <p:tavLst>
                                        <p:tav tm="0">
                                          <p:val>
                                            <p:fltVal val="0"/>
                                          </p:val>
                                        </p:tav>
                                        <p:tav tm="100000">
                                          <p:val>
                                            <p:strVal val="#ppt_h"/>
                                          </p:val>
                                        </p:tav>
                                      </p:tavLst>
                                    </p:anim>
                                    <p:animEffect transition="in" filter="fade">
                                      <p:cBhvr>
                                        <p:cTn id="117" dur="2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3" grpId="0" animBg="1"/>
      <p:bldP spid="36" grpId="0" animBg="1"/>
      <p:bldP spid="59" grpId="0" animBg="1"/>
      <p:bldP spid="66" grpId="0" animBg="1"/>
      <p:bldP spid="67" grpId="0"/>
      <p:bldP spid="68" grpId="0"/>
      <p:bldP spid="69" grpId="0" animBg="1"/>
      <p:bldP spid="70" grpId="0"/>
      <p:bldP spid="71" grpId="0"/>
      <p:bldP spid="72" grpId="0" animBg="1"/>
      <p:bldP spid="73" grpId="0"/>
      <p:bldP spid="74" grpId="0"/>
      <p:bldP spid="75" grpId="0" animBg="1"/>
      <p:bldP spid="76" grpId="0"/>
      <p:bldP spid="77" grpId="0"/>
      <p:bldP spid="78" grpId="0" animBg="1"/>
      <p:bldP spid="79" grpId="0" animBg="1"/>
      <p:bldP spid="80" grpId="0" animBg="1"/>
      <p:bldP spid="8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a:spLocks noChangeAspect="1"/>
          </p:cNvSpPr>
          <p:nvPr>
            <p:custDataLst>
              <p:tags r:id="rId1"/>
            </p:custDataLst>
          </p:nvPr>
        </p:nvSpPr>
        <p:spPr>
          <a:xfrm>
            <a:off x="1596000" y="3769723"/>
            <a:ext cx="2880000" cy="172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a:spLocks noChangeAspect="1"/>
          </p:cNvSpPr>
          <p:nvPr>
            <p:custDataLst>
              <p:tags r:id="rId3"/>
            </p:custDataLst>
          </p:nvPr>
        </p:nvSpPr>
        <p:spPr>
          <a:xfrm>
            <a:off x="4656000" y="3769723"/>
            <a:ext cx="2880000" cy="1728000"/>
          </a:xfrm>
          <a:prstGeom prst="rect">
            <a:avLst/>
          </a:prstGeom>
          <a:solidFill>
            <a:schemeClr val="accent2"/>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a:spLocks noChangeAspect="1"/>
          </p:cNvSpPr>
          <p:nvPr>
            <p:custDataLst>
              <p:tags r:id="rId4"/>
            </p:custDataLst>
          </p:nvPr>
        </p:nvSpPr>
        <p:spPr>
          <a:xfrm>
            <a:off x="7716000" y="3769723"/>
            <a:ext cx="2880000" cy="172800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6"/>
            </p:custDataLst>
          </p:nvPr>
        </p:nvSpPr>
        <p:spPr>
          <a:xfrm>
            <a:off x="1596000" y="1861723"/>
            <a:ext cx="5940000" cy="1728000"/>
          </a:xfrm>
          <a:prstGeom prst="rect">
            <a:avLst/>
          </a:prstGeom>
          <a:solidFill>
            <a:schemeClr val="accent1"/>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a:spLocks noChangeAspect="1"/>
          </p:cNvSpPr>
          <p:nvPr>
            <p:custDataLst>
              <p:tags r:id="rId7"/>
            </p:custDataLst>
          </p:nvPr>
        </p:nvSpPr>
        <p:spPr>
          <a:xfrm>
            <a:off x="7716000" y="1861723"/>
            <a:ext cx="2880000" cy="1728000"/>
          </a:xfrm>
          <a:prstGeom prst="rect">
            <a:avLst/>
          </a:prstGeom>
          <a:solidFill>
            <a:schemeClr val="accent4"/>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任意多边形 5"/>
          <p:cNvSpPr/>
          <p:nvPr>
            <p:custDataLst>
              <p:tags r:id="rId8"/>
            </p:custDataLst>
          </p:nvPr>
        </p:nvSpPr>
        <p:spPr bwMode="auto">
          <a:xfrm rot="2700000">
            <a:off x="9032416" y="3153923"/>
            <a:ext cx="246839" cy="254501"/>
          </a:xfrm>
          <a:custGeom>
            <a:avLst/>
            <a:gdLst>
              <a:gd name="T0" fmla="*/ 1067 w 1161"/>
              <a:gd name="T1" fmla="*/ 0 h 1161"/>
              <a:gd name="T2" fmla="*/ 1161 w 1161"/>
              <a:gd name="T3" fmla="*/ 0 h 1161"/>
              <a:gd name="T4" fmla="*/ 1161 w 1161"/>
              <a:gd name="T5" fmla="*/ 1161 h 1161"/>
              <a:gd name="T6" fmla="*/ 0 w 1161"/>
              <a:gd name="T7" fmla="*/ 1161 h 1161"/>
              <a:gd name="T8" fmla="*/ 0 w 1161"/>
              <a:gd name="T9" fmla="*/ 1067 h 1161"/>
              <a:gd name="T10" fmla="*/ 94 w 1161"/>
              <a:gd name="T11" fmla="*/ 1067 h 1161"/>
              <a:gd name="T12" fmla="*/ 1003 w 1161"/>
              <a:gd name="T13" fmla="*/ 1067 h 1161"/>
              <a:gd name="T14" fmla="*/ 62 w 1161"/>
              <a:gd name="T15" fmla="*/ 126 h 1161"/>
              <a:gd name="T16" fmla="*/ 129 w 1161"/>
              <a:gd name="T17" fmla="*/ 59 h 1161"/>
              <a:gd name="T18" fmla="*/ 1067 w 1161"/>
              <a:gd name="T19" fmla="*/ 997 h 1161"/>
              <a:gd name="T20" fmla="*/ 1067 w 1161"/>
              <a:gd name="T21" fmla="*/ 94 h 1161"/>
              <a:gd name="T22" fmla="*/ 1067 w 1161"/>
              <a:gd name="T23" fmla="*/ 0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1" h="1161">
                <a:moveTo>
                  <a:pt x="1067" y="0"/>
                </a:moveTo>
                <a:lnTo>
                  <a:pt x="1161" y="0"/>
                </a:lnTo>
                <a:lnTo>
                  <a:pt x="1161" y="1161"/>
                </a:lnTo>
                <a:lnTo>
                  <a:pt x="0" y="1161"/>
                </a:lnTo>
                <a:lnTo>
                  <a:pt x="0" y="1067"/>
                </a:lnTo>
                <a:lnTo>
                  <a:pt x="94" y="1067"/>
                </a:lnTo>
                <a:lnTo>
                  <a:pt x="1003" y="1067"/>
                </a:lnTo>
                <a:lnTo>
                  <a:pt x="62" y="126"/>
                </a:lnTo>
                <a:lnTo>
                  <a:pt x="129" y="59"/>
                </a:lnTo>
                <a:lnTo>
                  <a:pt x="1067" y="997"/>
                </a:lnTo>
                <a:lnTo>
                  <a:pt x="1067" y="94"/>
                </a:lnTo>
                <a:lnTo>
                  <a:pt x="106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0" name="PA_任意多边形 5"/>
          <p:cNvSpPr/>
          <p:nvPr>
            <p:custDataLst>
              <p:tags r:id="rId9"/>
            </p:custDataLst>
          </p:nvPr>
        </p:nvSpPr>
        <p:spPr bwMode="auto">
          <a:xfrm rot="2700000" flipH="1">
            <a:off x="4838377" y="4506471"/>
            <a:ext cx="246839" cy="254501"/>
          </a:xfrm>
          <a:custGeom>
            <a:avLst/>
            <a:gdLst>
              <a:gd name="T0" fmla="*/ 1067 w 1161"/>
              <a:gd name="T1" fmla="*/ 0 h 1161"/>
              <a:gd name="T2" fmla="*/ 1161 w 1161"/>
              <a:gd name="T3" fmla="*/ 0 h 1161"/>
              <a:gd name="T4" fmla="*/ 1161 w 1161"/>
              <a:gd name="T5" fmla="*/ 1161 h 1161"/>
              <a:gd name="T6" fmla="*/ 0 w 1161"/>
              <a:gd name="T7" fmla="*/ 1161 h 1161"/>
              <a:gd name="T8" fmla="*/ 0 w 1161"/>
              <a:gd name="T9" fmla="*/ 1067 h 1161"/>
              <a:gd name="T10" fmla="*/ 94 w 1161"/>
              <a:gd name="T11" fmla="*/ 1067 h 1161"/>
              <a:gd name="T12" fmla="*/ 1003 w 1161"/>
              <a:gd name="T13" fmla="*/ 1067 h 1161"/>
              <a:gd name="T14" fmla="*/ 62 w 1161"/>
              <a:gd name="T15" fmla="*/ 126 h 1161"/>
              <a:gd name="T16" fmla="*/ 129 w 1161"/>
              <a:gd name="T17" fmla="*/ 59 h 1161"/>
              <a:gd name="T18" fmla="*/ 1067 w 1161"/>
              <a:gd name="T19" fmla="*/ 997 h 1161"/>
              <a:gd name="T20" fmla="*/ 1067 w 1161"/>
              <a:gd name="T21" fmla="*/ 94 h 1161"/>
              <a:gd name="T22" fmla="*/ 1067 w 1161"/>
              <a:gd name="T23" fmla="*/ 0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1" h="1161">
                <a:moveTo>
                  <a:pt x="1067" y="0"/>
                </a:moveTo>
                <a:lnTo>
                  <a:pt x="1161" y="0"/>
                </a:lnTo>
                <a:lnTo>
                  <a:pt x="1161" y="1161"/>
                </a:lnTo>
                <a:lnTo>
                  <a:pt x="0" y="1161"/>
                </a:lnTo>
                <a:lnTo>
                  <a:pt x="0" y="1067"/>
                </a:lnTo>
                <a:lnTo>
                  <a:pt x="94" y="1067"/>
                </a:lnTo>
                <a:lnTo>
                  <a:pt x="1003" y="1067"/>
                </a:lnTo>
                <a:lnTo>
                  <a:pt x="62" y="126"/>
                </a:lnTo>
                <a:lnTo>
                  <a:pt x="129" y="59"/>
                </a:lnTo>
                <a:lnTo>
                  <a:pt x="1067" y="997"/>
                </a:lnTo>
                <a:lnTo>
                  <a:pt x="1067" y="94"/>
                </a:lnTo>
                <a:lnTo>
                  <a:pt x="1067"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1" name="PA_矩形 10"/>
          <p:cNvSpPr/>
          <p:nvPr>
            <p:custDataLst>
              <p:tags r:id="rId10"/>
            </p:custDataLst>
          </p:nvPr>
        </p:nvSpPr>
        <p:spPr>
          <a:xfrm>
            <a:off x="1849800" y="2572907"/>
            <a:ext cx="3169875" cy="646331"/>
          </a:xfrm>
          <a:prstGeom prst="rect">
            <a:avLst/>
          </a:prstGeom>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请先将要替换的图片裁剪成原图片长宽比</a:t>
            </a:r>
            <a:r>
              <a:rPr lang="zh-CN" altLang="en-US" sz="1200" dirty="0" smtClean="0">
                <a:solidFill>
                  <a:schemeClr val="bg1"/>
                </a:solidFill>
                <a:latin typeface="微软雅黑" panose="020B0503020204020204" pitchFamily="34" charset="-122"/>
                <a:ea typeface="微软雅黑" panose="020B0503020204020204" pitchFamily="34" charset="-122"/>
              </a:rPr>
              <a:t>例然后</a:t>
            </a:r>
            <a:r>
              <a:rPr lang="zh-CN" altLang="en-US" sz="1200" dirty="0">
                <a:solidFill>
                  <a:schemeClr val="bg1"/>
                </a:solidFill>
                <a:latin typeface="微软雅黑" panose="020B0503020204020204" pitchFamily="34" charset="-122"/>
                <a:ea typeface="微软雅黑" panose="020B0503020204020204" pitchFamily="34" charset="-122"/>
              </a:rPr>
              <a:t>在原图片上单击右键填充图片，这样替换后图片就不会变形</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PA_矩形 11"/>
          <p:cNvSpPr/>
          <p:nvPr>
            <p:custDataLst>
              <p:tags r:id="rId11"/>
            </p:custDataLst>
          </p:nvPr>
        </p:nvSpPr>
        <p:spPr>
          <a:xfrm>
            <a:off x="1849800" y="2132380"/>
            <a:ext cx="3169875"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单击添加您的标题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PA_矩形 12"/>
          <p:cNvSpPr/>
          <p:nvPr>
            <p:custDataLst>
              <p:tags r:id="rId12"/>
            </p:custDataLst>
          </p:nvPr>
        </p:nvSpPr>
        <p:spPr>
          <a:xfrm>
            <a:off x="5139047" y="4218222"/>
            <a:ext cx="2284050" cy="830997"/>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在这里输入您的文字内容，或者将您的文字内容复制在这里在</a:t>
            </a:r>
            <a:r>
              <a:rPr lang="zh-CN" altLang="en-US" sz="1200" dirty="0">
                <a:solidFill>
                  <a:schemeClr val="bg1"/>
                </a:solidFill>
                <a:latin typeface="微软雅黑" panose="020B0503020204020204" pitchFamily="34" charset="-122"/>
                <a:ea typeface="微软雅黑" panose="020B0503020204020204" pitchFamily="34" charset="-122"/>
              </a:rPr>
              <a:t>这里输入您的文字内容，或者将您的文字内容复制在</a:t>
            </a:r>
            <a:r>
              <a:rPr lang="zh-CN" altLang="en-US" sz="1200" dirty="0" smtClean="0">
                <a:solidFill>
                  <a:schemeClr val="bg1"/>
                </a:solidFill>
                <a:latin typeface="微软雅黑" panose="020B0503020204020204" pitchFamily="34" charset="-122"/>
                <a:ea typeface="微软雅黑" panose="020B0503020204020204" pitchFamily="34" charset="-122"/>
              </a:rPr>
              <a:t>这里</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PA_矩形 13"/>
          <p:cNvSpPr/>
          <p:nvPr>
            <p:custDataLst>
              <p:tags r:id="rId13"/>
            </p:custDataLst>
          </p:nvPr>
        </p:nvSpPr>
        <p:spPr>
          <a:xfrm>
            <a:off x="8013810" y="2179727"/>
            <a:ext cx="2284050" cy="830997"/>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在这里输入您的文字内容，或者将您的文字内容复制在这里在</a:t>
            </a:r>
            <a:r>
              <a:rPr lang="zh-CN" altLang="en-US" sz="1200" dirty="0">
                <a:solidFill>
                  <a:schemeClr val="bg1"/>
                </a:solidFill>
                <a:latin typeface="微软雅黑" panose="020B0503020204020204" pitchFamily="34" charset="-122"/>
                <a:ea typeface="微软雅黑" panose="020B0503020204020204" pitchFamily="34" charset="-122"/>
              </a:rPr>
              <a:t>这里输入您的文字内容，或者将您的文字内容复制在</a:t>
            </a:r>
            <a:r>
              <a:rPr lang="zh-CN" altLang="en-US" sz="1200" dirty="0" smtClean="0">
                <a:solidFill>
                  <a:schemeClr val="bg1"/>
                </a:solidFill>
                <a:latin typeface="微软雅黑" panose="020B0503020204020204" pitchFamily="34" charset="-122"/>
                <a:ea typeface="微软雅黑" panose="020B0503020204020204" pitchFamily="34" charset="-122"/>
              </a:rPr>
              <a:t>这里</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8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par>
                          <p:cTn id="31" fill="hold">
                            <p:stCondLst>
                              <p:cond delay="100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250" fill="hold"/>
                                        <p:tgtEl>
                                          <p:spTgt spid="11"/>
                                        </p:tgtEl>
                                        <p:attrNameLst>
                                          <p:attrName>ppt_w</p:attrName>
                                        </p:attrNameLst>
                                      </p:cBhvr>
                                      <p:tavLst>
                                        <p:tav tm="0">
                                          <p:val>
                                            <p:fltVal val="0"/>
                                          </p:val>
                                        </p:tav>
                                        <p:tav tm="100000">
                                          <p:val>
                                            <p:strVal val="#ppt_w"/>
                                          </p:val>
                                        </p:tav>
                                      </p:tavLst>
                                    </p:anim>
                                    <p:anim calcmode="lin" valueType="num">
                                      <p:cBhvr>
                                        <p:cTn id="35" dur="250" fill="hold"/>
                                        <p:tgtEl>
                                          <p:spTgt spid="11"/>
                                        </p:tgtEl>
                                        <p:attrNameLst>
                                          <p:attrName>ppt_h</p:attrName>
                                        </p:attrNameLst>
                                      </p:cBhvr>
                                      <p:tavLst>
                                        <p:tav tm="0">
                                          <p:val>
                                            <p:fltVal val="0"/>
                                          </p:val>
                                        </p:tav>
                                        <p:tav tm="100000">
                                          <p:val>
                                            <p:strVal val="#ppt_h"/>
                                          </p:val>
                                        </p:tav>
                                      </p:tavLst>
                                    </p:anim>
                                    <p:animEffect transition="in" filter="fade">
                                      <p:cBhvr>
                                        <p:cTn id="36" dur="250"/>
                                        <p:tgtEl>
                                          <p:spTgt spid="11"/>
                                        </p:tgtEl>
                                      </p:cBhvr>
                                    </p:animEffect>
                                  </p:childTnLst>
                                </p:cTn>
                              </p:par>
                            </p:childTnLst>
                          </p:cTn>
                        </p:par>
                        <p:par>
                          <p:cTn id="37" fill="hold">
                            <p:stCondLst>
                              <p:cond delay="3199"/>
                            </p:stCondLst>
                            <p:childTnLst>
                              <p:par>
                                <p:cTn id="38" presetID="2" presetClass="entr" presetSubtype="2"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1+#ppt_w/2"/>
                                          </p:val>
                                        </p:tav>
                                        <p:tav tm="100000">
                                          <p:val>
                                            <p:strVal val="#ppt_x"/>
                                          </p:val>
                                        </p:tav>
                                      </p:tavLst>
                                    </p:anim>
                                    <p:anim calcmode="lin" valueType="num">
                                      <p:cBhvr additive="base">
                                        <p:cTn id="41" dur="500" fill="hold"/>
                                        <p:tgtEl>
                                          <p:spTgt spid="10"/>
                                        </p:tgtEl>
                                        <p:attrNameLst>
                                          <p:attrName>ppt_y</p:attrName>
                                        </p:attrNameLst>
                                      </p:cBhvr>
                                      <p:tavLst>
                                        <p:tav tm="0">
                                          <p:val>
                                            <p:strVal val="#ppt_y"/>
                                          </p:val>
                                        </p:tav>
                                        <p:tav tm="100000">
                                          <p:val>
                                            <p:strVal val="#ppt_y"/>
                                          </p:val>
                                        </p:tav>
                                      </p:tavLst>
                                    </p:anim>
                                  </p:childTnLst>
                                </p:cTn>
                              </p:par>
                            </p:childTnLst>
                          </p:cTn>
                        </p:par>
                        <p:par>
                          <p:cTn id="42" fill="hold">
                            <p:stCondLst>
                              <p:cond delay="3699"/>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13"/>
                                        </p:tgtEl>
                                        <p:attrNameLst>
                                          <p:attrName>style.visibility</p:attrName>
                                        </p:attrNameLst>
                                      </p:cBhvr>
                                      <p:to>
                                        <p:strVal val="visible"/>
                                      </p:to>
                                    </p:set>
                                    <p:anim calcmode="lin" valueType="num">
                                      <p:cBhvr>
                                        <p:cTn id="45" dur="250" fill="hold"/>
                                        <p:tgtEl>
                                          <p:spTgt spid="13"/>
                                        </p:tgtEl>
                                        <p:attrNameLst>
                                          <p:attrName>ppt_w</p:attrName>
                                        </p:attrNameLst>
                                      </p:cBhvr>
                                      <p:tavLst>
                                        <p:tav tm="0">
                                          <p:val>
                                            <p:fltVal val="0"/>
                                          </p:val>
                                        </p:tav>
                                        <p:tav tm="100000">
                                          <p:val>
                                            <p:strVal val="#ppt_w"/>
                                          </p:val>
                                        </p:tav>
                                      </p:tavLst>
                                    </p:anim>
                                    <p:anim calcmode="lin" valueType="num">
                                      <p:cBhvr>
                                        <p:cTn id="46" dur="250" fill="hold"/>
                                        <p:tgtEl>
                                          <p:spTgt spid="13"/>
                                        </p:tgtEl>
                                        <p:attrNameLst>
                                          <p:attrName>ppt_h</p:attrName>
                                        </p:attrNameLst>
                                      </p:cBhvr>
                                      <p:tavLst>
                                        <p:tav tm="0">
                                          <p:val>
                                            <p:fltVal val="0"/>
                                          </p:val>
                                        </p:tav>
                                        <p:tav tm="100000">
                                          <p:val>
                                            <p:strVal val="#ppt_h"/>
                                          </p:val>
                                        </p:tav>
                                      </p:tavLst>
                                    </p:anim>
                                    <p:animEffect transition="in" filter="fade">
                                      <p:cBhvr>
                                        <p:cTn id="47" dur="250"/>
                                        <p:tgtEl>
                                          <p:spTgt spid="13"/>
                                        </p:tgtEl>
                                      </p:cBhvr>
                                    </p:animEffect>
                                  </p:childTnLst>
                                </p:cTn>
                              </p:par>
                            </p:childTnLst>
                          </p:cTn>
                        </p:par>
                        <p:par>
                          <p:cTn id="48" fill="hold">
                            <p:stCondLst>
                              <p:cond delay="5225"/>
                            </p:stCondLst>
                            <p:childTnLst>
                              <p:par>
                                <p:cTn id="49" presetID="2" presetClass="entr" presetSubtype="1"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0-#ppt_h/2"/>
                                          </p:val>
                                        </p:tav>
                                        <p:tav tm="100000">
                                          <p:val>
                                            <p:strVal val="#ppt_y"/>
                                          </p:val>
                                        </p:tav>
                                      </p:tavLst>
                                    </p:anim>
                                  </p:childTnLst>
                                </p:cTn>
                              </p:par>
                            </p:childTnLst>
                          </p:cTn>
                        </p:par>
                        <p:par>
                          <p:cTn id="53" fill="hold">
                            <p:stCondLst>
                              <p:cond delay="5725"/>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14"/>
                                        </p:tgtEl>
                                        <p:attrNameLst>
                                          <p:attrName>style.visibility</p:attrName>
                                        </p:attrNameLst>
                                      </p:cBhvr>
                                      <p:to>
                                        <p:strVal val="visible"/>
                                      </p:to>
                                    </p:set>
                                    <p:anim calcmode="lin" valueType="num">
                                      <p:cBhvr>
                                        <p:cTn id="56" dur="250" fill="hold"/>
                                        <p:tgtEl>
                                          <p:spTgt spid="14"/>
                                        </p:tgtEl>
                                        <p:attrNameLst>
                                          <p:attrName>ppt_w</p:attrName>
                                        </p:attrNameLst>
                                      </p:cBhvr>
                                      <p:tavLst>
                                        <p:tav tm="0">
                                          <p:val>
                                            <p:fltVal val="0"/>
                                          </p:val>
                                        </p:tav>
                                        <p:tav tm="100000">
                                          <p:val>
                                            <p:strVal val="#ppt_w"/>
                                          </p:val>
                                        </p:tav>
                                      </p:tavLst>
                                    </p:anim>
                                    <p:anim calcmode="lin" valueType="num">
                                      <p:cBhvr>
                                        <p:cTn id="57" dur="250" fill="hold"/>
                                        <p:tgtEl>
                                          <p:spTgt spid="14"/>
                                        </p:tgtEl>
                                        <p:attrNameLst>
                                          <p:attrName>ppt_h</p:attrName>
                                        </p:attrNameLst>
                                      </p:cBhvr>
                                      <p:tavLst>
                                        <p:tav tm="0">
                                          <p:val>
                                            <p:fltVal val="0"/>
                                          </p:val>
                                        </p:tav>
                                        <p:tav tm="100000">
                                          <p:val>
                                            <p:strVal val="#ppt_h"/>
                                          </p:val>
                                        </p:tav>
                                      </p:tavLst>
                                    </p:anim>
                                    <p:animEffect transition="in" filter="fade">
                                      <p:cBhvr>
                                        <p:cTn id="58"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101"/>
          <p:cNvSpPr/>
          <p:nvPr/>
        </p:nvSpPr>
        <p:spPr>
          <a:xfrm>
            <a:off x="9386520" y="1287398"/>
            <a:ext cx="43412" cy="34407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矩形 36"/>
          <p:cNvSpPr/>
          <p:nvPr/>
        </p:nvSpPr>
        <p:spPr>
          <a:xfrm>
            <a:off x="615984" y="2312302"/>
            <a:ext cx="2718331"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Block Arc 83"/>
          <p:cNvSpPr/>
          <p:nvPr/>
        </p:nvSpPr>
        <p:spPr>
          <a:xfrm>
            <a:off x="5624708" y="1993925"/>
            <a:ext cx="3290713" cy="3290714"/>
          </a:xfrm>
          <a:prstGeom prst="blockArc">
            <a:avLst>
              <a:gd name="adj1" fmla="val 10799501"/>
              <a:gd name="adj2" fmla="val 2383"/>
              <a:gd name="adj3" fmla="val 28902"/>
            </a:avLst>
          </a:pr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Block Arc 84"/>
          <p:cNvSpPr/>
          <p:nvPr/>
        </p:nvSpPr>
        <p:spPr>
          <a:xfrm>
            <a:off x="3276579" y="1993925"/>
            <a:ext cx="3290713" cy="3290714"/>
          </a:xfrm>
          <a:prstGeom prst="blockArc">
            <a:avLst>
              <a:gd name="adj1" fmla="val 10799501"/>
              <a:gd name="adj2" fmla="val 2383"/>
              <a:gd name="adj3" fmla="val 28902"/>
            </a:avLst>
          </a:pr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Block Arc 85"/>
          <p:cNvSpPr/>
          <p:nvPr/>
        </p:nvSpPr>
        <p:spPr>
          <a:xfrm flipV="1">
            <a:off x="3276579" y="1993923"/>
            <a:ext cx="3290713" cy="3290714"/>
          </a:xfrm>
          <a:prstGeom prst="blockArc">
            <a:avLst>
              <a:gd name="adj1" fmla="val 10799501"/>
              <a:gd name="adj2" fmla="val 2383"/>
              <a:gd name="adj3" fmla="val 28902"/>
            </a:avLst>
          </a:pr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Block Arc 86"/>
          <p:cNvSpPr/>
          <p:nvPr/>
        </p:nvSpPr>
        <p:spPr>
          <a:xfrm flipV="1">
            <a:off x="5624708" y="1993923"/>
            <a:ext cx="3290713" cy="3290714"/>
          </a:xfrm>
          <a:prstGeom prst="blockArc">
            <a:avLst>
              <a:gd name="adj1" fmla="val 10799501"/>
              <a:gd name="adj2" fmla="val 2383"/>
              <a:gd name="adj3" fmla="val 28902"/>
            </a:avLst>
          </a:prstGeom>
          <a:solidFill>
            <a:schemeClr val="accent5"/>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87"/>
          <p:cNvSpPr txBox="1"/>
          <p:nvPr/>
        </p:nvSpPr>
        <p:spPr>
          <a:xfrm>
            <a:off x="3449087" y="3106472"/>
            <a:ext cx="627096" cy="523220"/>
          </a:xfrm>
          <a:prstGeom prst="rect">
            <a:avLst/>
          </a:prstGeom>
          <a:noFill/>
        </p:spPr>
        <p:txBody>
          <a:bodyPr wrap="none" rtlCol="0">
            <a:spAutoFit/>
          </a:bodyPr>
          <a:lstStyle/>
          <a:p>
            <a:pPr algn="ctr"/>
            <a:r>
              <a:rPr lang="en-US" sz="2800" b="1" dirty="0" smtClean="0">
                <a:solidFill>
                  <a:schemeClr val="bg1"/>
                </a:solidFill>
                <a:latin typeface="微软雅黑" panose="020B0503020204020204" pitchFamily="34" charset="-122"/>
                <a:ea typeface="微软雅黑" panose="020B0503020204020204" pitchFamily="34" charset="-122"/>
              </a:rPr>
              <a:t>01</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14" name="TextBox 88"/>
          <p:cNvSpPr txBox="1"/>
          <p:nvPr/>
        </p:nvSpPr>
        <p:spPr>
          <a:xfrm>
            <a:off x="3449087" y="3664433"/>
            <a:ext cx="627096" cy="523220"/>
          </a:xfrm>
          <a:prstGeom prst="rect">
            <a:avLst/>
          </a:prstGeom>
          <a:noFill/>
        </p:spPr>
        <p:txBody>
          <a:bodyPr wrap="none" rtlCol="0">
            <a:spAutoFit/>
          </a:bodyPr>
          <a:lstStyle/>
          <a:p>
            <a:pPr algn="ctr"/>
            <a:r>
              <a:rPr lang="en-US" sz="2800" b="1" dirty="0" smtClean="0">
                <a:solidFill>
                  <a:schemeClr val="bg1"/>
                </a:solidFill>
                <a:latin typeface="微软雅黑" panose="020B0503020204020204" pitchFamily="34" charset="-122"/>
                <a:ea typeface="微软雅黑" panose="020B0503020204020204" pitchFamily="34" charset="-122"/>
              </a:rPr>
              <a:t>03</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15" name="TextBox 89"/>
          <p:cNvSpPr txBox="1"/>
          <p:nvPr/>
        </p:nvSpPr>
        <p:spPr>
          <a:xfrm>
            <a:off x="8097487" y="3106472"/>
            <a:ext cx="627096" cy="523220"/>
          </a:xfrm>
          <a:prstGeom prst="rect">
            <a:avLst/>
          </a:prstGeom>
          <a:noFill/>
        </p:spPr>
        <p:txBody>
          <a:bodyPr wrap="none" rtlCol="0">
            <a:spAutoFit/>
          </a:bodyPr>
          <a:lstStyle/>
          <a:p>
            <a:pPr algn="ctr"/>
            <a:r>
              <a:rPr lang="en-US" sz="2800" b="1" dirty="0" smtClean="0">
                <a:solidFill>
                  <a:schemeClr val="bg1"/>
                </a:solidFill>
                <a:latin typeface="微软雅黑" panose="020B0503020204020204" pitchFamily="34" charset="-122"/>
                <a:ea typeface="微软雅黑" panose="020B0503020204020204" pitchFamily="34" charset="-122"/>
              </a:rPr>
              <a:t>02</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16" name="TextBox 90"/>
          <p:cNvSpPr txBox="1"/>
          <p:nvPr/>
        </p:nvSpPr>
        <p:spPr>
          <a:xfrm>
            <a:off x="8097487" y="3664433"/>
            <a:ext cx="627096" cy="523220"/>
          </a:xfrm>
          <a:prstGeom prst="rect">
            <a:avLst/>
          </a:prstGeom>
          <a:noFill/>
        </p:spPr>
        <p:txBody>
          <a:bodyPr wrap="none" rtlCol="0">
            <a:spAutoFit/>
          </a:bodyPr>
          <a:lstStyle/>
          <a:p>
            <a:pPr algn="ctr"/>
            <a:r>
              <a:rPr lang="en-US" sz="2800" b="1" dirty="0" smtClean="0">
                <a:solidFill>
                  <a:schemeClr val="bg1"/>
                </a:solidFill>
                <a:latin typeface="微软雅黑" panose="020B0503020204020204" pitchFamily="34" charset="-122"/>
                <a:ea typeface="微软雅黑" panose="020B0503020204020204" pitchFamily="34" charset="-122"/>
              </a:rPr>
              <a:t>04</a:t>
            </a:r>
            <a:endParaRPr lang="en-US" sz="2800" b="1"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3814830" y="2327691"/>
            <a:ext cx="2214210" cy="461665"/>
          </a:xfrm>
          <a:prstGeom prst="rect">
            <a:avLst/>
          </a:prstGeom>
        </p:spPr>
        <p:txBody>
          <a:bodyPr wrap="square">
            <a:spAutoFit/>
          </a:bodyPr>
          <a:lstStyle/>
          <a:p>
            <a:pPr algn="ctr"/>
            <a:r>
              <a:rPr lang="zh-CN" altLang="en-US" sz="2400" dirty="0" smtClean="0">
                <a:solidFill>
                  <a:schemeClr val="bg1"/>
                </a:solidFill>
                <a:latin typeface="方正兰亭中黑_GBK" panose="02000000000000000000" pitchFamily="2" charset="-122"/>
                <a:ea typeface="方正兰亭中黑_GBK" panose="02000000000000000000" pitchFamily="2" charset="-122"/>
              </a:rPr>
              <a:t>添加标题</a:t>
            </a:r>
            <a:endParaRPr lang="zh-CN" altLang="en-US" sz="2400" dirty="0">
              <a:solidFill>
                <a:schemeClr val="bg1"/>
              </a:solidFill>
              <a:latin typeface="方正兰亭中黑_GBK" panose="02000000000000000000" pitchFamily="2" charset="-122"/>
              <a:ea typeface="方正兰亭中黑_GBK" panose="02000000000000000000" pitchFamily="2" charset="-122"/>
            </a:endParaRPr>
          </a:p>
        </p:txBody>
      </p:sp>
      <p:sp>
        <p:nvSpPr>
          <p:cNvPr id="39" name="矩形 38"/>
          <p:cNvSpPr/>
          <p:nvPr/>
        </p:nvSpPr>
        <p:spPr>
          <a:xfrm>
            <a:off x="6162959" y="2327691"/>
            <a:ext cx="2214210" cy="461665"/>
          </a:xfrm>
          <a:prstGeom prst="rect">
            <a:avLst/>
          </a:prstGeom>
        </p:spPr>
        <p:txBody>
          <a:bodyPr wrap="square">
            <a:spAutoFit/>
          </a:bodyPr>
          <a:lstStyle/>
          <a:p>
            <a:pPr algn="ctr"/>
            <a:r>
              <a:rPr lang="zh-CN" altLang="en-US" sz="2400" dirty="0" smtClean="0">
                <a:solidFill>
                  <a:schemeClr val="bg1"/>
                </a:solidFill>
                <a:latin typeface="方正兰亭中黑_GBK" panose="02000000000000000000" pitchFamily="2" charset="-122"/>
                <a:ea typeface="方正兰亭中黑_GBK" panose="02000000000000000000" pitchFamily="2" charset="-122"/>
              </a:rPr>
              <a:t>添加标题</a:t>
            </a:r>
            <a:endParaRPr lang="zh-CN" altLang="en-US" sz="2400" dirty="0">
              <a:solidFill>
                <a:schemeClr val="bg1"/>
              </a:solidFill>
              <a:latin typeface="方正兰亭中黑_GBK" panose="02000000000000000000" pitchFamily="2" charset="-122"/>
              <a:ea typeface="方正兰亭中黑_GBK" panose="02000000000000000000" pitchFamily="2" charset="-122"/>
            </a:endParaRPr>
          </a:p>
        </p:txBody>
      </p:sp>
      <p:sp>
        <p:nvSpPr>
          <p:cNvPr id="40" name="矩形 39"/>
          <p:cNvSpPr/>
          <p:nvPr/>
        </p:nvSpPr>
        <p:spPr>
          <a:xfrm>
            <a:off x="3814830" y="4505312"/>
            <a:ext cx="2214210" cy="461665"/>
          </a:xfrm>
          <a:prstGeom prst="rect">
            <a:avLst/>
          </a:prstGeom>
        </p:spPr>
        <p:txBody>
          <a:bodyPr wrap="square">
            <a:spAutoFit/>
          </a:bodyPr>
          <a:lstStyle/>
          <a:p>
            <a:pPr algn="ctr"/>
            <a:r>
              <a:rPr lang="zh-CN" altLang="en-US" sz="2400" dirty="0" smtClean="0">
                <a:solidFill>
                  <a:schemeClr val="bg1"/>
                </a:solidFill>
                <a:latin typeface="方正兰亭中黑_GBK" panose="02000000000000000000" pitchFamily="2" charset="-122"/>
                <a:ea typeface="方正兰亭中黑_GBK" panose="02000000000000000000" pitchFamily="2" charset="-122"/>
              </a:rPr>
              <a:t>添加标题</a:t>
            </a:r>
            <a:endParaRPr lang="zh-CN" altLang="en-US" sz="2400" dirty="0">
              <a:solidFill>
                <a:schemeClr val="bg1"/>
              </a:solidFill>
              <a:latin typeface="方正兰亭中黑_GBK" panose="02000000000000000000" pitchFamily="2" charset="-122"/>
              <a:ea typeface="方正兰亭中黑_GBK" panose="02000000000000000000" pitchFamily="2" charset="-122"/>
            </a:endParaRPr>
          </a:p>
        </p:txBody>
      </p:sp>
      <p:sp>
        <p:nvSpPr>
          <p:cNvPr id="41" name="矩形 40"/>
          <p:cNvSpPr/>
          <p:nvPr/>
        </p:nvSpPr>
        <p:spPr>
          <a:xfrm>
            <a:off x="6162959" y="4505312"/>
            <a:ext cx="2214210" cy="461665"/>
          </a:xfrm>
          <a:prstGeom prst="rect">
            <a:avLst/>
          </a:prstGeom>
        </p:spPr>
        <p:txBody>
          <a:bodyPr wrap="square">
            <a:spAutoFit/>
          </a:bodyPr>
          <a:lstStyle/>
          <a:p>
            <a:pPr algn="ctr"/>
            <a:r>
              <a:rPr lang="zh-CN" altLang="en-US" sz="2400" dirty="0" smtClean="0">
                <a:solidFill>
                  <a:schemeClr val="bg1"/>
                </a:solidFill>
                <a:latin typeface="方正兰亭中黑_GBK" panose="02000000000000000000" pitchFamily="2" charset="-122"/>
                <a:ea typeface="方正兰亭中黑_GBK" panose="02000000000000000000" pitchFamily="2" charset="-122"/>
              </a:rPr>
              <a:t>添加标题</a:t>
            </a:r>
            <a:endParaRPr lang="zh-CN" altLang="en-US" sz="2400" dirty="0">
              <a:solidFill>
                <a:schemeClr val="bg1"/>
              </a:solidFill>
              <a:latin typeface="方正兰亭中黑_GBK" panose="02000000000000000000" pitchFamily="2" charset="-122"/>
              <a:ea typeface="方正兰亭中黑_GBK" panose="02000000000000000000" pitchFamily="2" charset="-122"/>
            </a:endParaRPr>
          </a:p>
        </p:txBody>
      </p:sp>
      <p:sp>
        <p:nvSpPr>
          <p:cNvPr id="42" name="矩形 41"/>
          <p:cNvSpPr/>
          <p:nvPr/>
        </p:nvSpPr>
        <p:spPr>
          <a:xfrm>
            <a:off x="615984" y="4119550"/>
            <a:ext cx="2718331"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8895612" y="2312302"/>
            <a:ext cx="2718331"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8895612" y="4119550"/>
            <a:ext cx="2718331" cy="521970"/>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1000" fill="hold"/>
                                        <p:tgtEl>
                                          <p:spTgt spid="10"/>
                                        </p:tgtEl>
                                        <p:attrNameLst>
                                          <p:attrName>ppt_x</p:attrName>
                                        </p:attrNameLst>
                                      </p:cBhvr>
                                      <p:tavLst>
                                        <p:tav tm="0">
                                          <p:val>
                                            <p:strVal val="#ppt_x"/>
                                          </p:val>
                                        </p:tav>
                                        <p:tav tm="100000">
                                          <p:val>
                                            <p:strVal val="#ppt_x"/>
                                          </p:val>
                                        </p:tav>
                                      </p:tavLst>
                                    </p:anim>
                                    <p:anim calcmode="lin" valueType="num">
                                      <p:cBhvr additive="base">
                                        <p:cTn id="17" dur="100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1000" fill="hold"/>
                                        <p:tgtEl>
                                          <p:spTgt spid="8"/>
                                        </p:tgtEl>
                                        <p:attrNameLst>
                                          <p:attrName>ppt_x</p:attrName>
                                        </p:attrNameLst>
                                      </p:cBhvr>
                                      <p:tavLst>
                                        <p:tav tm="0">
                                          <p:val>
                                            <p:strVal val="#ppt_x"/>
                                          </p:val>
                                        </p:tav>
                                        <p:tav tm="100000">
                                          <p:val>
                                            <p:strVal val="#ppt_x"/>
                                          </p:val>
                                        </p:tav>
                                      </p:tavLst>
                                    </p:anim>
                                    <p:anim calcmode="lin" valueType="num">
                                      <p:cBhvr additive="base">
                                        <p:cTn id="21" dur="1000" fill="hold"/>
                                        <p:tgtEl>
                                          <p:spTgt spid="8"/>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250" fill="hold"/>
                                        <p:tgtEl>
                                          <p:spTgt spid="13"/>
                                        </p:tgtEl>
                                        <p:attrNameLst>
                                          <p:attrName>ppt_w</p:attrName>
                                        </p:attrNameLst>
                                      </p:cBhvr>
                                      <p:tavLst>
                                        <p:tav tm="0">
                                          <p:val>
                                            <p:fltVal val="0"/>
                                          </p:val>
                                        </p:tav>
                                        <p:tav tm="100000">
                                          <p:val>
                                            <p:strVal val="#ppt_w"/>
                                          </p:val>
                                        </p:tav>
                                      </p:tavLst>
                                    </p:anim>
                                    <p:anim calcmode="lin" valueType="num">
                                      <p:cBhvr>
                                        <p:cTn id="26" dur="250" fill="hold"/>
                                        <p:tgtEl>
                                          <p:spTgt spid="13"/>
                                        </p:tgtEl>
                                        <p:attrNameLst>
                                          <p:attrName>ppt_h</p:attrName>
                                        </p:attrNameLst>
                                      </p:cBhvr>
                                      <p:tavLst>
                                        <p:tav tm="0">
                                          <p:val>
                                            <p:fltVal val="0"/>
                                          </p:val>
                                        </p:tav>
                                        <p:tav tm="100000">
                                          <p:val>
                                            <p:strVal val="#ppt_h"/>
                                          </p:val>
                                        </p:tav>
                                      </p:tavLst>
                                    </p:anim>
                                    <p:animEffect transition="in" filter="fade">
                                      <p:cBhvr>
                                        <p:cTn id="27" dur="250"/>
                                        <p:tgtEl>
                                          <p:spTgt spid="13"/>
                                        </p:tgtEl>
                                      </p:cBhvr>
                                    </p:animEffect>
                                  </p:childTnLst>
                                </p:cTn>
                              </p:par>
                              <p:par>
                                <p:cTn id="28" presetID="53" presetClass="entr" presetSubtype="16" fill="hold" nodeType="withEffect">
                                  <p:stCondLst>
                                    <p:cond delay="200"/>
                                  </p:stCondLst>
                                  <p:childTnLst>
                                    <p:set>
                                      <p:cBhvr>
                                        <p:cTn id="29" dur="1" fill="hold">
                                          <p:stCondLst>
                                            <p:cond delay="0"/>
                                          </p:stCondLst>
                                        </p:cTn>
                                        <p:tgtEl>
                                          <p:spTgt spid="38">
                                            <p:txEl>
                                              <p:pRg st="0" end="0"/>
                                            </p:txEl>
                                          </p:spTgt>
                                        </p:tgtEl>
                                        <p:attrNameLst>
                                          <p:attrName>style.visibility</p:attrName>
                                        </p:attrNameLst>
                                      </p:cBhvr>
                                      <p:to>
                                        <p:strVal val="visible"/>
                                      </p:to>
                                    </p:set>
                                    <p:anim calcmode="lin" valueType="num">
                                      <p:cBhvr>
                                        <p:cTn id="30" dur="250" fill="hold"/>
                                        <p:tgtEl>
                                          <p:spTgt spid="38">
                                            <p:txEl>
                                              <p:pRg st="0" end="0"/>
                                            </p:txEl>
                                          </p:spTgt>
                                        </p:tgtEl>
                                        <p:attrNameLst>
                                          <p:attrName>ppt_w</p:attrName>
                                        </p:attrNameLst>
                                      </p:cBhvr>
                                      <p:tavLst>
                                        <p:tav tm="0">
                                          <p:val>
                                            <p:fltVal val="0"/>
                                          </p:val>
                                        </p:tav>
                                        <p:tav tm="100000">
                                          <p:val>
                                            <p:strVal val="#ppt_w"/>
                                          </p:val>
                                        </p:tav>
                                      </p:tavLst>
                                    </p:anim>
                                    <p:anim calcmode="lin" valueType="num">
                                      <p:cBhvr>
                                        <p:cTn id="31" dur="25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32" dur="250"/>
                                        <p:tgtEl>
                                          <p:spTgt spid="38">
                                            <p:txEl>
                                              <p:pRg st="0" end="0"/>
                                            </p:txEl>
                                          </p:spTgt>
                                        </p:tgtEl>
                                      </p:cBhvr>
                                    </p:animEffect>
                                  </p:childTnLst>
                                </p:cTn>
                              </p:par>
                            </p:childTnLst>
                          </p:cTn>
                        </p:par>
                        <p:par>
                          <p:cTn id="33" fill="hold">
                            <p:stCondLst>
                              <p:cond delay="2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37"/>
                                        </p:tgtEl>
                                        <p:attrNameLst>
                                          <p:attrName>style.visibility</p:attrName>
                                        </p:attrNameLst>
                                      </p:cBhvr>
                                      <p:to>
                                        <p:strVal val="visible"/>
                                      </p:to>
                                    </p:set>
                                    <p:anim calcmode="lin" valueType="num">
                                      <p:cBhvr>
                                        <p:cTn id="36" dur="250" fill="hold"/>
                                        <p:tgtEl>
                                          <p:spTgt spid="37"/>
                                        </p:tgtEl>
                                        <p:attrNameLst>
                                          <p:attrName>ppt_w</p:attrName>
                                        </p:attrNameLst>
                                      </p:cBhvr>
                                      <p:tavLst>
                                        <p:tav tm="0">
                                          <p:val>
                                            <p:fltVal val="0"/>
                                          </p:val>
                                        </p:tav>
                                        <p:tav tm="100000">
                                          <p:val>
                                            <p:strVal val="#ppt_w"/>
                                          </p:val>
                                        </p:tav>
                                      </p:tavLst>
                                    </p:anim>
                                    <p:anim calcmode="lin" valueType="num">
                                      <p:cBhvr>
                                        <p:cTn id="37" dur="250" fill="hold"/>
                                        <p:tgtEl>
                                          <p:spTgt spid="37"/>
                                        </p:tgtEl>
                                        <p:attrNameLst>
                                          <p:attrName>ppt_h</p:attrName>
                                        </p:attrNameLst>
                                      </p:cBhvr>
                                      <p:tavLst>
                                        <p:tav tm="0">
                                          <p:val>
                                            <p:fltVal val="0"/>
                                          </p:val>
                                        </p:tav>
                                        <p:tav tm="100000">
                                          <p:val>
                                            <p:strVal val="#ppt_h"/>
                                          </p:val>
                                        </p:tav>
                                      </p:tavLst>
                                    </p:anim>
                                    <p:animEffect transition="in" filter="fade">
                                      <p:cBhvr>
                                        <p:cTn id="38" dur="250"/>
                                        <p:tgtEl>
                                          <p:spTgt spid="37"/>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250" fill="hold"/>
                                        <p:tgtEl>
                                          <p:spTgt spid="15"/>
                                        </p:tgtEl>
                                        <p:attrNameLst>
                                          <p:attrName>ppt_w</p:attrName>
                                        </p:attrNameLst>
                                      </p:cBhvr>
                                      <p:tavLst>
                                        <p:tav tm="0">
                                          <p:val>
                                            <p:fltVal val="0"/>
                                          </p:val>
                                        </p:tav>
                                        <p:tav tm="100000">
                                          <p:val>
                                            <p:strVal val="#ppt_w"/>
                                          </p:val>
                                        </p:tav>
                                      </p:tavLst>
                                    </p:anim>
                                    <p:anim calcmode="lin" valueType="num">
                                      <p:cBhvr>
                                        <p:cTn id="43" dur="250" fill="hold"/>
                                        <p:tgtEl>
                                          <p:spTgt spid="15"/>
                                        </p:tgtEl>
                                        <p:attrNameLst>
                                          <p:attrName>ppt_h</p:attrName>
                                        </p:attrNameLst>
                                      </p:cBhvr>
                                      <p:tavLst>
                                        <p:tav tm="0">
                                          <p:val>
                                            <p:fltVal val="0"/>
                                          </p:val>
                                        </p:tav>
                                        <p:tav tm="100000">
                                          <p:val>
                                            <p:strVal val="#ppt_h"/>
                                          </p:val>
                                        </p:tav>
                                      </p:tavLst>
                                    </p:anim>
                                    <p:animEffect transition="in" filter="fade">
                                      <p:cBhvr>
                                        <p:cTn id="44" dur="250"/>
                                        <p:tgtEl>
                                          <p:spTgt spid="15"/>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 calcmode="lin" valueType="num">
                                      <p:cBhvr>
                                        <p:cTn id="47" dur="250" fill="hold"/>
                                        <p:tgtEl>
                                          <p:spTgt spid="39"/>
                                        </p:tgtEl>
                                        <p:attrNameLst>
                                          <p:attrName>ppt_w</p:attrName>
                                        </p:attrNameLst>
                                      </p:cBhvr>
                                      <p:tavLst>
                                        <p:tav tm="0">
                                          <p:val>
                                            <p:fltVal val="0"/>
                                          </p:val>
                                        </p:tav>
                                        <p:tav tm="100000">
                                          <p:val>
                                            <p:strVal val="#ppt_w"/>
                                          </p:val>
                                        </p:tav>
                                      </p:tavLst>
                                    </p:anim>
                                    <p:anim calcmode="lin" valueType="num">
                                      <p:cBhvr>
                                        <p:cTn id="48" dur="250" fill="hold"/>
                                        <p:tgtEl>
                                          <p:spTgt spid="39"/>
                                        </p:tgtEl>
                                        <p:attrNameLst>
                                          <p:attrName>ppt_h</p:attrName>
                                        </p:attrNameLst>
                                      </p:cBhvr>
                                      <p:tavLst>
                                        <p:tav tm="0">
                                          <p:val>
                                            <p:fltVal val="0"/>
                                          </p:val>
                                        </p:tav>
                                        <p:tav tm="100000">
                                          <p:val>
                                            <p:strVal val="#ppt_h"/>
                                          </p:val>
                                        </p:tav>
                                      </p:tavLst>
                                    </p:anim>
                                    <p:animEffect transition="in" filter="fade">
                                      <p:cBhvr>
                                        <p:cTn id="49" dur="250"/>
                                        <p:tgtEl>
                                          <p:spTgt spid="39"/>
                                        </p:tgtEl>
                                      </p:cBhvr>
                                    </p:animEffect>
                                  </p:childTnLst>
                                </p:cTn>
                              </p:par>
                            </p:childTnLst>
                          </p:cTn>
                        </p:par>
                        <p:par>
                          <p:cTn id="50" fill="hold">
                            <p:stCondLst>
                              <p:cond delay="450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43"/>
                                        </p:tgtEl>
                                        <p:attrNameLst>
                                          <p:attrName>style.visibility</p:attrName>
                                        </p:attrNameLst>
                                      </p:cBhvr>
                                      <p:to>
                                        <p:strVal val="visible"/>
                                      </p:to>
                                    </p:set>
                                    <p:anim calcmode="lin" valueType="num">
                                      <p:cBhvr>
                                        <p:cTn id="53" dur="250" fill="hold"/>
                                        <p:tgtEl>
                                          <p:spTgt spid="43"/>
                                        </p:tgtEl>
                                        <p:attrNameLst>
                                          <p:attrName>ppt_w</p:attrName>
                                        </p:attrNameLst>
                                      </p:cBhvr>
                                      <p:tavLst>
                                        <p:tav tm="0">
                                          <p:val>
                                            <p:fltVal val="0"/>
                                          </p:val>
                                        </p:tav>
                                        <p:tav tm="100000">
                                          <p:val>
                                            <p:strVal val="#ppt_w"/>
                                          </p:val>
                                        </p:tav>
                                      </p:tavLst>
                                    </p:anim>
                                    <p:anim calcmode="lin" valueType="num">
                                      <p:cBhvr>
                                        <p:cTn id="54" dur="250" fill="hold"/>
                                        <p:tgtEl>
                                          <p:spTgt spid="43"/>
                                        </p:tgtEl>
                                        <p:attrNameLst>
                                          <p:attrName>ppt_h</p:attrName>
                                        </p:attrNameLst>
                                      </p:cBhvr>
                                      <p:tavLst>
                                        <p:tav tm="0">
                                          <p:val>
                                            <p:fltVal val="0"/>
                                          </p:val>
                                        </p:tav>
                                        <p:tav tm="100000">
                                          <p:val>
                                            <p:strVal val="#ppt_h"/>
                                          </p:val>
                                        </p:tav>
                                      </p:tavLst>
                                    </p:anim>
                                    <p:animEffect transition="in" filter="fade">
                                      <p:cBhvr>
                                        <p:cTn id="55" dur="250"/>
                                        <p:tgtEl>
                                          <p:spTgt spid="43"/>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250" fill="hold"/>
                                        <p:tgtEl>
                                          <p:spTgt spid="14"/>
                                        </p:tgtEl>
                                        <p:attrNameLst>
                                          <p:attrName>ppt_w</p:attrName>
                                        </p:attrNameLst>
                                      </p:cBhvr>
                                      <p:tavLst>
                                        <p:tav tm="0">
                                          <p:val>
                                            <p:fltVal val="0"/>
                                          </p:val>
                                        </p:tav>
                                        <p:tav tm="100000">
                                          <p:val>
                                            <p:strVal val="#ppt_w"/>
                                          </p:val>
                                        </p:tav>
                                      </p:tavLst>
                                    </p:anim>
                                    <p:anim calcmode="lin" valueType="num">
                                      <p:cBhvr>
                                        <p:cTn id="60" dur="250" fill="hold"/>
                                        <p:tgtEl>
                                          <p:spTgt spid="14"/>
                                        </p:tgtEl>
                                        <p:attrNameLst>
                                          <p:attrName>ppt_h</p:attrName>
                                        </p:attrNameLst>
                                      </p:cBhvr>
                                      <p:tavLst>
                                        <p:tav tm="0">
                                          <p:val>
                                            <p:fltVal val="0"/>
                                          </p:val>
                                        </p:tav>
                                        <p:tav tm="100000">
                                          <p:val>
                                            <p:strVal val="#ppt_h"/>
                                          </p:val>
                                        </p:tav>
                                      </p:tavLst>
                                    </p:anim>
                                    <p:animEffect transition="in" filter="fade">
                                      <p:cBhvr>
                                        <p:cTn id="61" dur="250"/>
                                        <p:tgtEl>
                                          <p:spTgt spid="14"/>
                                        </p:tgtEl>
                                      </p:cBhvr>
                                    </p:animEffect>
                                  </p:childTnLst>
                                </p:cTn>
                              </p:par>
                              <p:par>
                                <p:cTn id="62" presetID="53" presetClass="entr" presetSubtype="16" fill="hold" grpId="0" nodeType="withEffect">
                                  <p:stCondLst>
                                    <p:cond delay="200"/>
                                  </p:stCondLst>
                                  <p:childTnLst>
                                    <p:set>
                                      <p:cBhvr>
                                        <p:cTn id="63" dur="1" fill="hold">
                                          <p:stCondLst>
                                            <p:cond delay="0"/>
                                          </p:stCondLst>
                                        </p:cTn>
                                        <p:tgtEl>
                                          <p:spTgt spid="40"/>
                                        </p:tgtEl>
                                        <p:attrNameLst>
                                          <p:attrName>style.visibility</p:attrName>
                                        </p:attrNameLst>
                                      </p:cBhvr>
                                      <p:to>
                                        <p:strVal val="visible"/>
                                      </p:to>
                                    </p:set>
                                    <p:anim calcmode="lin" valueType="num">
                                      <p:cBhvr>
                                        <p:cTn id="64" dur="250" fill="hold"/>
                                        <p:tgtEl>
                                          <p:spTgt spid="40"/>
                                        </p:tgtEl>
                                        <p:attrNameLst>
                                          <p:attrName>ppt_w</p:attrName>
                                        </p:attrNameLst>
                                      </p:cBhvr>
                                      <p:tavLst>
                                        <p:tav tm="0">
                                          <p:val>
                                            <p:fltVal val="0"/>
                                          </p:val>
                                        </p:tav>
                                        <p:tav tm="100000">
                                          <p:val>
                                            <p:strVal val="#ppt_w"/>
                                          </p:val>
                                        </p:tav>
                                      </p:tavLst>
                                    </p:anim>
                                    <p:anim calcmode="lin" valueType="num">
                                      <p:cBhvr>
                                        <p:cTn id="65" dur="250" fill="hold"/>
                                        <p:tgtEl>
                                          <p:spTgt spid="40"/>
                                        </p:tgtEl>
                                        <p:attrNameLst>
                                          <p:attrName>ppt_h</p:attrName>
                                        </p:attrNameLst>
                                      </p:cBhvr>
                                      <p:tavLst>
                                        <p:tav tm="0">
                                          <p:val>
                                            <p:fltVal val="0"/>
                                          </p:val>
                                        </p:tav>
                                        <p:tav tm="100000">
                                          <p:val>
                                            <p:strVal val="#ppt_h"/>
                                          </p:val>
                                        </p:tav>
                                      </p:tavLst>
                                    </p:anim>
                                    <p:animEffect transition="in" filter="fade">
                                      <p:cBhvr>
                                        <p:cTn id="66" dur="250"/>
                                        <p:tgtEl>
                                          <p:spTgt spid="40"/>
                                        </p:tgtEl>
                                      </p:cBhvr>
                                    </p:animEffect>
                                  </p:childTnLst>
                                </p:cTn>
                              </p:par>
                            </p:childTnLst>
                          </p:cTn>
                        </p:par>
                        <p:par>
                          <p:cTn id="67" fill="hold">
                            <p:stCondLst>
                              <p:cond delay="6500"/>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42"/>
                                        </p:tgtEl>
                                        <p:attrNameLst>
                                          <p:attrName>style.visibility</p:attrName>
                                        </p:attrNameLst>
                                      </p:cBhvr>
                                      <p:to>
                                        <p:strVal val="visible"/>
                                      </p:to>
                                    </p:set>
                                    <p:anim calcmode="lin" valueType="num">
                                      <p:cBhvr>
                                        <p:cTn id="70" dur="250" fill="hold"/>
                                        <p:tgtEl>
                                          <p:spTgt spid="42"/>
                                        </p:tgtEl>
                                        <p:attrNameLst>
                                          <p:attrName>ppt_w</p:attrName>
                                        </p:attrNameLst>
                                      </p:cBhvr>
                                      <p:tavLst>
                                        <p:tav tm="0">
                                          <p:val>
                                            <p:fltVal val="0"/>
                                          </p:val>
                                        </p:tav>
                                        <p:tav tm="100000">
                                          <p:val>
                                            <p:strVal val="#ppt_w"/>
                                          </p:val>
                                        </p:tav>
                                      </p:tavLst>
                                    </p:anim>
                                    <p:anim calcmode="lin" valueType="num">
                                      <p:cBhvr>
                                        <p:cTn id="71" dur="250" fill="hold"/>
                                        <p:tgtEl>
                                          <p:spTgt spid="42"/>
                                        </p:tgtEl>
                                        <p:attrNameLst>
                                          <p:attrName>ppt_h</p:attrName>
                                        </p:attrNameLst>
                                      </p:cBhvr>
                                      <p:tavLst>
                                        <p:tav tm="0">
                                          <p:val>
                                            <p:fltVal val="0"/>
                                          </p:val>
                                        </p:tav>
                                        <p:tav tm="100000">
                                          <p:val>
                                            <p:strVal val="#ppt_h"/>
                                          </p:val>
                                        </p:tav>
                                      </p:tavLst>
                                    </p:anim>
                                    <p:animEffect transition="in" filter="fade">
                                      <p:cBhvr>
                                        <p:cTn id="72" dur="250"/>
                                        <p:tgtEl>
                                          <p:spTgt spid="42"/>
                                        </p:tgtEl>
                                      </p:cBhvr>
                                    </p:animEffect>
                                  </p:childTnLst>
                                </p:cTn>
                              </p:par>
                            </p:childTnLst>
                          </p:cTn>
                        </p:par>
                        <p:par>
                          <p:cTn id="73" fill="hold">
                            <p:stCondLst>
                              <p:cond delay="8000"/>
                            </p:stCondLst>
                            <p:childTnLst>
                              <p:par>
                                <p:cTn id="74" presetID="53" presetClass="entr" presetSubtype="16"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250" fill="hold"/>
                                        <p:tgtEl>
                                          <p:spTgt spid="16"/>
                                        </p:tgtEl>
                                        <p:attrNameLst>
                                          <p:attrName>ppt_w</p:attrName>
                                        </p:attrNameLst>
                                      </p:cBhvr>
                                      <p:tavLst>
                                        <p:tav tm="0">
                                          <p:val>
                                            <p:fltVal val="0"/>
                                          </p:val>
                                        </p:tav>
                                        <p:tav tm="100000">
                                          <p:val>
                                            <p:strVal val="#ppt_w"/>
                                          </p:val>
                                        </p:tav>
                                      </p:tavLst>
                                    </p:anim>
                                    <p:anim calcmode="lin" valueType="num">
                                      <p:cBhvr>
                                        <p:cTn id="77" dur="250" fill="hold"/>
                                        <p:tgtEl>
                                          <p:spTgt spid="16"/>
                                        </p:tgtEl>
                                        <p:attrNameLst>
                                          <p:attrName>ppt_h</p:attrName>
                                        </p:attrNameLst>
                                      </p:cBhvr>
                                      <p:tavLst>
                                        <p:tav tm="0">
                                          <p:val>
                                            <p:fltVal val="0"/>
                                          </p:val>
                                        </p:tav>
                                        <p:tav tm="100000">
                                          <p:val>
                                            <p:strVal val="#ppt_h"/>
                                          </p:val>
                                        </p:tav>
                                      </p:tavLst>
                                    </p:anim>
                                    <p:animEffect transition="in" filter="fade">
                                      <p:cBhvr>
                                        <p:cTn id="78" dur="250"/>
                                        <p:tgtEl>
                                          <p:spTgt spid="16"/>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41"/>
                                        </p:tgtEl>
                                        <p:attrNameLst>
                                          <p:attrName>style.visibility</p:attrName>
                                        </p:attrNameLst>
                                      </p:cBhvr>
                                      <p:to>
                                        <p:strVal val="visible"/>
                                      </p:to>
                                    </p:set>
                                    <p:anim calcmode="lin" valueType="num">
                                      <p:cBhvr>
                                        <p:cTn id="81" dur="250" fill="hold"/>
                                        <p:tgtEl>
                                          <p:spTgt spid="41"/>
                                        </p:tgtEl>
                                        <p:attrNameLst>
                                          <p:attrName>ppt_w</p:attrName>
                                        </p:attrNameLst>
                                      </p:cBhvr>
                                      <p:tavLst>
                                        <p:tav tm="0">
                                          <p:val>
                                            <p:fltVal val="0"/>
                                          </p:val>
                                        </p:tav>
                                        <p:tav tm="100000">
                                          <p:val>
                                            <p:strVal val="#ppt_w"/>
                                          </p:val>
                                        </p:tav>
                                      </p:tavLst>
                                    </p:anim>
                                    <p:anim calcmode="lin" valueType="num">
                                      <p:cBhvr>
                                        <p:cTn id="82" dur="250" fill="hold"/>
                                        <p:tgtEl>
                                          <p:spTgt spid="41"/>
                                        </p:tgtEl>
                                        <p:attrNameLst>
                                          <p:attrName>ppt_h</p:attrName>
                                        </p:attrNameLst>
                                      </p:cBhvr>
                                      <p:tavLst>
                                        <p:tav tm="0">
                                          <p:val>
                                            <p:fltVal val="0"/>
                                          </p:val>
                                        </p:tav>
                                        <p:tav tm="100000">
                                          <p:val>
                                            <p:strVal val="#ppt_h"/>
                                          </p:val>
                                        </p:tav>
                                      </p:tavLst>
                                    </p:anim>
                                    <p:animEffect transition="in" filter="fade">
                                      <p:cBhvr>
                                        <p:cTn id="83" dur="250"/>
                                        <p:tgtEl>
                                          <p:spTgt spid="41"/>
                                        </p:tgtEl>
                                      </p:cBhvr>
                                    </p:animEffect>
                                  </p:childTnLst>
                                </p:cTn>
                              </p:par>
                            </p:childTnLst>
                          </p:cTn>
                        </p:par>
                        <p:par>
                          <p:cTn id="84" fill="hold">
                            <p:stCondLst>
                              <p:cond delay="8500"/>
                            </p:stCondLst>
                            <p:childTnLst>
                              <p:par>
                                <p:cTn id="85" presetID="53" presetClass="entr" presetSubtype="16" fill="hold" grpId="0" nodeType="afterEffect">
                                  <p:stCondLst>
                                    <p:cond delay="0"/>
                                  </p:stCondLst>
                                  <p:iterate type="lt">
                                    <p:tmPct val="10000"/>
                                  </p:iterate>
                                  <p:childTnLst>
                                    <p:set>
                                      <p:cBhvr>
                                        <p:cTn id="86" dur="1" fill="hold">
                                          <p:stCondLst>
                                            <p:cond delay="0"/>
                                          </p:stCondLst>
                                        </p:cTn>
                                        <p:tgtEl>
                                          <p:spTgt spid="44"/>
                                        </p:tgtEl>
                                        <p:attrNameLst>
                                          <p:attrName>style.visibility</p:attrName>
                                        </p:attrNameLst>
                                      </p:cBhvr>
                                      <p:to>
                                        <p:strVal val="visible"/>
                                      </p:to>
                                    </p:set>
                                    <p:anim calcmode="lin" valueType="num">
                                      <p:cBhvr>
                                        <p:cTn id="87" dur="250" fill="hold"/>
                                        <p:tgtEl>
                                          <p:spTgt spid="44"/>
                                        </p:tgtEl>
                                        <p:attrNameLst>
                                          <p:attrName>ppt_w</p:attrName>
                                        </p:attrNameLst>
                                      </p:cBhvr>
                                      <p:tavLst>
                                        <p:tav tm="0">
                                          <p:val>
                                            <p:fltVal val="0"/>
                                          </p:val>
                                        </p:tav>
                                        <p:tav tm="100000">
                                          <p:val>
                                            <p:strVal val="#ppt_w"/>
                                          </p:val>
                                        </p:tav>
                                      </p:tavLst>
                                    </p:anim>
                                    <p:anim calcmode="lin" valueType="num">
                                      <p:cBhvr>
                                        <p:cTn id="88" dur="250" fill="hold"/>
                                        <p:tgtEl>
                                          <p:spTgt spid="44"/>
                                        </p:tgtEl>
                                        <p:attrNameLst>
                                          <p:attrName>ppt_h</p:attrName>
                                        </p:attrNameLst>
                                      </p:cBhvr>
                                      <p:tavLst>
                                        <p:tav tm="0">
                                          <p:val>
                                            <p:fltVal val="0"/>
                                          </p:val>
                                        </p:tav>
                                        <p:tav tm="100000">
                                          <p:val>
                                            <p:strVal val="#ppt_h"/>
                                          </p:val>
                                        </p:tav>
                                      </p:tavLst>
                                    </p:anim>
                                    <p:animEffect transition="in" filter="fade">
                                      <p:cBhvr>
                                        <p:cTn id="89" dur="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8" grpId="0" animBg="1"/>
      <p:bldP spid="9" grpId="0" animBg="1"/>
      <p:bldP spid="10" grpId="0" animBg="1"/>
      <p:bldP spid="12" grpId="0" animBg="1"/>
      <p:bldP spid="13" grpId="0"/>
      <p:bldP spid="14" grpId="0"/>
      <p:bldP spid="15" grpId="0"/>
      <p:bldP spid="16" grpId="0"/>
      <p:bldP spid="39" grpId="0"/>
      <p:bldP spid="40" grpId="0"/>
      <p:bldP spid="41" grpId="0"/>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641492" y="1674056"/>
            <a:ext cx="8481456" cy="1179581"/>
            <a:chOff x="1641492" y="1674056"/>
            <a:chExt cx="8481456" cy="1179581"/>
          </a:xfrm>
        </p:grpSpPr>
        <p:sp>
          <p:nvSpPr>
            <p:cNvPr id="10" name="Rectangle 19"/>
            <p:cNvSpPr/>
            <p:nvPr/>
          </p:nvSpPr>
          <p:spPr>
            <a:xfrm rot="5400000">
              <a:off x="2029407" y="1288306"/>
              <a:ext cx="1005756" cy="1781586"/>
            </a:xfrm>
            <a:prstGeom prst="rect">
              <a:avLst/>
            </a:pr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12" name="Rectangle 12"/>
            <p:cNvSpPr/>
            <p:nvPr/>
          </p:nvSpPr>
          <p:spPr>
            <a:xfrm rot="5400000">
              <a:off x="3201859" y="1893128"/>
              <a:ext cx="1179581" cy="74143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accent1">
                <a:lumMod val="50000"/>
                <a:alpha val="90000"/>
              </a:schemeClr>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9" name="Pentagon 18"/>
            <p:cNvSpPr/>
            <p:nvPr/>
          </p:nvSpPr>
          <p:spPr>
            <a:xfrm>
              <a:off x="4160035" y="2003867"/>
              <a:ext cx="5962913" cy="848056"/>
            </a:xfrm>
            <a:prstGeom prst="homePlate">
              <a:avLst>
                <a:gd name="adj" fmla="val 29123"/>
              </a:avLst>
            </a:pr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grpSp>
      <p:grpSp>
        <p:nvGrpSpPr>
          <p:cNvPr id="14" name="组合 13"/>
          <p:cNvGrpSpPr/>
          <p:nvPr/>
        </p:nvGrpSpPr>
        <p:grpSpPr>
          <a:xfrm>
            <a:off x="1641491" y="2676191"/>
            <a:ext cx="9409791" cy="1019619"/>
            <a:chOff x="1641491" y="2676191"/>
            <a:chExt cx="9409791" cy="1019619"/>
          </a:xfrm>
        </p:grpSpPr>
        <p:sp>
          <p:nvSpPr>
            <p:cNvPr id="17" name="Rectangle 25"/>
            <p:cNvSpPr/>
            <p:nvPr/>
          </p:nvSpPr>
          <p:spPr>
            <a:xfrm rot="5400000">
              <a:off x="2025480" y="2298084"/>
              <a:ext cx="1013610" cy="1781587"/>
            </a:xfrm>
            <a:prstGeom prst="rect">
              <a:avLst/>
            </a:prstGeom>
            <a:solidFill>
              <a:schemeClr val="accent2"/>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16" name="Rectangle 12"/>
            <p:cNvSpPr/>
            <p:nvPr/>
          </p:nvSpPr>
          <p:spPr>
            <a:xfrm rot="5400000">
              <a:off x="3280674" y="2816451"/>
              <a:ext cx="1019619" cy="739100"/>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2">
                <a:lumMod val="50000"/>
                <a:alpha val="90000"/>
              </a:schemeClr>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15" name="Pentagon 23"/>
            <p:cNvSpPr/>
            <p:nvPr/>
          </p:nvSpPr>
          <p:spPr>
            <a:xfrm>
              <a:off x="4160035" y="2840609"/>
              <a:ext cx="6891247" cy="848056"/>
            </a:xfrm>
            <a:prstGeom prst="homePlate">
              <a:avLst>
                <a:gd name="adj" fmla="val 29123"/>
              </a:avLst>
            </a:prstGeom>
            <a:solidFill>
              <a:schemeClr val="accent2"/>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grpSp>
      <p:grpSp>
        <p:nvGrpSpPr>
          <p:cNvPr id="19" name="组合 18"/>
          <p:cNvGrpSpPr/>
          <p:nvPr/>
        </p:nvGrpSpPr>
        <p:grpSpPr>
          <a:xfrm>
            <a:off x="1641491" y="3691828"/>
            <a:ext cx="8779939" cy="1021680"/>
            <a:chOff x="1641491" y="3691828"/>
            <a:chExt cx="8779939" cy="1021680"/>
          </a:xfrm>
        </p:grpSpPr>
        <p:sp>
          <p:nvSpPr>
            <p:cNvPr id="23" name="Rectangle 35"/>
            <p:cNvSpPr/>
            <p:nvPr/>
          </p:nvSpPr>
          <p:spPr>
            <a:xfrm rot="16200000" flipV="1">
              <a:off x="2025479" y="3310029"/>
              <a:ext cx="1013610" cy="1781586"/>
            </a:xfrm>
            <a:prstGeom prst="rect">
              <a:avLst/>
            </a:pr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22" name="Rectangle 12"/>
            <p:cNvSpPr/>
            <p:nvPr/>
          </p:nvSpPr>
          <p:spPr>
            <a:xfrm rot="16200000" flipV="1">
              <a:off x="3280675" y="3834148"/>
              <a:ext cx="1019619" cy="739101"/>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3">
                <a:lumMod val="75000"/>
                <a:alpha val="91000"/>
              </a:schemeClr>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20" name="Pentagon 28"/>
            <p:cNvSpPr/>
            <p:nvPr/>
          </p:nvSpPr>
          <p:spPr>
            <a:xfrm>
              <a:off x="4160035" y="3691828"/>
              <a:ext cx="6261395" cy="848056"/>
            </a:xfrm>
            <a:prstGeom prst="homePlate">
              <a:avLst>
                <a:gd name="adj" fmla="val 29123"/>
              </a:avLst>
            </a:pr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grpSp>
      <p:grpSp>
        <p:nvGrpSpPr>
          <p:cNvPr id="21" name="组合 20"/>
          <p:cNvGrpSpPr/>
          <p:nvPr/>
        </p:nvGrpSpPr>
        <p:grpSpPr>
          <a:xfrm>
            <a:off x="1641491" y="4536062"/>
            <a:ext cx="7683778" cy="1179581"/>
            <a:chOff x="1641491" y="4536062"/>
            <a:chExt cx="7683778" cy="1179581"/>
          </a:xfrm>
        </p:grpSpPr>
        <p:sp>
          <p:nvSpPr>
            <p:cNvPr id="31" name="Rectangle 48"/>
            <p:cNvSpPr/>
            <p:nvPr/>
          </p:nvSpPr>
          <p:spPr>
            <a:xfrm rot="16200000" flipV="1">
              <a:off x="2029406" y="4319808"/>
              <a:ext cx="1005756" cy="1781586"/>
            </a:xfrm>
            <a:prstGeom prst="rect">
              <a:avLst/>
            </a:prstGeom>
            <a:solidFill>
              <a:schemeClr val="accent4"/>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32" name="Rectangle 12"/>
            <p:cNvSpPr/>
            <p:nvPr/>
          </p:nvSpPr>
          <p:spPr>
            <a:xfrm rot="16200000" flipV="1">
              <a:off x="3201859" y="4755134"/>
              <a:ext cx="1179581" cy="74143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accent1">
                <a:lumMod val="50000"/>
                <a:alpha val="90000"/>
              </a:schemeClr>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dirty="0">
                <a:solidFill>
                  <a:srgbClr val="FFFFFF"/>
                </a:solidFill>
              </a:endParaRPr>
            </a:p>
          </p:txBody>
        </p:sp>
        <p:sp>
          <p:nvSpPr>
            <p:cNvPr id="29" name="Pentagon 46"/>
            <p:cNvSpPr/>
            <p:nvPr/>
          </p:nvSpPr>
          <p:spPr>
            <a:xfrm>
              <a:off x="4160035" y="4540702"/>
              <a:ext cx="5165234" cy="848056"/>
            </a:xfrm>
            <a:prstGeom prst="homePlate">
              <a:avLst>
                <a:gd name="adj" fmla="val 29123"/>
              </a:avLst>
            </a:prstGeom>
            <a:solidFill>
              <a:schemeClr val="accent4"/>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grpSp>
      <p:grpSp>
        <p:nvGrpSpPr>
          <p:cNvPr id="2" name="组合 1"/>
          <p:cNvGrpSpPr/>
          <p:nvPr/>
        </p:nvGrpSpPr>
        <p:grpSpPr>
          <a:xfrm>
            <a:off x="1140720" y="1682101"/>
            <a:ext cx="998237" cy="998237"/>
            <a:chOff x="1140720" y="1682101"/>
            <a:chExt cx="998237" cy="998237"/>
          </a:xfrm>
        </p:grpSpPr>
        <p:sp>
          <p:nvSpPr>
            <p:cNvPr id="13" name="Oval 21"/>
            <p:cNvSpPr/>
            <p:nvPr/>
          </p:nvSpPr>
          <p:spPr>
            <a:xfrm>
              <a:off x="1140720" y="1682101"/>
              <a:ext cx="998237" cy="998237"/>
            </a:xfrm>
            <a:prstGeom prst="ellipse">
              <a:avLst/>
            </a:prstGeom>
            <a:solidFill>
              <a:schemeClr val="accent1"/>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34" name="Oval 51"/>
            <p:cNvSpPr/>
            <p:nvPr/>
          </p:nvSpPr>
          <p:spPr>
            <a:xfrm>
              <a:off x="1299516" y="1841562"/>
              <a:ext cx="694355" cy="6943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2400" dirty="0">
                <a:solidFill>
                  <a:srgbClr val="68C100"/>
                </a:solidFill>
                <a:latin typeface="FontAwesome" pitchFamily="2" charset="0"/>
              </a:endParaRPr>
            </a:p>
          </p:txBody>
        </p:sp>
      </p:grpSp>
      <p:grpSp>
        <p:nvGrpSpPr>
          <p:cNvPr id="3" name="组合 2"/>
          <p:cNvGrpSpPr/>
          <p:nvPr/>
        </p:nvGrpSpPr>
        <p:grpSpPr>
          <a:xfrm>
            <a:off x="1140720" y="2681943"/>
            <a:ext cx="1011947" cy="1011947"/>
            <a:chOff x="1140720" y="2681943"/>
            <a:chExt cx="1011947" cy="1011947"/>
          </a:xfrm>
        </p:grpSpPr>
        <p:sp>
          <p:nvSpPr>
            <p:cNvPr id="18" name="Oval 26"/>
            <p:cNvSpPr/>
            <p:nvPr/>
          </p:nvSpPr>
          <p:spPr>
            <a:xfrm>
              <a:off x="1140720" y="2681943"/>
              <a:ext cx="1011947" cy="1011947"/>
            </a:xfrm>
            <a:prstGeom prst="ellipse">
              <a:avLst/>
            </a:prstGeom>
            <a:solidFill>
              <a:schemeClr val="accent2"/>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35" name="Oval 52"/>
            <p:cNvSpPr/>
            <p:nvPr/>
          </p:nvSpPr>
          <p:spPr>
            <a:xfrm>
              <a:off x="1299516" y="2838975"/>
              <a:ext cx="694355" cy="6943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2400" dirty="0">
                <a:solidFill>
                  <a:srgbClr val="262626"/>
                </a:solidFill>
                <a:latin typeface="FontAwesome" pitchFamily="2" charset="0"/>
              </a:endParaRPr>
            </a:p>
          </p:txBody>
        </p:sp>
      </p:grpSp>
      <p:grpSp>
        <p:nvGrpSpPr>
          <p:cNvPr id="6" name="组合 5"/>
          <p:cNvGrpSpPr/>
          <p:nvPr/>
        </p:nvGrpSpPr>
        <p:grpSpPr>
          <a:xfrm>
            <a:off x="1140720" y="3695538"/>
            <a:ext cx="1011947" cy="1011947"/>
            <a:chOff x="1140720" y="3695538"/>
            <a:chExt cx="1011947" cy="1011947"/>
          </a:xfrm>
        </p:grpSpPr>
        <p:sp>
          <p:nvSpPr>
            <p:cNvPr id="24" name="Oval 44"/>
            <p:cNvSpPr/>
            <p:nvPr/>
          </p:nvSpPr>
          <p:spPr>
            <a:xfrm>
              <a:off x="1140720" y="3695538"/>
              <a:ext cx="1011947" cy="1011947"/>
            </a:xfrm>
            <a:prstGeom prst="ellipse">
              <a:avLst/>
            </a:pr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36" name="Oval 53"/>
            <p:cNvSpPr/>
            <p:nvPr/>
          </p:nvSpPr>
          <p:spPr>
            <a:xfrm>
              <a:off x="1299516" y="3862666"/>
              <a:ext cx="694355" cy="6943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2400" dirty="0">
                <a:solidFill>
                  <a:srgbClr val="595959"/>
                </a:solidFill>
                <a:latin typeface="FontAwesome" pitchFamily="2" charset="0"/>
              </a:endParaRPr>
            </a:p>
          </p:txBody>
        </p:sp>
      </p:grpSp>
      <p:grpSp>
        <p:nvGrpSpPr>
          <p:cNvPr id="7" name="组合 6"/>
          <p:cNvGrpSpPr/>
          <p:nvPr/>
        </p:nvGrpSpPr>
        <p:grpSpPr>
          <a:xfrm>
            <a:off x="1140719" y="4709621"/>
            <a:ext cx="1003857" cy="1003858"/>
            <a:chOff x="1140719" y="4709621"/>
            <a:chExt cx="1003857" cy="1003858"/>
          </a:xfrm>
        </p:grpSpPr>
        <p:sp>
          <p:nvSpPr>
            <p:cNvPr id="33" name="Oval 50"/>
            <p:cNvSpPr/>
            <p:nvPr/>
          </p:nvSpPr>
          <p:spPr>
            <a:xfrm>
              <a:off x="1140719" y="4709621"/>
              <a:ext cx="1003857" cy="1003858"/>
            </a:xfrm>
            <a:prstGeom prst="ellipse">
              <a:avLst/>
            </a:prstGeom>
            <a:solidFill>
              <a:schemeClr val="accent4"/>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endParaRPr>
            </a:p>
          </p:txBody>
        </p:sp>
        <p:sp>
          <p:nvSpPr>
            <p:cNvPr id="37" name="Oval 54"/>
            <p:cNvSpPr/>
            <p:nvPr/>
          </p:nvSpPr>
          <p:spPr>
            <a:xfrm>
              <a:off x="1299516" y="4860079"/>
              <a:ext cx="694355" cy="69435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AU" sz="2400" dirty="0">
                <a:solidFill>
                  <a:srgbClr val="A6A6A6"/>
                </a:solidFill>
                <a:latin typeface="FontAwesome" pitchFamily="2" charset="0"/>
              </a:endParaRPr>
            </a:p>
          </p:txBody>
        </p:sp>
      </p:grpSp>
      <p:sp>
        <p:nvSpPr>
          <p:cNvPr id="47" name="Freeform 32"/>
          <p:cNvSpPr>
            <a:spLocks noChangeAspect="1"/>
          </p:cNvSpPr>
          <p:nvPr/>
        </p:nvSpPr>
        <p:spPr bwMode="auto">
          <a:xfrm>
            <a:off x="1466693" y="5046281"/>
            <a:ext cx="360000" cy="321951"/>
          </a:xfrm>
          <a:custGeom>
            <a:avLst/>
            <a:gdLst>
              <a:gd name="T0" fmla="*/ 600 w 1200"/>
              <a:gd name="T1" fmla="*/ 1080 h 1080"/>
              <a:gd name="T2" fmla="*/ 0 w 1200"/>
              <a:gd name="T3" fmla="*/ 344 h 1080"/>
              <a:gd name="T4" fmla="*/ 0 w 1200"/>
              <a:gd name="T5" fmla="*/ 327 h 1080"/>
              <a:gd name="T6" fmla="*/ 312 w 1200"/>
              <a:gd name="T7" fmla="*/ 0 h 1080"/>
              <a:gd name="T8" fmla="*/ 596 w 1200"/>
              <a:gd name="T9" fmla="*/ 183 h 1080"/>
              <a:gd name="T10" fmla="*/ 879 w 1200"/>
              <a:gd name="T11" fmla="*/ 7 h 1080"/>
              <a:gd name="T12" fmla="*/ 1200 w 1200"/>
              <a:gd name="T13" fmla="*/ 326 h 1080"/>
              <a:gd name="T14" fmla="*/ 1200 w 1200"/>
              <a:gd name="T15" fmla="*/ 344 h 1080"/>
              <a:gd name="T16" fmla="*/ 600 w 1200"/>
              <a:gd name="T17" fmla="*/ 1080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0" h="1080">
                <a:moveTo>
                  <a:pt x="600" y="1080"/>
                </a:moveTo>
                <a:cubicBezTo>
                  <a:pt x="489" y="1080"/>
                  <a:pt x="0" y="732"/>
                  <a:pt x="0" y="344"/>
                </a:cubicBezTo>
                <a:lnTo>
                  <a:pt x="0" y="327"/>
                </a:lnTo>
                <a:cubicBezTo>
                  <a:pt x="0" y="150"/>
                  <a:pt x="143" y="0"/>
                  <a:pt x="312" y="0"/>
                </a:cubicBezTo>
                <a:cubicBezTo>
                  <a:pt x="438" y="0"/>
                  <a:pt x="547" y="75"/>
                  <a:pt x="596" y="183"/>
                </a:cubicBezTo>
                <a:cubicBezTo>
                  <a:pt x="646" y="79"/>
                  <a:pt x="754" y="7"/>
                  <a:pt x="879" y="7"/>
                </a:cubicBezTo>
                <a:cubicBezTo>
                  <a:pt x="1050" y="7"/>
                  <a:pt x="1200" y="156"/>
                  <a:pt x="1200" y="326"/>
                </a:cubicBezTo>
                <a:lnTo>
                  <a:pt x="1200" y="344"/>
                </a:lnTo>
                <a:cubicBezTo>
                  <a:pt x="1200" y="732"/>
                  <a:pt x="710" y="1080"/>
                  <a:pt x="600" y="108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nvGrpSpPr>
          <p:cNvPr id="48" name="组合 47"/>
          <p:cNvGrpSpPr>
            <a:grpSpLocks noChangeAspect="1"/>
          </p:cNvGrpSpPr>
          <p:nvPr/>
        </p:nvGrpSpPr>
        <p:grpSpPr>
          <a:xfrm>
            <a:off x="1448693" y="2018413"/>
            <a:ext cx="396000" cy="340652"/>
            <a:chOff x="3787022" y="1797643"/>
            <a:chExt cx="550817" cy="473832"/>
          </a:xfrm>
          <a:solidFill>
            <a:schemeClr val="bg1">
              <a:lumMod val="50000"/>
            </a:schemeClr>
          </a:solidFill>
        </p:grpSpPr>
        <p:sp>
          <p:nvSpPr>
            <p:cNvPr id="49"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0"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1"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2"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3"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4"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5"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6"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sp>
          <p:nvSpPr>
            <p:cNvPr id="57"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rgbClr val="000000"/>
                </a:solidFill>
                <a:latin typeface="+mj-ea"/>
                <a:ea typeface="+mj-ea"/>
              </a:endParaRPr>
            </a:p>
          </p:txBody>
        </p:sp>
      </p:grpSp>
      <p:sp>
        <p:nvSpPr>
          <p:cNvPr id="58" name="Freeform 85"/>
          <p:cNvSpPr>
            <a:spLocks noChangeAspect="1" noEditPoints="1"/>
          </p:cNvSpPr>
          <p:nvPr/>
        </p:nvSpPr>
        <p:spPr bwMode="auto">
          <a:xfrm>
            <a:off x="1466693" y="3003225"/>
            <a:ext cx="360000" cy="365854"/>
          </a:xfrm>
          <a:custGeom>
            <a:avLst/>
            <a:gdLst>
              <a:gd name="T0" fmla="*/ 170 w 1204"/>
              <a:gd name="T1" fmla="*/ 858 h 1231"/>
              <a:gd name="T2" fmla="*/ 577 w 1204"/>
              <a:gd name="T3" fmla="*/ 858 h 1231"/>
              <a:gd name="T4" fmla="*/ 330 w 1204"/>
              <a:gd name="T5" fmla="*/ 815 h 1231"/>
              <a:gd name="T6" fmla="*/ 416 w 1204"/>
              <a:gd name="T7" fmla="*/ 901 h 1231"/>
              <a:gd name="T8" fmla="*/ 279 w 1204"/>
              <a:gd name="T9" fmla="*/ 764 h 1231"/>
              <a:gd name="T10" fmla="*/ 467 w 1204"/>
              <a:gd name="T11" fmla="*/ 952 h 1231"/>
              <a:gd name="T12" fmla="*/ 609 w 1204"/>
              <a:gd name="T13" fmla="*/ 170 h 1231"/>
              <a:gd name="T14" fmla="*/ 389 w 1204"/>
              <a:gd name="T15" fmla="*/ 347 h 1231"/>
              <a:gd name="T16" fmla="*/ 609 w 1204"/>
              <a:gd name="T17" fmla="*/ 170 h 1231"/>
              <a:gd name="T18" fmla="*/ 494 w 1204"/>
              <a:gd name="T19" fmla="*/ 300 h 1231"/>
              <a:gd name="T20" fmla="*/ 503 w 1204"/>
              <a:gd name="T21" fmla="*/ 216 h 1231"/>
              <a:gd name="T22" fmla="*/ 591 w 1204"/>
              <a:gd name="T23" fmla="*/ 268 h 1231"/>
              <a:gd name="T24" fmla="*/ 407 w 1204"/>
              <a:gd name="T25" fmla="*/ 248 h 1231"/>
              <a:gd name="T26" fmla="*/ 558 w 1204"/>
              <a:gd name="T27" fmla="*/ 10 h 1231"/>
              <a:gd name="T28" fmla="*/ 426 w 1204"/>
              <a:gd name="T29" fmla="*/ 14 h 1231"/>
              <a:gd name="T30" fmla="*/ 350 w 1204"/>
              <a:gd name="T31" fmla="*/ 105 h 1231"/>
              <a:gd name="T32" fmla="*/ 293 w 1204"/>
              <a:gd name="T33" fmla="*/ 201 h 1231"/>
              <a:gd name="T34" fmla="*/ 292 w 1204"/>
              <a:gd name="T35" fmla="*/ 311 h 1231"/>
              <a:gd name="T36" fmla="*/ 332 w 1204"/>
              <a:gd name="T37" fmla="*/ 392 h 1231"/>
              <a:gd name="T38" fmla="*/ 402 w 1204"/>
              <a:gd name="T39" fmla="*/ 449 h 1231"/>
              <a:gd name="T40" fmla="*/ 510 w 1204"/>
              <a:gd name="T41" fmla="*/ 472 h 1231"/>
              <a:gd name="T42" fmla="*/ 616 w 1204"/>
              <a:gd name="T43" fmla="*/ 437 h 1231"/>
              <a:gd name="T44" fmla="*/ 721 w 1204"/>
              <a:gd name="T45" fmla="*/ 384 h 1231"/>
              <a:gd name="T46" fmla="*/ 754 w 1204"/>
              <a:gd name="T47" fmla="*/ 256 h 1231"/>
              <a:gd name="T48" fmla="*/ 718 w 1204"/>
              <a:gd name="T49" fmla="*/ 129 h 1231"/>
              <a:gd name="T50" fmla="*/ 674 w 1204"/>
              <a:gd name="T51" fmla="*/ 73 h 1231"/>
              <a:gd name="T52" fmla="*/ 1056 w 1204"/>
              <a:gd name="T53" fmla="*/ 409 h 1231"/>
              <a:gd name="T54" fmla="*/ 836 w 1204"/>
              <a:gd name="T55" fmla="*/ 587 h 1231"/>
              <a:gd name="T56" fmla="*/ 1056 w 1204"/>
              <a:gd name="T57" fmla="*/ 409 h 1231"/>
              <a:gd name="T58" fmla="*/ 941 w 1204"/>
              <a:gd name="T59" fmla="*/ 540 h 1231"/>
              <a:gd name="T60" fmla="*/ 951 w 1204"/>
              <a:gd name="T61" fmla="*/ 456 h 1231"/>
              <a:gd name="T62" fmla="*/ 1038 w 1204"/>
              <a:gd name="T63" fmla="*/ 508 h 1231"/>
              <a:gd name="T64" fmla="*/ 854 w 1204"/>
              <a:gd name="T65" fmla="*/ 488 h 1231"/>
              <a:gd name="T66" fmla="*/ 1005 w 1204"/>
              <a:gd name="T67" fmla="*/ 250 h 1231"/>
              <a:gd name="T68" fmla="*/ 873 w 1204"/>
              <a:gd name="T69" fmla="*/ 254 h 1231"/>
              <a:gd name="T70" fmla="*/ 797 w 1204"/>
              <a:gd name="T71" fmla="*/ 345 h 1231"/>
              <a:gd name="T72" fmla="*/ 740 w 1204"/>
              <a:gd name="T73" fmla="*/ 440 h 1231"/>
              <a:gd name="T74" fmla="*/ 739 w 1204"/>
              <a:gd name="T75" fmla="*/ 551 h 1231"/>
              <a:gd name="T76" fmla="*/ 780 w 1204"/>
              <a:gd name="T77" fmla="*/ 632 h 1231"/>
              <a:gd name="T78" fmla="*/ 849 w 1204"/>
              <a:gd name="T79" fmla="*/ 689 h 1231"/>
              <a:gd name="T80" fmla="*/ 958 w 1204"/>
              <a:gd name="T81" fmla="*/ 711 h 1231"/>
              <a:gd name="T82" fmla="*/ 1063 w 1204"/>
              <a:gd name="T83" fmla="*/ 677 h 1231"/>
              <a:gd name="T84" fmla="*/ 1168 w 1204"/>
              <a:gd name="T85" fmla="*/ 623 h 1231"/>
              <a:gd name="T86" fmla="*/ 1201 w 1204"/>
              <a:gd name="T87" fmla="*/ 495 h 1231"/>
              <a:gd name="T88" fmla="*/ 1165 w 1204"/>
              <a:gd name="T89" fmla="*/ 368 h 1231"/>
              <a:gd name="T90" fmla="*/ 1121 w 1204"/>
              <a:gd name="T91" fmla="*/ 312 h 1231"/>
              <a:gd name="T92" fmla="*/ 424 w 1204"/>
              <a:gd name="T93" fmla="*/ 554 h 1231"/>
              <a:gd name="T94" fmla="*/ 570 w 1204"/>
              <a:gd name="T95" fmla="*/ 620 h 1231"/>
              <a:gd name="T96" fmla="*/ 712 w 1204"/>
              <a:gd name="T97" fmla="*/ 716 h 1231"/>
              <a:gd name="T98" fmla="*/ 738 w 1204"/>
              <a:gd name="T99" fmla="*/ 904 h 1231"/>
              <a:gd name="T100" fmla="*/ 666 w 1204"/>
              <a:gd name="T101" fmla="*/ 1081 h 1231"/>
              <a:gd name="T102" fmla="*/ 593 w 1204"/>
              <a:gd name="T103" fmla="*/ 1153 h 1231"/>
              <a:gd name="T104" fmla="*/ 416 w 1204"/>
              <a:gd name="T105" fmla="*/ 1223 h 1231"/>
              <a:gd name="T106" fmla="*/ 228 w 1204"/>
              <a:gd name="T107" fmla="*/ 1195 h 1231"/>
              <a:gd name="T108" fmla="*/ 134 w 1204"/>
              <a:gd name="T109" fmla="*/ 1053 h 1231"/>
              <a:gd name="T110" fmla="*/ 69 w 1204"/>
              <a:gd name="T111" fmla="*/ 908 h 1231"/>
              <a:gd name="T112" fmla="*/ 85 w 1204"/>
              <a:gd name="T113" fmla="*/ 749 h 1231"/>
              <a:gd name="T114" fmla="*/ 155 w 1204"/>
              <a:gd name="T115" fmla="*/ 640 h 1231"/>
              <a:gd name="T116" fmla="*/ 265 w 1204"/>
              <a:gd name="T117" fmla="*/ 569 h 1231"/>
              <a:gd name="T118" fmla="*/ 424 w 1204"/>
              <a:gd name="T119" fmla="*/ 554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04" h="1231">
                <a:moveTo>
                  <a:pt x="517" y="714"/>
                </a:moveTo>
                <a:cubicBezTo>
                  <a:pt x="481" y="677"/>
                  <a:pt x="430" y="655"/>
                  <a:pt x="373" y="655"/>
                </a:cubicBezTo>
                <a:cubicBezTo>
                  <a:pt x="317" y="655"/>
                  <a:pt x="266" y="677"/>
                  <a:pt x="229" y="714"/>
                </a:cubicBezTo>
                <a:cubicBezTo>
                  <a:pt x="192" y="751"/>
                  <a:pt x="170" y="802"/>
                  <a:pt x="170" y="858"/>
                </a:cubicBezTo>
                <a:cubicBezTo>
                  <a:pt x="170" y="915"/>
                  <a:pt x="192" y="965"/>
                  <a:pt x="229" y="1002"/>
                </a:cubicBezTo>
                <a:cubicBezTo>
                  <a:pt x="266" y="1039"/>
                  <a:pt x="317" y="1062"/>
                  <a:pt x="373" y="1062"/>
                </a:cubicBezTo>
                <a:cubicBezTo>
                  <a:pt x="430" y="1062"/>
                  <a:pt x="481" y="1039"/>
                  <a:pt x="517" y="1002"/>
                </a:cubicBezTo>
                <a:cubicBezTo>
                  <a:pt x="554" y="965"/>
                  <a:pt x="577" y="915"/>
                  <a:pt x="577" y="858"/>
                </a:cubicBezTo>
                <a:cubicBezTo>
                  <a:pt x="577" y="802"/>
                  <a:pt x="554" y="751"/>
                  <a:pt x="517" y="714"/>
                </a:cubicBezTo>
                <a:close/>
                <a:moveTo>
                  <a:pt x="416" y="815"/>
                </a:moveTo>
                <a:cubicBezTo>
                  <a:pt x="405" y="804"/>
                  <a:pt x="390" y="797"/>
                  <a:pt x="373" y="797"/>
                </a:cubicBezTo>
                <a:cubicBezTo>
                  <a:pt x="356" y="797"/>
                  <a:pt x="341" y="804"/>
                  <a:pt x="330" y="815"/>
                </a:cubicBezTo>
                <a:cubicBezTo>
                  <a:pt x="319" y="826"/>
                  <a:pt x="312" y="841"/>
                  <a:pt x="312" y="858"/>
                </a:cubicBezTo>
                <a:cubicBezTo>
                  <a:pt x="312" y="875"/>
                  <a:pt x="319" y="890"/>
                  <a:pt x="330" y="901"/>
                </a:cubicBezTo>
                <a:cubicBezTo>
                  <a:pt x="341" y="912"/>
                  <a:pt x="356" y="919"/>
                  <a:pt x="373" y="919"/>
                </a:cubicBezTo>
                <a:cubicBezTo>
                  <a:pt x="390" y="919"/>
                  <a:pt x="405" y="912"/>
                  <a:pt x="416" y="901"/>
                </a:cubicBezTo>
                <a:cubicBezTo>
                  <a:pt x="428" y="890"/>
                  <a:pt x="434" y="875"/>
                  <a:pt x="434" y="858"/>
                </a:cubicBezTo>
                <a:cubicBezTo>
                  <a:pt x="434" y="841"/>
                  <a:pt x="428" y="826"/>
                  <a:pt x="416" y="815"/>
                </a:cubicBezTo>
                <a:close/>
                <a:moveTo>
                  <a:pt x="373" y="725"/>
                </a:moveTo>
                <a:cubicBezTo>
                  <a:pt x="337" y="725"/>
                  <a:pt x="303" y="740"/>
                  <a:pt x="279" y="764"/>
                </a:cubicBezTo>
                <a:cubicBezTo>
                  <a:pt x="255" y="788"/>
                  <a:pt x="240" y="822"/>
                  <a:pt x="240" y="858"/>
                </a:cubicBezTo>
                <a:cubicBezTo>
                  <a:pt x="240" y="895"/>
                  <a:pt x="255" y="928"/>
                  <a:pt x="279" y="952"/>
                </a:cubicBezTo>
                <a:cubicBezTo>
                  <a:pt x="303" y="976"/>
                  <a:pt x="337" y="991"/>
                  <a:pt x="373" y="991"/>
                </a:cubicBezTo>
                <a:cubicBezTo>
                  <a:pt x="410" y="991"/>
                  <a:pt x="443" y="976"/>
                  <a:pt x="467" y="952"/>
                </a:cubicBezTo>
                <a:cubicBezTo>
                  <a:pt x="491" y="928"/>
                  <a:pt x="506" y="895"/>
                  <a:pt x="506" y="858"/>
                </a:cubicBezTo>
                <a:cubicBezTo>
                  <a:pt x="506" y="822"/>
                  <a:pt x="491" y="788"/>
                  <a:pt x="467" y="764"/>
                </a:cubicBezTo>
                <a:cubicBezTo>
                  <a:pt x="443" y="740"/>
                  <a:pt x="410" y="725"/>
                  <a:pt x="373" y="725"/>
                </a:cubicBezTo>
                <a:close/>
                <a:moveTo>
                  <a:pt x="609" y="170"/>
                </a:moveTo>
                <a:cubicBezTo>
                  <a:pt x="632" y="198"/>
                  <a:pt x="644" y="235"/>
                  <a:pt x="639" y="273"/>
                </a:cubicBezTo>
                <a:cubicBezTo>
                  <a:pt x="635" y="312"/>
                  <a:pt x="616" y="346"/>
                  <a:pt x="588" y="368"/>
                </a:cubicBezTo>
                <a:cubicBezTo>
                  <a:pt x="559" y="391"/>
                  <a:pt x="523" y="403"/>
                  <a:pt x="484" y="399"/>
                </a:cubicBezTo>
                <a:cubicBezTo>
                  <a:pt x="445" y="395"/>
                  <a:pt x="412" y="375"/>
                  <a:pt x="389" y="347"/>
                </a:cubicBezTo>
                <a:cubicBezTo>
                  <a:pt x="366" y="319"/>
                  <a:pt x="354" y="282"/>
                  <a:pt x="358" y="243"/>
                </a:cubicBezTo>
                <a:cubicBezTo>
                  <a:pt x="363" y="204"/>
                  <a:pt x="382" y="171"/>
                  <a:pt x="410" y="148"/>
                </a:cubicBezTo>
                <a:cubicBezTo>
                  <a:pt x="438" y="126"/>
                  <a:pt x="475" y="114"/>
                  <a:pt x="514" y="118"/>
                </a:cubicBezTo>
                <a:cubicBezTo>
                  <a:pt x="553" y="122"/>
                  <a:pt x="586" y="142"/>
                  <a:pt x="609" y="170"/>
                </a:cubicBezTo>
                <a:close/>
                <a:moveTo>
                  <a:pt x="532" y="232"/>
                </a:moveTo>
                <a:cubicBezTo>
                  <a:pt x="539" y="240"/>
                  <a:pt x="542" y="251"/>
                  <a:pt x="541" y="263"/>
                </a:cubicBezTo>
                <a:cubicBezTo>
                  <a:pt x="540" y="274"/>
                  <a:pt x="534" y="285"/>
                  <a:pt x="526" y="291"/>
                </a:cubicBezTo>
                <a:cubicBezTo>
                  <a:pt x="517" y="298"/>
                  <a:pt x="506" y="302"/>
                  <a:pt x="494" y="300"/>
                </a:cubicBezTo>
                <a:cubicBezTo>
                  <a:pt x="483" y="299"/>
                  <a:pt x="473" y="293"/>
                  <a:pt x="466" y="285"/>
                </a:cubicBezTo>
                <a:cubicBezTo>
                  <a:pt x="459" y="276"/>
                  <a:pt x="456" y="265"/>
                  <a:pt x="457" y="254"/>
                </a:cubicBezTo>
                <a:cubicBezTo>
                  <a:pt x="458" y="242"/>
                  <a:pt x="464" y="232"/>
                  <a:pt x="472" y="225"/>
                </a:cubicBezTo>
                <a:cubicBezTo>
                  <a:pt x="481" y="219"/>
                  <a:pt x="492" y="215"/>
                  <a:pt x="503" y="216"/>
                </a:cubicBezTo>
                <a:cubicBezTo>
                  <a:pt x="515" y="217"/>
                  <a:pt x="525" y="223"/>
                  <a:pt x="532" y="232"/>
                </a:cubicBezTo>
                <a:close/>
                <a:moveTo>
                  <a:pt x="509" y="167"/>
                </a:moveTo>
                <a:cubicBezTo>
                  <a:pt x="534" y="169"/>
                  <a:pt x="556" y="182"/>
                  <a:pt x="571" y="200"/>
                </a:cubicBezTo>
                <a:cubicBezTo>
                  <a:pt x="586" y="219"/>
                  <a:pt x="593" y="243"/>
                  <a:pt x="591" y="268"/>
                </a:cubicBezTo>
                <a:cubicBezTo>
                  <a:pt x="588" y="293"/>
                  <a:pt x="575" y="315"/>
                  <a:pt x="557" y="330"/>
                </a:cubicBezTo>
                <a:cubicBezTo>
                  <a:pt x="538" y="345"/>
                  <a:pt x="514" y="353"/>
                  <a:pt x="489" y="350"/>
                </a:cubicBezTo>
                <a:cubicBezTo>
                  <a:pt x="464" y="347"/>
                  <a:pt x="442" y="335"/>
                  <a:pt x="427" y="316"/>
                </a:cubicBezTo>
                <a:cubicBezTo>
                  <a:pt x="412" y="298"/>
                  <a:pt x="405" y="274"/>
                  <a:pt x="407" y="248"/>
                </a:cubicBezTo>
                <a:cubicBezTo>
                  <a:pt x="410" y="223"/>
                  <a:pt x="423" y="201"/>
                  <a:pt x="441" y="187"/>
                </a:cubicBezTo>
                <a:cubicBezTo>
                  <a:pt x="459" y="172"/>
                  <a:pt x="483" y="164"/>
                  <a:pt x="509" y="167"/>
                </a:cubicBezTo>
                <a:close/>
                <a:moveTo>
                  <a:pt x="557" y="52"/>
                </a:moveTo>
                <a:lnTo>
                  <a:pt x="558" y="10"/>
                </a:lnTo>
                <a:cubicBezTo>
                  <a:pt x="539" y="2"/>
                  <a:pt x="519" y="0"/>
                  <a:pt x="497" y="4"/>
                </a:cubicBezTo>
                <a:lnTo>
                  <a:pt x="487" y="45"/>
                </a:lnTo>
                <a:cubicBezTo>
                  <a:pt x="473" y="45"/>
                  <a:pt x="459" y="48"/>
                  <a:pt x="446" y="51"/>
                </a:cubicBezTo>
                <a:lnTo>
                  <a:pt x="426" y="14"/>
                </a:lnTo>
                <a:cubicBezTo>
                  <a:pt x="406" y="17"/>
                  <a:pt x="387" y="25"/>
                  <a:pt x="370" y="39"/>
                </a:cubicBezTo>
                <a:lnTo>
                  <a:pt x="382" y="79"/>
                </a:lnTo>
                <a:cubicBezTo>
                  <a:pt x="376" y="83"/>
                  <a:pt x="370" y="87"/>
                  <a:pt x="365" y="92"/>
                </a:cubicBezTo>
                <a:cubicBezTo>
                  <a:pt x="359" y="96"/>
                  <a:pt x="354" y="101"/>
                  <a:pt x="350" y="105"/>
                </a:cubicBezTo>
                <a:lnTo>
                  <a:pt x="314" y="83"/>
                </a:lnTo>
                <a:cubicBezTo>
                  <a:pt x="297" y="96"/>
                  <a:pt x="285" y="112"/>
                  <a:pt x="277" y="133"/>
                </a:cubicBezTo>
                <a:lnTo>
                  <a:pt x="308" y="161"/>
                </a:lnTo>
                <a:cubicBezTo>
                  <a:pt x="302" y="174"/>
                  <a:pt x="297" y="187"/>
                  <a:pt x="293" y="201"/>
                </a:cubicBezTo>
                <a:lnTo>
                  <a:pt x="251" y="199"/>
                </a:lnTo>
                <a:cubicBezTo>
                  <a:pt x="243" y="218"/>
                  <a:pt x="241" y="239"/>
                  <a:pt x="244" y="261"/>
                </a:cubicBezTo>
                <a:lnTo>
                  <a:pt x="285" y="270"/>
                </a:lnTo>
                <a:cubicBezTo>
                  <a:pt x="286" y="284"/>
                  <a:pt x="288" y="298"/>
                  <a:pt x="292" y="311"/>
                </a:cubicBezTo>
                <a:lnTo>
                  <a:pt x="255" y="331"/>
                </a:lnTo>
                <a:cubicBezTo>
                  <a:pt x="257" y="352"/>
                  <a:pt x="265" y="370"/>
                  <a:pt x="280" y="388"/>
                </a:cubicBezTo>
                <a:lnTo>
                  <a:pt x="320" y="375"/>
                </a:lnTo>
                <a:cubicBezTo>
                  <a:pt x="324" y="381"/>
                  <a:pt x="328" y="387"/>
                  <a:pt x="332" y="392"/>
                </a:cubicBezTo>
                <a:cubicBezTo>
                  <a:pt x="337" y="398"/>
                  <a:pt x="341" y="403"/>
                  <a:pt x="346" y="408"/>
                </a:cubicBezTo>
                <a:lnTo>
                  <a:pt x="324" y="444"/>
                </a:lnTo>
                <a:cubicBezTo>
                  <a:pt x="336" y="460"/>
                  <a:pt x="353" y="472"/>
                  <a:pt x="374" y="480"/>
                </a:cubicBezTo>
                <a:lnTo>
                  <a:pt x="402" y="449"/>
                </a:lnTo>
                <a:cubicBezTo>
                  <a:pt x="414" y="455"/>
                  <a:pt x="428" y="460"/>
                  <a:pt x="441" y="464"/>
                </a:cubicBezTo>
                <a:lnTo>
                  <a:pt x="440" y="506"/>
                </a:lnTo>
                <a:cubicBezTo>
                  <a:pt x="459" y="514"/>
                  <a:pt x="479" y="516"/>
                  <a:pt x="501" y="513"/>
                </a:cubicBezTo>
                <a:lnTo>
                  <a:pt x="510" y="472"/>
                </a:lnTo>
                <a:cubicBezTo>
                  <a:pt x="525" y="471"/>
                  <a:pt x="539" y="469"/>
                  <a:pt x="552" y="466"/>
                </a:cubicBezTo>
                <a:lnTo>
                  <a:pt x="572" y="503"/>
                </a:lnTo>
                <a:cubicBezTo>
                  <a:pt x="592" y="500"/>
                  <a:pt x="611" y="492"/>
                  <a:pt x="628" y="478"/>
                </a:cubicBezTo>
                <a:lnTo>
                  <a:pt x="616" y="437"/>
                </a:lnTo>
                <a:cubicBezTo>
                  <a:pt x="622" y="434"/>
                  <a:pt x="628" y="429"/>
                  <a:pt x="633" y="425"/>
                </a:cubicBezTo>
                <a:cubicBezTo>
                  <a:pt x="638" y="421"/>
                  <a:pt x="644" y="416"/>
                  <a:pt x="648" y="411"/>
                </a:cubicBezTo>
                <a:lnTo>
                  <a:pt x="684" y="433"/>
                </a:lnTo>
                <a:cubicBezTo>
                  <a:pt x="701" y="421"/>
                  <a:pt x="713" y="404"/>
                  <a:pt x="721" y="384"/>
                </a:cubicBezTo>
                <a:lnTo>
                  <a:pt x="690" y="355"/>
                </a:lnTo>
                <a:cubicBezTo>
                  <a:pt x="696" y="343"/>
                  <a:pt x="701" y="330"/>
                  <a:pt x="705" y="316"/>
                </a:cubicBezTo>
                <a:lnTo>
                  <a:pt x="747" y="317"/>
                </a:lnTo>
                <a:cubicBezTo>
                  <a:pt x="755" y="298"/>
                  <a:pt x="757" y="278"/>
                  <a:pt x="754" y="256"/>
                </a:cubicBezTo>
                <a:lnTo>
                  <a:pt x="712" y="247"/>
                </a:lnTo>
                <a:cubicBezTo>
                  <a:pt x="712" y="233"/>
                  <a:pt x="710" y="219"/>
                  <a:pt x="706" y="205"/>
                </a:cubicBezTo>
                <a:lnTo>
                  <a:pt x="743" y="185"/>
                </a:lnTo>
                <a:cubicBezTo>
                  <a:pt x="741" y="165"/>
                  <a:pt x="732" y="146"/>
                  <a:pt x="718" y="129"/>
                </a:cubicBezTo>
                <a:lnTo>
                  <a:pt x="678" y="142"/>
                </a:lnTo>
                <a:cubicBezTo>
                  <a:pt x="674" y="136"/>
                  <a:pt x="670" y="130"/>
                  <a:pt x="665" y="124"/>
                </a:cubicBezTo>
                <a:cubicBezTo>
                  <a:pt x="661" y="119"/>
                  <a:pt x="657" y="114"/>
                  <a:pt x="652" y="109"/>
                </a:cubicBezTo>
                <a:lnTo>
                  <a:pt x="674" y="73"/>
                </a:lnTo>
                <a:cubicBezTo>
                  <a:pt x="662" y="57"/>
                  <a:pt x="645" y="45"/>
                  <a:pt x="624" y="37"/>
                </a:cubicBezTo>
                <a:lnTo>
                  <a:pt x="596" y="68"/>
                </a:lnTo>
                <a:cubicBezTo>
                  <a:pt x="583" y="61"/>
                  <a:pt x="570" y="56"/>
                  <a:pt x="557" y="52"/>
                </a:cubicBezTo>
                <a:close/>
                <a:moveTo>
                  <a:pt x="1056" y="409"/>
                </a:moveTo>
                <a:cubicBezTo>
                  <a:pt x="1079" y="437"/>
                  <a:pt x="1091" y="474"/>
                  <a:pt x="1087" y="513"/>
                </a:cubicBezTo>
                <a:cubicBezTo>
                  <a:pt x="1082" y="552"/>
                  <a:pt x="1063" y="585"/>
                  <a:pt x="1035" y="608"/>
                </a:cubicBezTo>
                <a:cubicBezTo>
                  <a:pt x="1007" y="631"/>
                  <a:pt x="970" y="643"/>
                  <a:pt x="931" y="638"/>
                </a:cubicBezTo>
                <a:cubicBezTo>
                  <a:pt x="892" y="634"/>
                  <a:pt x="859" y="615"/>
                  <a:pt x="836" y="587"/>
                </a:cubicBezTo>
                <a:cubicBezTo>
                  <a:pt x="813" y="558"/>
                  <a:pt x="801" y="522"/>
                  <a:pt x="805" y="483"/>
                </a:cubicBezTo>
                <a:cubicBezTo>
                  <a:pt x="810" y="444"/>
                  <a:pt x="829" y="411"/>
                  <a:pt x="857" y="388"/>
                </a:cubicBezTo>
                <a:cubicBezTo>
                  <a:pt x="885" y="365"/>
                  <a:pt x="922" y="353"/>
                  <a:pt x="961" y="357"/>
                </a:cubicBezTo>
                <a:cubicBezTo>
                  <a:pt x="1000" y="362"/>
                  <a:pt x="1033" y="381"/>
                  <a:pt x="1056" y="409"/>
                </a:cubicBezTo>
                <a:close/>
                <a:moveTo>
                  <a:pt x="979" y="471"/>
                </a:moveTo>
                <a:cubicBezTo>
                  <a:pt x="986" y="480"/>
                  <a:pt x="989" y="491"/>
                  <a:pt x="988" y="502"/>
                </a:cubicBezTo>
                <a:cubicBezTo>
                  <a:pt x="987" y="514"/>
                  <a:pt x="981" y="524"/>
                  <a:pt x="973" y="531"/>
                </a:cubicBezTo>
                <a:cubicBezTo>
                  <a:pt x="964" y="538"/>
                  <a:pt x="953" y="541"/>
                  <a:pt x="941" y="540"/>
                </a:cubicBezTo>
                <a:cubicBezTo>
                  <a:pt x="930" y="539"/>
                  <a:pt x="920" y="533"/>
                  <a:pt x="913" y="524"/>
                </a:cubicBezTo>
                <a:cubicBezTo>
                  <a:pt x="906" y="516"/>
                  <a:pt x="903" y="505"/>
                  <a:pt x="904" y="493"/>
                </a:cubicBezTo>
                <a:cubicBezTo>
                  <a:pt x="905" y="482"/>
                  <a:pt x="911" y="472"/>
                  <a:pt x="919" y="465"/>
                </a:cubicBezTo>
                <a:cubicBezTo>
                  <a:pt x="928" y="458"/>
                  <a:pt x="939" y="455"/>
                  <a:pt x="951" y="456"/>
                </a:cubicBezTo>
                <a:cubicBezTo>
                  <a:pt x="962" y="457"/>
                  <a:pt x="972" y="463"/>
                  <a:pt x="979" y="471"/>
                </a:cubicBezTo>
                <a:close/>
                <a:moveTo>
                  <a:pt x="956" y="406"/>
                </a:moveTo>
                <a:cubicBezTo>
                  <a:pt x="981" y="409"/>
                  <a:pt x="1003" y="422"/>
                  <a:pt x="1018" y="440"/>
                </a:cubicBezTo>
                <a:cubicBezTo>
                  <a:pt x="1033" y="458"/>
                  <a:pt x="1040" y="482"/>
                  <a:pt x="1038" y="508"/>
                </a:cubicBezTo>
                <a:cubicBezTo>
                  <a:pt x="1035" y="533"/>
                  <a:pt x="1022" y="555"/>
                  <a:pt x="1004" y="570"/>
                </a:cubicBezTo>
                <a:cubicBezTo>
                  <a:pt x="985" y="584"/>
                  <a:pt x="961" y="592"/>
                  <a:pt x="936" y="590"/>
                </a:cubicBezTo>
                <a:cubicBezTo>
                  <a:pt x="911" y="587"/>
                  <a:pt x="889" y="574"/>
                  <a:pt x="874" y="556"/>
                </a:cubicBezTo>
                <a:cubicBezTo>
                  <a:pt x="859" y="537"/>
                  <a:pt x="852" y="513"/>
                  <a:pt x="854" y="488"/>
                </a:cubicBezTo>
                <a:cubicBezTo>
                  <a:pt x="857" y="463"/>
                  <a:pt x="870" y="441"/>
                  <a:pt x="888" y="426"/>
                </a:cubicBezTo>
                <a:cubicBezTo>
                  <a:pt x="906" y="411"/>
                  <a:pt x="931" y="404"/>
                  <a:pt x="956" y="406"/>
                </a:cubicBezTo>
                <a:close/>
                <a:moveTo>
                  <a:pt x="1004" y="292"/>
                </a:moveTo>
                <a:lnTo>
                  <a:pt x="1005" y="250"/>
                </a:lnTo>
                <a:cubicBezTo>
                  <a:pt x="986" y="242"/>
                  <a:pt x="966" y="240"/>
                  <a:pt x="944" y="243"/>
                </a:cubicBezTo>
                <a:lnTo>
                  <a:pt x="935" y="284"/>
                </a:lnTo>
                <a:cubicBezTo>
                  <a:pt x="920" y="285"/>
                  <a:pt x="906" y="287"/>
                  <a:pt x="893" y="291"/>
                </a:cubicBezTo>
                <a:lnTo>
                  <a:pt x="873" y="254"/>
                </a:lnTo>
                <a:cubicBezTo>
                  <a:pt x="853" y="256"/>
                  <a:pt x="834" y="264"/>
                  <a:pt x="817" y="279"/>
                </a:cubicBezTo>
                <a:lnTo>
                  <a:pt x="829" y="319"/>
                </a:lnTo>
                <a:cubicBezTo>
                  <a:pt x="823" y="323"/>
                  <a:pt x="817" y="327"/>
                  <a:pt x="812" y="331"/>
                </a:cubicBezTo>
                <a:cubicBezTo>
                  <a:pt x="807" y="336"/>
                  <a:pt x="801" y="340"/>
                  <a:pt x="797" y="345"/>
                </a:cubicBezTo>
                <a:lnTo>
                  <a:pt x="761" y="323"/>
                </a:lnTo>
                <a:cubicBezTo>
                  <a:pt x="744" y="335"/>
                  <a:pt x="732" y="352"/>
                  <a:pt x="724" y="373"/>
                </a:cubicBezTo>
                <a:lnTo>
                  <a:pt x="755" y="401"/>
                </a:lnTo>
                <a:cubicBezTo>
                  <a:pt x="749" y="413"/>
                  <a:pt x="744" y="426"/>
                  <a:pt x="740" y="440"/>
                </a:cubicBezTo>
                <a:lnTo>
                  <a:pt x="698" y="439"/>
                </a:lnTo>
                <a:cubicBezTo>
                  <a:pt x="690" y="458"/>
                  <a:pt x="688" y="478"/>
                  <a:pt x="691" y="500"/>
                </a:cubicBezTo>
                <a:lnTo>
                  <a:pt x="732" y="509"/>
                </a:lnTo>
                <a:cubicBezTo>
                  <a:pt x="733" y="524"/>
                  <a:pt x="735" y="537"/>
                  <a:pt x="739" y="551"/>
                </a:cubicBezTo>
                <a:lnTo>
                  <a:pt x="702" y="571"/>
                </a:lnTo>
                <a:cubicBezTo>
                  <a:pt x="704" y="591"/>
                  <a:pt x="713" y="610"/>
                  <a:pt x="727" y="627"/>
                </a:cubicBezTo>
                <a:lnTo>
                  <a:pt x="767" y="615"/>
                </a:lnTo>
                <a:cubicBezTo>
                  <a:pt x="771" y="621"/>
                  <a:pt x="775" y="626"/>
                  <a:pt x="780" y="632"/>
                </a:cubicBezTo>
                <a:cubicBezTo>
                  <a:pt x="784" y="637"/>
                  <a:pt x="788" y="642"/>
                  <a:pt x="793" y="647"/>
                </a:cubicBezTo>
                <a:lnTo>
                  <a:pt x="771" y="683"/>
                </a:lnTo>
                <a:cubicBezTo>
                  <a:pt x="783" y="699"/>
                  <a:pt x="800" y="712"/>
                  <a:pt x="821" y="720"/>
                </a:cubicBezTo>
                <a:lnTo>
                  <a:pt x="849" y="689"/>
                </a:lnTo>
                <a:cubicBezTo>
                  <a:pt x="861" y="695"/>
                  <a:pt x="875" y="700"/>
                  <a:pt x="888" y="704"/>
                </a:cubicBezTo>
                <a:lnTo>
                  <a:pt x="887" y="746"/>
                </a:lnTo>
                <a:cubicBezTo>
                  <a:pt x="906" y="754"/>
                  <a:pt x="926" y="756"/>
                  <a:pt x="948" y="752"/>
                </a:cubicBezTo>
                <a:lnTo>
                  <a:pt x="958" y="711"/>
                </a:lnTo>
                <a:cubicBezTo>
                  <a:pt x="972" y="711"/>
                  <a:pt x="986" y="708"/>
                  <a:pt x="999" y="705"/>
                </a:cubicBezTo>
                <a:lnTo>
                  <a:pt x="1019" y="742"/>
                </a:lnTo>
                <a:cubicBezTo>
                  <a:pt x="1039" y="740"/>
                  <a:pt x="1058" y="731"/>
                  <a:pt x="1075" y="717"/>
                </a:cubicBezTo>
                <a:lnTo>
                  <a:pt x="1063" y="677"/>
                </a:lnTo>
                <a:cubicBezTo>
                  <a:pt x="1069" y="673"/>
                  <a:pt x="1075" y="669"/>
                  <a:pt x="1080" y="664"/>
                </a:cubicBezTo>
                <a:cubicBezTo>
                  <a:pt x="1085" y="660"/>
                  <a:pt x="1091" y="656"/>
                  <a:pt x="1095" y="651"/>
                </a:cubicBezTo>
                <a:lnTo>
                  <a:pt x="1131" y="673"/>
                </a:lnTo>
                <a:cubicBezTo>
                  <a:pt x="1148" y="661"/>
                  <a:pt x="1160" y="644"/>
                  <a:pt x="1168" y="623"/>
                </a:cubicBezTo>
                <a:lnTo>
                  <a:pt x="1137" y="595"/>
                </a:lnTo>
                <a:cubicBezTo>
                  <a:pt x="1143" y="582"/>
                  <a:pt x="1148" y="569"/>
                  <a:pt x="1152" y="556"/>
                </a:cubicBezTo>
                <a:lnTo>
                  <a:pt x="1194" y="557"/>
                </a:lnTo>
                <a:cubicBezTo>
                  <a:pt x="1202" y="538"/>
                  <a:pt x="1204" y="518"/>
                  <a:pt x="1201" y="495"/>
                </a:cubicBezTo>
                <a:lnTo>
                  <a:pt x="1160" y="486"/>
                </a:lnTo>
                <a:cubicBezTo>
                  <a:pt x="1159" y="472"/>
                  <a:pt x="1157" y="458"/>
                  <a:pt x="1153" y="445"/>
                </a:cubicBezTo>
                <a:lnTo>
                  <a:pt x="1190" y="425"/>
                </a:lnTo>
                <a:cubicBezTo>
                  <a:pt x="1188" y="405"/>
                  <a:pt x="1179" y="386"/>
                  <a:pt x="1165" y="368"/>
                </a:cubicBezTo>
                <a:lnTo>
                  <a:pt x="1125" y="381"/>
                </a:lnTo>
                <a:cubicBezTo>
                  <a:pt x="1121" y="375"/>
                  <a:pt x="1117" y="369"/>
                  <a:pt x="1112" y="364"/>
                </a:cubicBezTo>
                <a:cubicBezTo>
                  <a:pt x="1108" y="358"/>
                  <a:pt x="1104" y="353"/>
                  <a:pt x="1099" y="348"/>
                </a:cubicBezTo>
                <a:lnTo>
                  <a:pt x="1121" y="312"/>
                </a:lnTo>
                <a:cubicBezTo>
                  <a:pt x="1109" y="296"/>
                  <a:pt x="1092" y="284"/>
                  <a:pt x="1071" y="276"/>
                </a:cubicBezTo>
                <a:lnTo>
                  <a:pt x="1043" y="307"/>
                </a:lnTo>
                <a:cubicBezTo>
                  <a:pt x="1031" y="301"/>
                  <a:pt x="1017" y="296"/>
                  <a:pt x="1004" y="292"/>
                </a:cubicBezTo>
                <a:close/>
                <a:moveTo>
                  <a:pt x="424" y="554"/>
                </a:moveTo>
                <a:cubicBezTo>
                  <a:pt x="445" y="557"/>
                  <a:pt x="464" y="563"/>
                  <a:pt x="483" y="570"/>
                </a:cubicBezTo>
                <a:lnTo>
                  <a:pt x="519" y="521"/>
                </a:lnTo>
                <a:cubicBezTo>
                  <a:pt x="550" y="529"/>
                  <a:pt x="576" y="544"/>
                  <a:pt x="596" y="565"/>
                </a:cubicBezTo>
                <a:lnTo>
                  <a:pt x="570" y="620"/>
                </a:lnTo>
                <a:cubicBezTo>
                  <a:pt x="577" y="627"/>
                  <a:pt x="584" y="633"/>
                  <a:pt x="591" y="640"/>
                </a:cubicBezTo>
                <a:cubicBezTo>
                  <a:pt x="599" y="648"/>
                  <a:pt x="606" y="655"/>
                  <a:pt x="612" y="663"/>
                </a:cubicBezTo>
                <a:lnTo>
                  <a:pt x="668" y="639"/>
                </a:lnTo>
                <a:cubicBezTo>
                  <a:pt x="691" y="662"/>
                  <a:pt x="706" y="687"/>
                  <a:pt x="712" y="716"/>
                </a:cubicBezTo>
                <a:lnTo>
                  <a:pt x="662" y="750"/>
                </a:lnTo>
                <a:cubicBezTo>
                  <a:pt x="669" y="769"/>
                  <a:pt x="674" y="789"/>
                  <a:pt x="678" y="809"/>
                </a:cubicBezTo>
                <a:lnTo>
                  <a:pt x="738" y="816"/>
                </a:lnTo>
                <a:cubicBezTo>
                  <a:pt x="746" y="847"/>
                  <a:pt x="746" y="876"/>
                  <a:pt x="738" y="904"/>
                </a:cubicBezTo>
                <a:lnTo>
                  <a:pt x="677" y="909"/>
                </a:lnTo>
                <a:cubicBezTo>
                  <a:pt x="674" y="930"/>
                  <a:pt x="669" y="949"/>
                  <a:pt x="662" y="968"/>
                </a:cubicBezTo>
                <a:lnTo>
                  <a:pt x="710" y="1004"/>
                </a:lnTo>
                <a:cubicBezTo>
                  <a:pt x="702" y="1035"/>
                  <a:pt x="687" y="1061"/>
                  <a:pt x="666" y="1081"/>
                </a:cubicBezTo>
                <a:lnTo>
                  <a:pt x="611" y="1055"/>
                </a:lnTo>
                <a:cubicBezTo>
                  <a:pt x="605" y="1062"/>
                  <a:pt x="598" y="1069"/>
                  <a:pt x="591" y="1076"/>
                </a:cubicBezTo>
                <a:cubicBezTo>
                  <a:pt x="584" y="1084"/>
                  <a:pt x="576" y="1091"/>
                  <a:pt x="568" y="1097"/>
                </a:cubicBezTo>
                <a:lnTo>
                  <a:pt x="593" y="1153"/>
                </a:lnTo>
                <a:cubicBezTo>
                  <a:pt x="570" y="1176"/>
                  <a:pt x="544" y="1190"/>
                  <a:pt x="516" y="1197"/>
                </a:cubicBezTo>
                <a:lnTo>
                  <a:pt x="481" y="1147"/>
                </a:lnTo>
                <a:cubicBezTo>
                  <a:pt x="462" y="1154"/>
                  <a:pt x="443" y="1159"/>
                  <a:pt x="423" y="1163"/>
                </a:cubicBezTo>
                <a:lnTo>
                  <a:pt x="416" y="1223"/>
                </a:lnTo>
                <a:cubicBezTo>
                  <a:pt x="385" y="1231"/>
                  <a:pt x="355" y="1231"/>
                  <a:pt x="327" y="1223"/>
                </a:cubicBezTo>
                <a:lnTo>
                  <a:pt x="322" y="1162"/>
                </a:lnTo>
                <a:cubicBezTo>
                  <a:pt x="302" y="1159"/>
                  <a:pt x="282" y="1154"/>
                  <a:pt x="264" y="1147"/>
                </a:cubicBezTo>
                <a:lnTo>
                  <a:pt x="228" y="1195"/>
                </a:lnTo>
                <a:cubicBezTo>
                  <a:pt x="197" y="1187"/>
                  <a:pt x="171" y="1172"/>
                  <a:pt x="151" y="1151"/>
                </a:cubicBezTo>
                <a:lnTo>
                  <a:pt x="177" y="1096"/>
                </a:lnTo>
                <a:cubicBezTo>
                  <a:pt x="169" y="1090"/>
                  <a:pt x="162" y="1083"/>
                  <a:pt x="155" y="1076"/>
                </a:cubicBezTo>
                <a:cubicBezTo>
                  <a:pt x="148" y="1069"/>
                  <a:pt x="141" y="1061"/>
                  <a:pt x="134" y="1053"/>
                </a:cubicBezTo>
                <a:lnTo>
                  <a:pt x="79" y="1078"/>
                </a:lnTo>
                <a:cubicBezTo>
                  <a:pt x="56" y="1055"/>
                  <a:pt x="41" y="1029"/>
                  <a:pt x="34" y="1001"/>
                </a:cubicBezTo>
                <a:lnTo>
                  <a:pt x="84" y="966"/>
                </a:lnTo>
                <a:cubicBezTo>
                  <a:pt x="77" y="947"/>
                  <a:pt x="72" y="928"/>
                  <a:pt x="69" y="908"/>
                </a:cubicBezTo>
                <a:lnTo>
                  <a:pt x="9" y="901"/>
                </a:lnTo>
                <a:cubicBezTo>
                  <a:pt x="0" y="870"/>
                  <a:pt x="0" y="840"/>
                  <a:pt x="9" y="812"/>
                </a:cubicBezTo>
                <a:lnTo>
                  <a:pt x="69" y="807"/>
                </a:lnTo>
                <a:cubicBezTo>
                  <a:pt x="73" y="787"/>
                  <a:pt x="78" y="767"/>
                  <a:pt x="85" y="749"/>
                </a:cubicBezTo>
                <a:lnTo>
                  <a:pt x="36" y="713"/>
                </a:lnTo>
                <a:cubicBezTo>
                  <a:pt x="44" y="682"/>
                  <a:pt x="59" y="656"/>
                  <a:pt x="81" y="636"/>
                </a:cubicBezTo>
                <a:lnTo>
                  <a:pt x="136" y="662"/>
                </a:lnTo>
                <a:cubicBezTo>
                  <a:pt x="142" y="654"/>
                  <a:pt x="148" y="647"/>
                  <a:pt x="155" y="640"/>
                </a:cubicBezTo>
                <a:cubicBezTo>
                  <a:pt x="163" y="633"/>
                  <a:pt x="170" y="626"/>
                  <a:pt x="178" y="619"/>
                </a:cubicBezTo>
                <a:lnTo>
                  <a:pt x="154" y="564"/>
                </a:lnTo>
                <a:cubicBezTo>
                  <a:pt x="177" y="541"/>
                  <a:pt x="202" y="526"/>
                  <a:pt x="231" y="519"/>
                </a:cubicBezTo>
                <a:lnTo>
                  <a:pt x="265" y="569"/>
                </a:lnTo>
                <a:cubicBezTo>
                  <a:pt x="284" y="562"/>
                  <a:pt x="304" y="557"/>
                  <a:pt x="324" y="554"/>
                </a:cubicBezTo>
                <a:lnTo>
                  <a:pt x="331" y="494"/>
                </a:lnTo>
                <a:cubicBezTo>
                  <a:pt x="362" y="485"/>
                  <a:pt x="391" y="485"/>
                  <a:pt x="419" y="494"/>
                </a:cubicBezTo>
                <a:lnTo>
                  <a:pt x="424" y="554"/>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59" name="Freeform 35"/>
          <p:cNvSpPr>
            <a:spLocks noChangeAspect="1"/>
          </p:cNvSpPr>
          <p:nvPr/>
        </p:nvSpPr>
        <p:spPr bwMode="auto">
          <a:xfrm>
            <a:off x="1466693" y="4031261"/>
            <a:ext cx="360000" cy="357165"/>
          </a:xfrm>
          <a:custGeom>
            <a:avLst/>
            <a:gdLst>
              <a:gd name="T0" fmla="*/ 597 w 1245"/>
              <a:gd name="T1" fmla="*/ 1 h 1242"/>
              <a:gd name="T2" fmla="*/ 876 w 1245"/>
              <a:gd name="T3" fmla="*/ 315 h 1242"/>
              <a:gd name="T4" fmla="*/ 1006 w 1245"/>
              <a:gd name="T5" fmla="*/ 323 h 1242"/>
              <a:gd name="T6" fmla="*/ 1219 w 1245"/>
              <a:gd name="T7" fmla="*/ 438 h 1242"/>
              <a:gd name="T8" fmla="*/ 991 w 1245"/>
              <a:gd name="T9" fmla="*/ 755 h 1242"/>
              <a:gd name="T10" fmla="*/ 965 w 1245"/>
              <a:gd name="T11" fmla="*/ 1153 h 1242"/>
              <a:gd name="T12" fmla="*/ 630 w 1245"/>
              <a:gd name="T13" fmla="*/ 1026 h 1242"/>
              <a:gd name="T14" fmla="*/ 254 w 1245"/>
              <a:gd name="T15" fmla="*/ 1141 h 1242"/>
              <a:gd name="T16" fmla="*/ 254 w 1245"/>
              <a:gd name="T17" fmla="*/ 744 h 1242"/>
              <a:gd name="T18" fmla="*/ 24 w 1245"/>
              <a:gd name="T19" fmla="*/ 485 h 1242"/>
              <a:gd name="T20" fmla="*/ 229 w 1245"/>
              <a:gd name="T21" fmla="*/ 323 h 1242"/>
              <a:gd name="T22" fmla="*/ 394 w 1245"/>
              <a:gd name="T23" fmla="*/ 303 h 1242"/>
              <a:gd name="T24" fmla="*/ 548 w 1245"/>
              <a:gd name="T25" fmla="*/ 21 h 1242"/>
              <a:gd name="T26" fmla="*/ 597 w 1245"/>
              <a:gd name="T27" fmla="*/ 1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5" h="1242">
                <a:moveTo>
                  <a:pt x="597" y="1"/>
                </a:moveTo>
                <a:cubicBezTo>
                  <a:pt x="814" y="0"/>
                  <a:pt x="729" y="256"/>
                  <a:pt x="876" y="315"/>
                </a:cubicBezTo>
                <a:cubicBezTo>
                  <a:pt x="912" y="329"/>
                  <a:pt x="962" y="316"/>
                  <a:pt x="1006" y="323"/>
                </a:cubicBezTo>
                <a:cubicBezTo>
                  <a:pt x="1102" y="338"/>
                  <a:pt x="1204" y="343"/>
                  <a:pt x="1219" y="438"/>
                </a:cubicBezTo>
                <a:cubicBezTo>
                  <a:pt x="1245" y="597"/>
                  <a:pt x="1018" y="652"/>
                  <a:pt x="991" y="755"/>
                </a:cubicBezTo>
                <a:cubicBezTo>
                  <a:pt x="963" y="867"/>
                  <a:pt x="1142" y="1099"/>
                  <a:pt x="965" y="1153"/>
                </a:cubicBezTo>
                <a:cubicBezTo>
                  <a:pt x="814" y="1199"/>
                  <a:pt x="740" y="1044"/>
                  <a:pt x="630" y="1026"/>
                </a:cubicBezTo>
                <a:cubicBezTo>
                  <a:pt x="505" y="1005"/>
                  <a:pt x="422" y="1242"/>
                  <a:pt x="254" y="1141"/>
                </a:cubicBezTo>
                <a:cubicBezTo>
                  <a:pt x="119" y="1059"/>
                  <a:pt x="293" y="869"/>
                  <a:pt x="254" y="744"/>
                </a:cubicBezTo>
                <a:cubicBezTo>
                  <a:pt x="223" y="645"/>
                  <a:pt x="48" y="620"/>
                  <a:pt x="24" y="485"/>
                </a:cubicBezTo>
                <a:cubicBezTo>
                  <a:pt x="0" y="352"/>
                  <a:pt x="132" y="339"/>
                  <a:pt x="229" y="323"/>
                </a:cubicBezTo>
                <a:cubicBezTo>
                  <a:pt x="290" y="314"/>
                  <a:pt x="356" y="333"/>
                  <a:pt x="394" y="303"/>
                </a:cubicBezTo>
                <a:cubicBezTo>
                  <a:pt x="473" y="239"/>
                  <a:pt x="465" y="83"/>
                  <a:pt x="548" y="21"/>
                </a:cubicBezTo>
                <a:cubicBezTo>
                  <a:pt x="564" y="14"/>
                  <a:pt x="581" y="8"/>
                  <a:pt x="597" y="1"/>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60" name="TextBox 16"/>
          <p:cNvSpPr txBox="1">
            <a:spLocks noChangeArrowheads="1"/>
          </p:cNvSpPr>
          <p:nvPr/>
        </p:nvSpPr>
        <p:spPr bwMode="auto">
          <a:xfrm>
            <a:off x="2199457" y="1825156"/>
            <a:ext cx="913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添加</a:t>
            </a:r>
            <a:endParaRPr lang="en-US" altLang="zh-CN" b="1" dirty="0" smtClean="0">
              <a:solidFill>
                <a:schemeClr val="bg1"/>
              </a:solidFill>
              <a:latin typeface="微软雅黑" panose="020B0503020204020204" pitchFamily="34" charset="-122"/>
            </a:endParaRPr>
          </a:p>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标题</a:t>
            </a:r>
            <a:endParaRPr lang="zh-CN" altLang="en-US" b="1" dirty="0">
              <a:solidFill>
                <a:schemeClr val="bg1"/>
              </a:solidFill>
              <a:latin typeface="微软雅黑" panose="020B0503020204020204" pitchFamily="34" charset="-122"/>
            </a:endParaRPr>
          </a:p>
        </p:txBody>
      </p:sp>
      <p:sp>
        <p:nvSpPr>
          <p:cNvPr id="66" name="TextBox 16"/>
          <p:cNvSpPr txBox="1">
            <a:spLocks noChangeArrowheads="1"/>
          </p:cNvSpPr>
          <p:nvPr/>
        </p:nvSpPr>
        <p:spPr bwMode="auto">
          <a:xfrm>
            <a:off x="2199457" y="2834934"/>
            <a:ext cx="913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添加</a:t>
            </a:r>
            <a:endParaRPr lang="en-US" altLang="zh-CN" b="1" dirty="0" smtClean="0">
              <a:solidFill>
                <a:schemeClr val="bg1"/>
              </a:solidFill>
              <a:latin typeface="微软雅黑" panose="020B0503020204020204" pitchFamily="34" charset="-122"/>
            </a:endParaRPr>
          </a:p>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标题</a:t>
            </a:r>
            <a:endParaRPr lang="zh-CN" altLang="en-US" b="1" dirty="0">
              <a:solidFill>
                <a:schemeClr val="bg1"/>
              </a:solidFill>
              <a:latin typeface="微软雅黑" panose="020B0503020204020204" pitchFamily="34" charset="-122"/>
            </a:endParaRPr>
          </a:p>
        </p:txBody>
      </p:sp>
      <p:sp>
        <p:nvSpPr>
          <p:cNvPr id="67" name="TextBox 16"/>
          <p:cNvSpPr txBox="1">
            <a:spLocks noChangeArrowheads="1"/>
          </p:cNvSpPr>
          <p:nvPr/>
        </p:nvSpPr>
        <p:spPr bwMode="auto">
          <a:xfrm>
            <a:off x="2199457" y="3846879"/>
            <a:ext cx="913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添加</a:t>
            </a:r>
            <a:endParaRPr lang="en-US" altLang="zh-CN" b="1" dirty="0" smtClean="0">
              <a:solidFill>
                <a:schemeClr val="bg1"/>
              </a:solidFill>
              <a:latin typeface="微软雅黑" panose="020B0503020204020204" pitchFamily="34" charset="-122"/>
            </a:endParaRPr>
          </a:p>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标题</a:t>
            </a:r>
            <a:endParaRPr lang="zh-CN" altLang="en-US" b="1" dirty="0">
              <a:solidFill>
                <a:schemeClr val="bg1"/>
              </a:solidFill>
              <a:latin typeface="微软雅黑" panose="020B0503020204020204" pitchFamily="34" charset="-122"/>
            </a:endParaRPr>
          </a:p>
        </p:txBody>
      </p:sp>
      <p:sp>
        <p:nvSpPr>
          <p:cNvPr id="68" name="TextBox 16"/>
          <p:cNvSpPr txBox="1">
            <a:spLocks noChangeArrowheads="1"/>
          </p:cNvSpPr>
          <p:nvPr/>
        </p:nvSpPr>
        <p:spPr bwMode="auto">
          <a:xfrm>
            <a:off x="2199457" y="4856658"/>
            <a:ext cx="9135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添加</a:t>
            </a:r>
            <a:endParaRPr lang="en-US" altLang="zh-CN" b="1" dirty="0" smtClean="0">
              <a:solidFill>
                <a:schemeClr val="bg1"/>
              </a:solidFill>
              <a:latin typeface="微软雅黑" panose="020B0503020204020204" pitchFamily="34" charset="-122"/>
            </a:endParaRPr>
          </a:p>
          <a:p>
            <a:pPr algn="ctr" fontAlgn="base">
              <a:spcBef>
                <a:spcPct val="0"/>
              </a:spcBef>
              <a:spcAft>
                <a:spcPct val="0"/>
              </a:spcAft>
              <a:buFontTx/>
              <a:buNone/>
            </a:pPr>
            <a:r>
              <a:rPr lang="zh-CN" altLang="en-US" b="1" dirty="0" smtClean="0">
                <a:solidFill>
                  <a:schemeClr val="bg1"/>
                </a:solidFill>
                <a:latin typeface="微软雅黑" panose="020B0503020204020204" pitchFamily="34" charset="-122"/>
              </a:rPr>
              <a:t>标题</a:t>
            </a:r>
            <a:endParaRPr lang="zh-CN" altLang="en-US" b="1" dirty="0">
              <a:solidFill>
                <a:schemeClr val="bg1"/>
              </a:solidFill>
              <a:latin typeface="微软雅黑" panose="020B0503020204020204" pitchFamily="34" charset="-122"/>
            </a:endParaRPr>
          </a:p>
        </p:txBody>
      </p:sp>
      <p:sp>
        <p:nvSpPr>
          <p:cNvPr id="61" name="矩形 60"/>
          <p:cNvSpPr/>
          <p:nvPr/>
        </p:nvSpPr>
        <p:spPr>
          <a:xfrm>
            <a:off x="4460245" y="2166285"/>
            <a:ext cx="5213303"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4460245" y="3003027"/>
            <a:ext cx="5213303"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4460245" y="3854246"/>
            <a:ext cx="5213303" cy="306705"/>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  </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60246" y="4703120"/>
            <a:ext cx="4495852"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标题 24"/>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cTn>
                              </p:par>
                              <p:par>
                                <p:cTn id="10" presetID="6" presetClass="emph" presetSubtype="0" decel="100000" fill="hold" nodeType="withEffect">
                                  <p:stCondLst>
                                    <p:cond delay="200"/>
                                  </p:stCondLst>
                                  <p:childTnLst>
                                    <p:animScale>
                                      <p:cBhvr>
                                        <p:cTn id="11" dur="250" fill="hold"/>
                                        <p:tgtEl>
                                          <p:spTgt spid="2"/>
                                        </p:tgtEl>
                                      </p:cBhvr>
                                      <p:by x="120000" y="120000"/>
                                    </p:animScale>
                                  </p:childTnLst>
                                </p:cTn>
                              </p:par>
                              <p:par>
                                <p:cTn id="12" presetID="6" presetClass="emph" presetSubtype="0" decel="100000" fill="hold" nodeType="withEffect">
                                  <p:stCondLst>
                                    <p:cond delay="400"/>
                                  </p:stCondLst>
                                  <p:childTnLst>
                                    <p:animScale>
                                      <p:cBhvr>
                                        <p:cTn id="13" dur="250" fill="hold"/>
                                        <p:tgtEl>
                                          <p:spTgt spid="2"/>
                                        </p:tgtEl>
                                      </p:cBhvr>
                                      <p:by x="83000" y="83000"/>
                                    </p:animScale>
                                  </p:childTnLst>
                                </p:cTn>
                              </p:par>
                              <p:par>
                                <p:cTn id="14" presetID="53" presetClass="entr" presetSubtype="16" fill="hold" nodeType="withEffect">
                                  <p:stCondLst>
                                    <p:cond delay="400"/>
                                  </p:stCondLst>
                                  <p:childTnLst>
                                    <p:set>
                                      <p:cBhvr>
                                        <p:cTn id="15" dur="1" fill="hold">
                                          <p:stCondLst>
                                            <p:cond delay="0"/>
                                          </p:stCondLst>
                                        </p:cTn>
                                        <p:tgtEl>
                                          <p:spTgt spid="48"/>
                                        </p:tgtEl>
                                        <p:attrNameLst>
                                          <p:attrName>style.visibility</p:attrName>
                                        </p:attrNameLst>
                                      </p:cBhvr>
                                      <p:to>
                                        <p:strVal val="visible"/>
                                      </p:to>
                                    </p:set>
                                    <p:anim calcmode="lin" valueType="num">
                                      <p:cBhvr>
                                        <p:cTn id="16" dur="250" fill="hold"/>
                                        <p:tgtEl>
                                          <p:spTgt spid="48"/>
                                        </p:tgtEl>
                                        <p:attrNameLst>
                                          <p:attrName>ppt_w</p:attrName>
                                        </p:attrNameLst>
                                      </p:cBhvr>
                                      <p:tavLst>
                                        <p:tav tm="0">
                                          <p:val>
                                            <p:fltVal val="0"/>
                                          </p:val>
                                        </p:tav>
                                        <p:tav tm="100000">
                                          <p:val>
                                            <p:strVal val="#ppt_w"/>
                                          </p:val>
                                        </p:tav>
                                      </p:tavLst>
                                    </p:anim>
                                    <p:anim calcmode="lin" valueType="num">
                                      <p:cBhvr>
                                        <p:cTn id="17" dur="250" fill="hold"/>
                                        <p:tgtEl>
                                          <p:spTgt spid="48"/>
                                        </p:tgtEl>
                                        <p:attrNameLst>
                                          <p:attrName>ppt_h</p:attrName>
                                        </p:attrNameLst>
                                      </p:cBhvr>
                                      <p:tavLst>
                                        <p:tav tm="0">
                                          <p:val>
                                            <p:fltVal val="0"/>
                                          </p:val>
                                        </p:tav>
                                        <p:tav tm="100000">
                                          <p:val>
                                            <p:strVal val="#ppt_h"/>
                                          </p:val>
                                        </p:tav>
                                      </p:tavLst>
                                    </p:anim>
                                    <p:animEffect transition="in" filter="fade">
                                      <p:cBhvr>
                                        <p:cTn id="18" dur="250"/>
                                        <p:tgtEl>
                                          <p:spTgt spid="48"/>
                                        </p:tgtEl>
                                      </p:cBhvr>
                                    </p:animEffect>
                                  </p:childTnLst>
                                </p:cTn>
                              </p:par>
                              <p:par>
                                <p:cTn id="19" presetID="6" presetClass="emph" presetSubtype="0" decel="100000" fill="hold" nodeType="withEffect">
                                  <p:stCondLst>
                                    <p:cond delay="600"/>
                                  </p:stCondLst>
                                  <p:childTnLst>
                                    <p:animScale>
                                      <p:cBhvr>
                                        <p:cTn id="20" dur="250" fill="hold"/>
                                        <p:tgtEl>
                                          <p:spTgt spid="48"/>
                                        </p:tgtEl>
                                      </p:cBhvr>
                                      <p:by x="120000" y="120000"/>
                                    </p:animScale>
                                  </p:childTnLst>
                                </p:cTn>
                              </p:par>
                              <p:par>
                                <p:cTn id="21" presetID="6" presetClass="emph" presetSubtype="0" decel="100000" fill="hold" nodeType="withEffect">
                                  <p:stCondLst>
                                    <p:cond delay="800"/>
                                  </p:stCondLst>
                                  <p:childTnLst>
                                    <p:animScale>
                                      <p:cBhvr>
                                        <p:cTn id="22" dur="250" fill="hold"/>
                                        <p:tgtEl>
                                          <p:spTgt spid="48"/>
                                        </p:tgtEl>
                                      </p:cBhvr>
                                      <p:by x="83000" y="83000"/>
                                    </p:animScale>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250" fill="hold"/>
                                        <p:tgtEl>
                                          <p:spTgt spid="60"/>
                                        </p:tgtEl>
                                        <p:attrNameLst>
                                          <p:attrName>ppt_w</p:attrName>
                                        </p:attrNameLst>
                                      </p:cBhvr>
                                      <p:tavLst>
                                        <p:tav tm="0">
                                          <p:val>
                                            <p:fltVal val="0"/>
                                          </p:val>
                                        </p:tav>
                                        <p:tav tm="100000">
                                          <p:val>
                                            <p:strVal val="#ppt_w"/>
                                          </p:val>
                                        </p:tav>
                                      </p:tavLst>
                                    </p:anim>
                                    <p:anim calcmode="lin" valueType="num">
                                      <p:cBhvr>
                                        <p:cTn id="31" dur="250" fill="hold"/>
                                        <p:tgtEl>
                                          <p:spTgt spid="60"/>
                                        </p:tgtEl>
                                        <p:attrNameLst>
                                          <p:attrName>ppt_h</p:attrName>
                                        </p:attrNameLst>
                                      </p:cBhvr>
                                      <p:tavLst>
                                        <p:tav tm="0">
                                          <p:val>
                                            <p:fltVal val="0"/>
                                          </p:val>
                                        </p:tav>
                                        <p:tav tm="100000">
                                          <p:val>
                                            <p:strVal val="#ppt_h"/>
                                          </p:val>
                                        </p:tav>
                                      </p:tavLst>
                                    </p:anim>
                                    <p:animEffect transition="in" filter="fade">
                                      <p:cBhvr>
                                        <p:cTn id="32" dur="250"/>
                                        <p:tgtEl>
                                          <p:spTgt spid="60"/>
                                        </p:tgtEl>
                                      </p:cBhvr>
                                    </p:animEffect>
                                  </p:childTnLst>
                                </p:cTn>
                              </p:par>
                            </p:childTnLst>
                          </p:cTn>
                        </p:par>
                        <p:par>
                          <p:cTn id="33" fill="hold">
                            <p:stCondLst>
                              <p:cond delay="1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61"/>
                                        </p:tgtEl>
                                        <p:attrNameLst>
                                          <p:attrName>style.visibility</p:attrName>
                                        </p:attrNameLst>
                                      </p:cBhvr>
                                      <p:to>
                                        <p:strVal val="visible"/>
                                      </p:to>
                                    </p:set>
                                    <p:anim calcmode="lin" valueType="num">
                                      <p:cBhvr>
                                        <p:cTn id="36" dur="250" fill="hold"/>
                                        <p:tgtEl>
                                          <p:spTgt spid="61"/>
                                        </p:tgtEl>
                                        <p:attrNameLst>
                                          <p:attrName>ppt_w</p:attrName>
                                        </p:attrNameLst>
                                      </p:cBhvr>
                                      <p:tavLst>
                                        <p:tav tm="0">
                                          <p:val>
                                            <p:fltVal val="0"/>
                                          </p:val>
                                        </p:tav>
                                        <p:tav tm="100000">
                                          <p:val>
                                            <p:strVal val="#ppt_w"/>
                                          </p:val>
                                        </p:tav>
                                      </p:tavLst>
                                    </p:anim>
                                    <p:anim calcmode="lin" valueType="num">
                                      <p:cBhvr>
                                        <p:cTn id="37" dur="250" fill="hold"/>
                                        <p:tgtEl>
                                          <p:spTgt spid="61"/>
                                        </p:tgtEl>
                                        <p:attrNameLst>
                                          <p:attrName>ppt_h</p:attrName>
                                        </p:attrNameLst>
                                      </p:cBhvr>
                                      <p:tavLst>
                                        <p:tav tm="0">
                                          <p:val>
                                            <p:fltVal val="0"/>
                                          </p:val>
                                        </p:tav>
                                        <p:tav tm="100000">
                                          <p:val>
                                            <p:strVal val="#ppt_h"/>
                                          </p:val>
                                        </p:tav>
                                      </p:tavLst>
                                    </p:anim>
                                    <p:animEffect transition="in" filter="fade">
                                      <p:cBhvr>
                                        <p:cTn id="38" dur="250"/>
                                        <p:tgtEl>
                                          <p:spTgt spid="61"/>
                                        </p:tgtEl>
                                      </p:cBhvr>
                                    </p:animEffect>
                                  </p:childTnLst>
                                </p:cTn>
                              </p:par>
                            </p:childTnLst>
                          </p:cTn>
                        </p:par>
                        <p:par>
                          <p:cTn id="39" fill="hold">
                            <p:stCondLst>
                              <p:cond delay="3375"/>
                            </p:stCondLst>
                            <p:childTnLst>
                              <p:par>
                                <p:cTn id="40" presetID="53" presetClass="entr" presetSubtype="16"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250" fill="hold"/>
                                        <p:tgtEl>
                                          <p:spTgt spid="3"/>
                                        </p:tgtEl>
                                        <p:attrNameLst>
                                          <p:attrName>ppt_w</p:attrName>
                                        </p:attrNameLst>
                                      </p:cBhvr>
                                      <p:tavLst>
                                        <p:tav tm="0">
                                          <p:val>
                                            <p:fltVal val="0"/>
                                          </p:val>
                                        </p:tav>
                                        <p:tav tm="100000">
                                          <p:val>
                                            <p:strVal val="#ppt_w"/>
                                          </p:val>
                                        </p:tav>
                                      </p:tavLst>
                                    </p:anim>
                                    <p:anim calcmode="lin" valueType="num">
                                      <p:cBhvr>
                                        <p:cTn id="43" dur="250" fill="hold"/>
                                        <p:tgtEl>
                                          <p:spTgt spid="3"/>
                                        </p:tgtEl>
                                        <p:attrNameLst>
                                          <p:attrName>ppt_h</p:attrName>
                                        </p:attrNameLst>
                                      </p:cBhvr>
                                      <p:tavLst>
                                        <p:tav tm="0">
                                          <p:val>
                                            <p:fltVal val="0"/>
                                          </p:val>
                                        </p:tav>
                                        <p:tav tm="100000">
                                          <p:val>
                                            <p:strVal val="#ppt_h"/>
                                          </p:val>
                                        </p:tav>
                                      </p:tavLst>
                                    </p:anim>
                                    <p:animEffect transition="in" filter="fade">
                                      <p:cBhvr>
                                        <p:cTn id="44" dur="250"/>
                                        <p:tgtEl>
                                          <p:spTgt spid="3"/>
                                        </p:tgtEl>
                                      </p:cBhvr>
                                    </p:animEffect>
                                  </p:childTnLst>
                                </p:cTn>
                              </p:par>
                              <p:par>
                                <p:cTn id="45" presetID="6" presetClass="emph" presetSubtype="0" decel="100000" fill="hold" nodeType="withEffect">
                                  <p:stCondLst>
                                    <p:cond delay="200"/>
                                  </p:stCondLst>
                                  <p:childTnLst>
                                    <p:animScale>
                                      <p:cBhvr>
                                        <p:cTn id="46" dur="250" fill="hold"/>
                                        <p:tgtEl>
                                          <p:spTgt spid="3"/>
                                        </p:tgtEl>
                                      </p:cBhvr>
                                      <p:by x="120000" y="120000"/>
                                    </p:animScale>
                                  </p:childTnLst>
                                </p:cTn>
                              </p:par>
                              <p:par>
                                <p:cTn id="47" presetID="6" presetClass="emph" presetSubtype="0" decel="100000" fill="hold" nodeType="withEffect">
                                  <p:stCondLst>
                                    <p:cond delay="400"/>
                                  </p:stCondLst>
                                  <p:childTnLst>
                                    <p:animScale>
                                      <p:cBhvr>
                                        <p:cTn id="48" dur="250" fill="hold"/>
                                        <p:tgtEl>
                                          <p:spTgt spid="3"/>
                                        </p:tgtEl>
                                      </p:cBhvr>
                                      <p:by x="83000" y="83000"/>
                                    </p:animScale>
                                  </p:childTnLst>
                                </p:cTn>
                              </p:par>
                              <p:par>
                                <p:cTn id="49" presetID="53" presetClass="entr" presetSubtype="16" fill="hold" grpId="0" nodeType="withEffect">
                                  <p:stCondLst>
                                    <p:cond delay="400"/>
                                  </p:stCondLst>
                                  <p:childTnLst>
                                    <p:set>
                                      <p:cBhvr>
                                        <p:cTn id="50" dur="1" fill="hold">
                                          <p:stCondLst>
                                            <p:cond delay="0"/>
                                          </p:stCondLst>
                                        </p:cTn>
                                        <p:tgtEl>
                                          <p:spTgt spid="58"/>
                                        </p:tgtEl>
                                        <p:attrNameLst>
                                          <p:attrName>style.visibility</p:attrName>
                                        </p:attrNameLst>
                                      </p:cBhvr>
                                      <p:to>
                                        <p:strVal val="visible"/>
                                      </p:to>
                                    </p:set>
                                    <p:anim calcmode="lin" valueType="num">
                                      <p:cBhvr>
                                        <p:cTn id="51" dur="250" fill="hold"/>
                                        <p:tgtEl>
                                          <p:spTgt spid="58"/>
                                        </p:tgtEl>
                                        <p:attrNameLst>
                                          <p:attrName>ppt_w</p:attrName>
                                        </p:attrNameLst>
                                      </p:cBhvr>
                                      <p:tavLst>
                                        <p:tav tm="0">
                                          <p:val>
                                            <p:fltVal val="0"/>
                                          </p:val>
                                        </p:tav>
                                        <p:tav tm="100000">
                                          <p:val>
                                            <p:strVal val="#ppt_w"/>
                                          </p:val>
                                        </p:tav>
                                      </p:tavLst>
                                    </p:anim>
                                    <p:anim calcmode="lin" valueType="num">
                                      <p:cBhvr>
                                        <p:cTn id="52" dur="250" fill="hold"/>
                                        <p:tgtEl>
                                          <p:spTgt spid="58"/>
                                        </p:tgtEl>
                                        <p:attrNameLst>
                                          <p:attrName>ppt_h</p:attrName>
                                        </p:attrNameLst>
                                      </p:cBhvr>
                                      <p:tavLst>
                                        <p:tav tm="0">
                                          <p:val>
                                            <p:fltVal val="0"/>
                                          </p:val>
                                        </p:tav>
                                        <p:tav tm="100000">
                                          <p:val>
                                            <p:strVal val="#ppt_h"/>
                                          </p:val>
                                        </p:tav>
                                      </p:tavLst>
                                    </p:anim>
                                    <p:animEffect transition="in" filter="fade">
                                      <p:cBhvr>
                                        <p:cTn id="53" dur="250"/>
                                        <p:tgtEl>
                                          <p:spTgt spid="58"/>
                                        </p:tgtEl>
                                      </p:cBhvr>
                                    </p:animEffect>
                                  </p:childTnLst>
                                </p:cTn>
                              </p:par>
                              <p:par>
                                <p:cTn id="54" presetID="6" presetClass="emph" presetSubtype="0" decel="100000" fill="hold" grpId="1" nodeType="withEffect">
                                  <p:stCondLst>
                                    <p:cond delay="600"/>
                                  </p:stCondLst>
                                  <p:childTnLst>
                                    <p:animScale>
                                      <p:cBhvr>
                                        <p:cTn id="55" dur="250" fill="hold"/>
                                        <p:tgtEl>
                                          <p:spTgt spid="58"/>
                                        </p:tgtEl>
                                      </p:cBhvr>
                                      <p:by x="120000" y="120000"/>
                                    </p:animScale>
                                  </p:childTnLst>
                                </p:cTn>
                              </p:par>
                              <p:par>
                                <p:cTn id="56" presetID="6" presetClass="emph" presetSubtype="0" decel="100000" fill="hold" grpId="2" nodeType="withEffect">
                                  <p:stCondLst>
                                    <p:cond delay="800"/>
                                  </p:stCondLst>
                                  <p:childTnLst>
                                    <p:animScale>
                                      <p:cBhvr>
                                        <p:cTn id="57" dur="250" fill="hold"/>
                                        <p:tgtEl>
                                          <p:spTgt spid="58"/>
                                        </p:tgtEl>
                                      </p:cBhvr>
                                      <p:by x="83000" y="83000"/>
                                    </p:animScale>
                                  </p:childTnLst>
                                </p:cTn>
                              </p:par>
                            </p:childTnLst>
                          </p:cTn>
                        </p:par>
                        <p:par>
                          <p:cTn id="58" fill="hold">
                            <p:stCondLst>
                              <p:cond delay="3875"/>
                            </p:stCondLst>
                            <p:childTnLst>
                              <p:par>
                                <p:cTn id="59" presetID="22" presetClass="entr" presetSubtype="8" fill="hold"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500"/>
                                        <p:tgtEl>
                                          <p:spTgt spid="14"/>
                                        </p:tgtEl>
                                      </p:cBhvr>
                                    </p:animEffect>
                                  </p:childTnLst>
                                </p:cTn>
                              </p:par>
                            </p:childTnLst>
                          </p:cTn>
                        </p:par>
                        <p:par>
                          <p:cTn id="62" fill="hold">
                            <p:stCondLst>
                              <p:cond delay="4375"/>
                            </p:stCondLst>
                            <p:childTnLst>
                              <p:par>
                                <p:cTn id="63" presetID="53" presetClass="entr" presetSubtype="16"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 calcmode="lin" valueType="num">
                                      <p:cBhvr>
                                        <p:cTn id="65" dur="250" fill="hold"/>
                                        <p:tgtEl>
                                          <p:spTgt spid="66"/>
                                        </p:tgtEl>
                                        <p:attrNameLst>
                                          <p:attrName>ppt_w</p:attrName>
                                        </p:attrNameLst>
                                      </p:cBhvr>
                                      <p:tavLst>
                                        <p:tav tm="0">
                                          <p:val>
                                            <p:fltVal val="0"/>
                                          </p:val>
                                        </p:tav>
                                        <p:tav tm="100000">
                                          <p:val>
                                            <p:strVal val="#ppt_w"/>
                                          </p:val>
                                        </p:tav>
                                      </p:tavLst>
                                    </p:anim>
                                    <p:anim calcmode="lin" valueType="num">
                                      <p:cBhvr>
                                        <p:cTn id="66" dur="250" fill="hold"/>
                                        <p:tgtEl>
                                          <p:spTgt spid="66"/>
                                        </p:tgtEl>
                                        <p:attrNameLst>
                                          <p:attrName>ppt_h</p:attrName>
                                        </p:attrNameLst>
                                      </p:cBhvr>
                                      <p:tavLst>
                                        <p:tav tm="0">
                                          <p:val>
                                            <p:fltVal val="0"/>
                                          </p:val>
                                        </p:tav>
                                        <p:tav tm="100000">
                                          <p:val>
                                            <p:strVal val="#ppt_h"/>
                                          </p:val>
                                        </p:tav>
                                      </p:tavLst>
                                    </p:anim>
                                    <p:animEffect transition="in" filter="fade">
                                      <p:cBhvr>
                                        <p:cTn id="67" dur="250"/>
                                        <p:tgtEl>
                                          <p:spTgt spid="66"/>
                                        </p:tgtEl>
                                      </p:cBhvr>
                                    </p:animEffect>
                                  </p:childTnLst>
                                </p:cTn>
                              </p:par>
                            </p:childTnLst>
                          </p:cTn>
                        </p:par>
                        <p:par>
                          <p:cTn id="68" fill="hold">
                            <p:stCondLst>
                              <p:cond delay="4875"/>
                            </p:stCondLst>
                            <p:childTnLst>
                              <p:par>
                                <p:cTn id="69" presetID="53" presetClass="entr" presetSubtype="16" fill="hold" grpId="0" nodeType="afterEffect">
                                  <p:stCondLst>
                                    <p:cond delay="0"/>
                                  </p:stCondLst>
                                  <p:iterate type="lt">
                                    <p:tmPct val="10000"/>
                                  </p:iterate>
                                  <p:childTnLst>
                                    <p:set>
                                      <p:cBhvr>
                                        <p:cTn id="70" dur="1" fill="hold">
                                          <p:stCondLst>
                                            <p:cond delay="0"/>
                                          </p:stCondLst>
                                        </p:cTn>
                                        <p:tgtEl>
                                          <p:spTgt spid="62"/>
                                        </p:tgtEl>
                                        <p:attrNameLst>
                                          <p:attrName>style.visibility</p:attrName>
                                        </p:attrNameLst>
                                      </p:cBhvr>
                                      <p:to>
                                        <p:strVal val="visible"/>
                                      </p:to>
                                    </p:set>
                                    <p:anim calcmode="lin" valueType="num">
                                      <p:cBhvr>
                                        <p:cTn id="71" dur="250" fill="hold"/>
                                        <p:tgtEl>
                                          <p:spTgt spid="62"/>
                                        </p:tgtEl>
                                        <p:attrNameLst>
                                          <p:attrName>ppt_w</p:attrName>
                                        </p:attrNameLst>
                                      </p:cBhvr>
                                      <p:tavLst>
                                        <p:tav tm="0">
                                          <p:val>
                                            <p:fltVal val="0"/>
                                          </p:val>
                                        </p:tav>
                                        <p:tav tm="100000">
                                          <p:val>
                                            <p:strVal val="#ppt_w"/>
                                          </p:val>
                                        </p:tav>
                                      </p:tavLst>
                                    </p:anim>
                                    <p:anim calcmode="lin" valueType="num">
                                      <p:cBhvr>
                                        <p:cTn id="72" dur="250" fill="hold"/>
                                        <p:tgtEl>
                                          <p:spTgt spid="62"/>
                                        </p:tgtEl>
                                        <p:attrNameLst>
                                          <p:attrName>ppt_h</p:attrName>
                                        </p:attrNameLst>
                                      </p:cBhvr>
                                      <p:tavLst>
                                        <p:tav tm="0">
                                          <p:val>
                                            <p:fltVal val="0"/>
                                          </p:val>
                                        </p:tav>
                                        <p:tav tm="100000">
                                          <p:val>
                                            <p:strVal val="#ppt_h"/>
                                          </p:val>
                                        </p:tav>
                                      </p:tavLst>
                                    </p:anim>
                                    <p:animEffect transition="in" filter="fade">
                                      <p:cBhvr>
                                        <p:cTn id="73" dur="250"/>
                                        <p:tgtEl>
                                          <p:spTgt spid="62"/>
                                        </p:tgtEl>
                                      </p:cBhvr>
                                    </p:animEffect>
                                  </p:childTnLst>
                                </p:cTn>
                              </p:par>
                            </p:childTnLst>
                          </p:cTn>
                        </p:par>
                        <p:par>
                          <p:cTn id="74" fill="hold">
                            <p:stCondLst>
                              <p:cond delay="6750"/>
                            </p:stCondLst>
                            <p:childTnLst>
                              <p:par>
                                <p:cTn id="75" presetID="53" presetClass="entr" presetSubtype="16" fill="hold" nodeType="after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250" fill="hold"/>
                                        <p:tgtEl>
                                          <p:spTgt spid="6"/>
                                        </p:tgtEl>
                                        <p:attrNameLst>
                                          <p:attrName>ppt_w</p:attrName>
                                        </p:attrNameLst>
                                      </p:cBhvr>
                                      <p:tavLst>
                                        <p:tav tm="0">
                                          <p:val>
                                            <p:fltVal val="0"/>
                                          </p:val>
                                        </p:tav>
                                        <p:tav tm="100000">
                                          <p:val>
                                            <p:strVal val="#ppt_w"/>
                                          </p:val>
                                        </p:tav>
                                      </p:tavLst>
                                    </p:anim>
                                    <p:anim calcmode="lin" valueType="num">
                                      <p:cBhvr>
                                        <p:cTn id="78" dur="250" fill="hold"/>
                                        <p:tgtEl>
                                          <p:spTgt spid="6"/>
                                        </p:tgtEl>
                                        <p:attrNameLst>
                                          <p:attrName>ppt_h</p:attrName>
                                        </p:attrNameLst>
                                      </p:cBhvr>
                                      <p:tavLst>
                                        <p:tav tm="0">
                                          <p:val>
                                            <p:fltVal val="0"/>
                                          </p:val>
                                        </p:tav>
                                        <p:tav tm="100000">
                                          <p:val>
                                            <p:strVal val="#ppt_h"/>
                                          </p:val>
                                        </p:tav>
                                      </p:tavLst>
                                    </p:anim>
                                    <p:animEffect transition="in" filter="fade">
                                      <p:cBhvr>
                                        <p:cTn id="79" dur="250"/>
                                        <p:tgtEl>
                                          <p:spTgt spid="6"/>
                                        </p:tgtEl>
                                      </p:cBhvr>
                                    </p:animEffect>
                                  </p:childTnLst>
                                </p:cTn>
                              </p:par>
                              <p:par>
                                <p:cTn id="80" presetID="6" presetClass="emph" presetSubtype="0" decel="100000" fill="hold" nodeType="withEffect">
                                  <p:stCondLst>
                                    <p:cond delay="200"/>
                                  </p:stCondLst>
                                  <p:childTnLst>
                                    <p:animScale>
                                      <p:cBhvr>
                                        <p:cTn id="81" dur="250" fill="hold"/>
                                        <p:tgtEl>
                                          <p:spTgt spid="6"/>
                                        </p:tgtEl>
                                      </p:cBhvr>
                                      <p:by x="120000" y="120000"/>
                                    </p:animScale>
                                  </p:childTnLst>
                                </p:cTn>
                              </p:par>
                              <p:par>
                                <p:cTn id="82" presetID="6" presetClass="emph" presetSubtype="0" decel="100000" fill="hold" nodeType="withEffect">
                                  <p:stCondLst>
                                    <p:cond delay="400"/>
                                  </p:stCondLst>
                                  <p:childTnLst>
                                    <p:animScale>
                                      <p:cBhvr>
                                        <p:cTn id="83" dur="250" fill="hold"/>
                                        <p:tgtEl>
                                          <p:spTgt spid="6"/>
                                        </p:tgtEl>
                                      </p:cBhvr>
                                      <p:by x="83000" y="83000"/>
                                    </p:animScale>
                                  </p:childTnLst>
                                </p:cTn>
                              </p:par>
                              <p:par>
                                <p:cTn id="84" presetID="53" presetClass="entr" presetSubtype="16" fill="hold" grpId="0" nodeType="withEffect">
                                  <p:stCondLst>
                                    <p:cond delay="400"/>
                                  </p:stCondLst>
                                  <p:childTnLst>
                                    <p:set>
                                      <p:cBhvr>
                                        <p:cTn id="85" dur="1" fill="hold">
                                          <p:stCondLst>
                                            <p:cond delay="0"/>
                                          </p:stCondLst>
                                        </p:cTn>
                                        <p:tgtEl>
                                          <p:spTgt spid="59"/>
                                        </p:tgtEl>
                                        <p:attrNameLst>
                                          <p:attrName>style.visibility</p:attrName>
                                        </p:attrNameLst>
                                      </p:cBhvr>
                                      <p:to>
                                        <p:strVal val="visible"/>
                                      </p:to>
                                    </p:set>
                                    <p:anim calcmode="lin" valueType="num">
                                      <p:cBhvr>
                                        <p:cTn id="86" dur="250" fill="hold"/>
                                        <p:tgtEl>
                                          <p:spTgt spid="59"/>
                                        </p:tgtEl>
                                        <p:attrNameLst>
                                          <p:attrName>ppt_w</p:attrName>
                                        </p:attrNameLst>
                                      </p:cBhvr>
                                      <p:tavLst>
                                        <p:tav tm="0">
                                          <p:val>
                                            <p:fltVal val="0"/>
                                          </p:val>
                                        </p:tav>
                                        <p:tav tm="100000">
                                          <p:val>
                                            <p:strVal val="#ppt_w"/>
                                          </p:val>
                                        </p:tav>
                                      </p:tavLst>
                                    </p:anim>
                                    <p:anim calcmode="lin" valueType="num">
                                      <p:cBhvr>
                                        <p:cTn id="87" dur="250" fill="hold"/>
                                        <p:tgtEl>
                                          <p:spTgt spid="59"/>
                                        </p:tgtEl>
                                        <p:attrNameLst>
                                          <p:attrName>ppt_h</p:attrName>
                                        </p:attrNameLst>
                                      </p:cBhvr>
                                      <p:tavLst>
                                        <p:tav tm="0">
                                          <p:val>
                                            <p:fltVal val="0"/>
                                          </p:val>
                                        </p:tav>
                                        <p:tav tm="100000">
                                          <p:val>
                                            <p:strVal val="#ppt_h"/>
                                          </p:val>
                                        </p:tav>
                                      </p:tavLst>
                                    </p:anim>
                                    <p:animEffect transition="in" filter="fade">
                                      <p:cBhvr>
                                        <p:cTn id="88" dur="250"/>
                                        <p:tgtEl>
                                          <p:spTgt spid="59"/>
                                        </p:tgtEl>
                                      </p:cBhvr>
                                    </p:animEffect>
                                  </p:childTnLst>
                                </p:cTn>
                              </p:par>
                              <p:par>
                                <p:cTn id="89" presetID="6" presetClass="emph" presetSubtype="0" decel="100000" fill="hold" grpId="1" nodeType="withEffect">
                                  <p:stCondLst>
                                    <p:cond delay="600"/>
                                  </p:stCondLst>
                                  <p:childTnLst>
                                    <p:animScale>
                                      <p:cBhvr>
                                        <p:cTn id="90" dur="250" fill="hold"/>
                                        <p:tgtEl>
                                          <p:spTgt spid="59"/>
                                        </p:tgtEl>
                                      </p:cBhvr>
                                      <p:by x="120000" y="120000"/>
                                    </p:animScale>
                                  </p:childTnLst>
                                </p:cTn>
                              </p:par>
                              <p:par>
                                <p:cTn id="91" presetID="6" presetClass="emph" presetSubtype="0" decel="100000" fill="hold" grpId="2" nodeType="withEffect">
                                  <p:stCondLst>
                                    <p:cond delay="800"/>
                                  </p:stCondLst>
                                  <p:childTnLst>
                                    <p:animScale>
                                      <p:cBhvr>
                                        <p:cTn id="92" dur="250" fill="hold"/>
                                        <p:tgtEl>
                                          <p:spTgt spid="59"/>
                                        </p:tgtEl>
                                      </p:cBhvr>
                                      <p:by x="83000" y="83000"/>
                                    </p:animScale>
                                  </p:childTnLst>
                                </p:cTn>
                              </p:par>
                            </p:childTnLst>
                          </p:cTn>
                        </p:par>
                        <p:par>
                          <p:cTn id="93" fill="hold">
                            <p:stCondLst>
                              <p:cond delay="7250"/>
                            </p:stCondLst>
                            <p:childTnLst>
                              <p:par>
                                <p:cTn id="94" presetID="22" presetClass="entr" presetSubtype="8" fill="hold" nodeType="after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wipe(left)">
                                      <p:cBhvr>
                                        <p:cTn id="96" dur="500"/>
                                        <p:tgtEl>
                                          <p:spTgt spid="19"/>
                                        </p:tgtEl>
                                      </p:cBhvr>
                                    </p:animEffect>
                                  </p:childTnLst>
                                </p:cTn>
                              </p:par>
                            </p:childTnLst>
                          </p:cTn>
                        </p:par>
                        <p:par>
                          <p:cTn id="97" fill="hold">
                            <p:stCondLst>
                              <p:cond delay="7750"/>
                            </p:stCondLst>
                            <p:childTnLst>
                              <p:par>
                                <p:cTn id="98" presetID="53" presetClass="entr" presetSubtype="16" fill="hold" grpId="0" nodeType="afterEffect">
                                  <p:stCondLst>
                                    <p:cond delay="0"/>
                                  </p:stCondLst>
                                  <p:childTnLst>
                                    <p:set>
                                      <p:cBhvr>
                                        <p:cTn id="99" dur="1" fill="hold">
                                          <p:stCondLst>
                                            <p:cond delay="0"/>
                                          </p:stCondLst>
                                        </p:cTn>
                                        <p:tgtEl>
                                          <p:spTgt spid="67"/>
                                        </p:tgtEl>
                                        <p:attrNameLst>
                                          <p:attrName>style.visibility</p:attrName>
                                        </p:attrNameLst>
                                      </p:cBhvr>
                                      <p:to>
                                        <p:strVal val="visible"/>
                                      </p:to>
                                    </p:set>
                                    <p:anim calcmode="lin" valueType="num">
                                      <p:cBhvr>
                                        <p:cTn id="100" dur="250" fill="hold"/>
                                        <p:tgtEl>
                                          <p:spTgt spid="67"/>
                                        </p:tgtEl>
                                        <p:attrNameLst>
                                          <p:attrName>ppt_w</p:attrName>
                                        </p:attrNameLst>
                                      </p:cBhvr>
                                      <p:tavLst>
                                        <p:tav tm="0">
                                          <p:val>
                                            <p:fltVal val="0"/>
                                          </p:val>
                                        </p:tav>
                                        <p:tav tm="100000">
                                          <p:val>
                                            <p:strVal val="#ppt_w"/>
                                          </p:val>
                                        </p:tav>
                                      </p:tavLst>
                                    </p:anim>
                                    <p:anim calcmode="lin" valueType="num">
                                      <p:cBhvr>
                                        <p:cTn id="101" dur="250" fill="hold"/>
                                        <p:tgtEl>
                                          <p:spTgt spid="67"/>
                                        </p:tgtEl>
                                        <p:attrNameLst>
                                          <p:attrName>ppt_h</p:attrName>
                                        </p:attrNameLst>
                                      </p:cBhvr>
                                      <p:tavLst>
                                        <p:tav tm="0">
                                          <p:val>
                                            <p:fltVal val="0"/>
                                          </p:val>
                                        </p:tav>
                                        <p:tav tm="100000">
                                          <p:val>
                                            <p:strVal val="#ppt_h"/>
                                          </p:val>
                                        </p:tav>
                                      </p:tavLst>
                                    </p:anim>
                                    <p:animEffect transition="in" filter="fade">
                                      <p:cBhvr>
                                        <p:cTn id="102" dur="250"/>
                                        <p:tgtEl>
                                          <p:spTgt spid="67"/>
                                        </p:tgtEl>
                                      </p:cBhvr>
                                    </p:animEffect>
                                  </p:childTnLst>
                                </p:cTn>
                              </p:par>
                            </p:childTnLst>
                          </p:cTn>
                        </p:par>
                        <p:par>
                          <p:cTn id="103" fill="hold">
                            <p:stCondLst>
                              <p:cond delay="8250"/>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63"/>
                                        </p:tgtEl>
                                        <p:attrNameLst>
                                          <p:attrName>style.visibility</p:attrName>
                                        </p:attrNameLst>
                                      </p:cBhvr>
                                      <p:to>
                                        <p:strVal val="visible"/>
                                      </p:to>
                                    </p:set>
                                    <p:anim calcmode="lin" valueType="num">
                                      <p:cBhvr>
                                        <p:cTn id="106" dur="250" fill="hold"/>
                                        <p:tgtEl>
                                          <p:spTgt spid="63"/>
                                        </p:tgtEl>
                                        <p:attrNameLst>
                                          <p:attrName>ppt_w</p:attrName>
                                        </p:attrNameLst>
                                      </p:cBhvr>
                                      <p:tavLst>
                                        <p:tav tm="0">
                                          <p:val>
                                            <p:fltVal val="0"/>
                                          </p:val>
                                        </p:tav>
                                        <p:tav tm="100000">
                                          <p:val>
                                            <p:strVal val="#ppt_w"/>
                                          </p:val>
                                        </p:tav>
                                      </p:tavLst>
                                    </p:anim>
                                    <p:anim calcmode="lin" valueType="num">
                                      <p:cBhvr>
                                        <p:cTn id="107" dur="250" fill="hold"/>
                                        <p:tgtEl>
                                          <p:spTgt spid="63"/>
                                        </p:tgtEl>
                                        <p:attrNameLst>
                                          <p:attrName>ppt_h</p:attrName>
                                        </p:attrNameLst>
                                      </p:cBhvr>
                                      <p:tavLst>
                                        <p:tav tm="0">
                                          <p:val>
                                            <p:fltVal val="0"/>
                                          </p:val>
                                        </p:tav>
                                        <p:tav tm="100000">
                                          <p:val>
                                            <p:strVal val="#ppt_h"/>
                                          </p:val>
                                        </p:tav>
                                      </p:tavLst>
                                    </p:anim>
                                    <p:animEffect transition="in" filter="fade">
                                      <p:cBhvr>
                                        <p:cTn id="108" dur="250"/>
                                        <p:tgtEl>
                                          <p:spTgt spid="63"/>
                                        </p:tgtEl>
                                      </p:cBhvr>
                                    </p:animEffect>
                                  </p:childTnLst>
                                </p:cTn>
                              </p:par>
                            </p:childTnLst>
                          </p:cTn>
                        </p:par>
                        <p:par>
                          <p:cTn id="109" fill="hold">
                            <p:stCondLst>
                              <p:cond delay="8824"/>
                            </p:stCondLst>
                            <p:childTnLst>
                              <p:par>
                                <p:cTn id="110" presetID="53" presetClass="entr" presetSubtype="16"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 calcmode="lin" valueType="num">
                                      <p:cBhvr>
                                        <p:cTn id="112" dur="250" fill="hold"/>
                                        <p:tgtEl>
                                          <p:spTgt spid="7"/>
                                        </p:tgtEl>
                                        <p:attrNameLst>
                                          <p:attrName>ppt_w</p:attrName>
                                        </p:attrNameLst>
                                      </p:cBhvr>
                                      <p:tavLst>
                                        <p:tav tm="0">
                                          <p:val>
                                            <p:fltVal val="0"/>
                                          </p:val>
                                        </p:tav>
                                        <p:tav tm="100000">
                                          <p:val>
                                            <p:strVal val="#ppt_w"/>
                                          </p:val>
                                        </p:tav>
                                      </p:tavLst>
                                    </p:anim>
                                    <p:anim calcmode="lin" valueType="num">
                                      <p:cBhvr>
                                        <p:cTn id="113" dur="250" fill="hold"/>
                                        <p:tgtEl>
                                          <p:spTgt spid="7"/>
                                        </p:tgtEl>
                                        <p:attrNameLst>
                                          <p:attrName>ppt_h</p:attrName>
                                        </p:attrNameLst>
                                      </p:cBhvr>
                                      <p:tavLst>
                                        <p:tav tm="0">
                                          <p:val>
                                            <p:fltVal val="0"/>
                                          </p:val>
                                        </p:tav>
                                        <p:tav tm="100000">
                                          <p:val>
                                            <p:strVal val="#ppt_h"/>
                                          </p:val>
                                        </p:tav>
                                      </p:tavLst>
                                    </p:anim>
                                    <p:animEffect transition="in" filter="fade">
                                      <p:cBhvr>
                                        <p:cTn id="114" dur="250"/>
                                        <p:tgtEl>
                                          <p:spTgt spid="7"/>
                                        </p:tgtEl>
                                      </p:cBhvr>
                                    </p:animEffect>
                                  </p:childTnLst>
                                </p:cTn>
                              </p:par>
                              <p:par>
                                <p:cTn id="115" presetID="6" presetClass="emph" presetSubtype="0" decel="100000" fill="hold" nodeType="withEffect">
                                  <p:stCondLst>
                                    <p:cond delay="200"/>
                                  </p:stCondLst>
                                  <p:childTnLst>
                                    <p:animScale>
                                      <p:cBhvr>
                                        <p:cTn id="116" dur="250" fill="hold"/>
                                        <p:tgtEl>
                                          <p:spTgt spid="7"/>
                                        </p:tgtEl>
                                      </p:cBhvr>
                                      <p:by x="120000" y="120000"/>
                                    </p:animScale>
                                  </p:childTnLst>
                                </p:cTn>
                              </p:par>
                              <p:par>
                                <p:cTn id="117" presetID="6" presetClass="emph" presetSubtype="0" decel="100000" fill="hold" nodeType="withEffect">
                                  <p:stCondLst>
                                    <p:cond delay="400"/>
                                  </p:stCondLst>
                                  <p:childTnLst>
                                    <p:animScale>
                                      <p:cBhvr>
                                        <p:cTn id="118" dur="250" fill="hold"/>
                                        <p:tgtEl>
                                          <p:spTgt spid="7"/>
                                        </p:tgtEl>
                                      </p:cBhvr>
                                      <p:by x="83000" y="83000"/>
                                    </p:animScale>
                                  </p:childTnLst>
                                </p:cTn>
                              </p:par>
                              <p:par>
                                <p:cTn id="119" presetID="53" presetClass="entr" presetSubtype="16" fill="hold" grpId="0" nodeType="withEffect">
                                  <p:stCondLst>
                                    <p:cond delay="400"/>
                                  </p:stCondLst>
                                  <p:childTnLst>
                                    <p:set>
                                      <p:cBhvr>
                                        <p:cTn id="120" dur="1" fill="hold">
                                          <p:stCondLst>
                                            <p:cond delay="0"/>
                                          </p:stCondLst>
                                        </p:cTn>
                                        <p:tgtEl>
                                          <p:spTgt spid="47"/>
                                        </p:tgtEl>
                                        <p:attrNameLst>
                                          <p:attrName>style.visibility</p:attrName>
                                        </p:attrNameLst>
                                      </p:cBhvr>
                                      <p:to>
                                        <p:strVal val="visible"/>
                                      </p:to>
                                    </p:set>
                                    <p:anim calcmode="lin" valueType="num">
                                      <p:cBhvr>
                                        <p:cTn id="121" dur="250" fill="hold"/>
                                        <p:tgtEl>
                                          <p:spTgt spid="47"/>
                                        </p:tgtEl>
                                        <p:attrNameLst>
                                          <p:attrName>ppt_w</p:attrName>
                                        </p:attrNameLst>
                                      </p:cBhvr>
                                      <p:tavLst>
                                        <p:tav tm="0">
                                          <p:val>
                                            <p:fltVal val="0"/>
                                          </p:val>
                                        </p:tav>
                                        <p:tav tm="100000">
                                          <p:val>
                                            <p:strVal val="#ppt_w"/>
                                          </p:val>
                                        </p:tav>
                                      </p:tavLst>
                                    </p:anim>
                                    <p:anim calcmode="lin" valueType="num">
                                      <p:cBhvr>
                                        <p:cTn id="122" dur="250" fill="hold"/>
                                        <p:tgtEl>
                                          <p:spTgt spid="47"/>
                                        </p:tgtEl>
                                        <p:attrNameLst>
                                          <p:attrName>ppt_h</p:attrName>
                                        </p:attrNameLst>
                                      </p:cBhvr>
                                      <p:tavLst>
                                        <p:tav tm="0">
                                          <p:val>
                                            <p:fltVal val="0"/>
                                          </p:val>
                                        </p:tav>
                                        <p:tav tm="100000">
                                          <p:val>
                                            <p:strVal val="#ppt_h"/>
                                          </p:val>
                                        </p:tav>
                                      </p:tavLst>
                                    </p:anim>
                                    <p:animEffect transition="in" filter="fade">
                                      <p:cBhvr>
                                        <p:cTn id="123" dur="250"/>
                                        <p:tgtEl>
                                          <p:spTgt spid="47"/>
                                        </p:tgtEl>
                                      </p:cBhvr>
                                    </p:animEffect>
                                  </p:childTnLst>
                                </p:cTn>
                              </p:par>
                              <p:par>
                                <p:cTn id="124" presetID="6" presetClass="emph" presetSubtype="0" decel="100000" fill="hold" grpId="1" nodeType="withEffect">
                                  <p:stCondLst>
                                    <p:cond delay="600"/>
                                  </p:stCondLst>
                                  <p:childTnLst>
                                    <p:animScale>
                                      <p:cBhvr>
                                        <p:cTn id="125" dur="250" fill="hold"/>
                                        <p:tgtEl>
                                          <p:spTgt spid="47"/>
                                        </p:tgtEl>
                                      </p:cBhvr>
                                      <p:by x="120000" y="120000"/>
                                    </p:animScale>
                                  </p:childTnLst>
                                </p:cTn>
                              </p:par>
                              <p:par>
                                <p:cTn id="126" presetID="6" presetClass="emph" presetSubtype="0" decel="100000" fill="hold" grpId="2" nodeType="withEffect">
                                  <p:stCondLst>
                                    <p:cond delay="800"/>
                                  </p:stCondLst>
                                  <p:childTnLst>
                                    <p:animScale>
                                      <p:cBhvr>
                                        <p:cTn id="127" dur="250" fill="hold"/>
                                        <p:tgtEl>
                                          <p:spTgt spid="47"/>
                                        </p:tgtEl>
                                      </p:cBhvr>
                                      <p:by x="83000" y="83000"/>
                                    </p:animScale>
                                  </p:childTnLst>
                                </p:cTn>
                              </p:par>
                            </p:childTnLst>
                          </p:cTn>
                        </p:par>
                        <p:par>
                          <p:cTn id="128" fill="hold">
                            <p:stCondLst>
                              <p:cond delay="9324"/>
                            </p:stCondLst>
                            <p:childTnLst>
                              <p:par>
                                <p:cTn id="129" presetID="22" presetClass="entr" presetSubtype="8" fill="hold" nodeType="afterEffect">
                                  <p:stCondLst>
                                    <p:cond delay="0"/>
                                  </p:stCondLst>
                                  <p:childTnLst>
                                    <p:set>
                                      <p:cBhvr>
                                        <p:cTn id="130" dur="1" fill="hold">
                                          <p:stCondLst>
                                            <p:cond delay="0"/>
                                          </p:stCondLst>
                                        </p:cTn>
                                        <p:tgtEl>
                                          <p:spTgt spid="21"/>
                                        </p:tgtEl>
                                        <p:attrNameLst>
                                          <p:attrName>style.visibility</p:attrName>
                                        </p:attrNameLst>
                                      </p:cBhvr>
                                      <p:to>
                                        <p:strVal val="visible"/>
                                      </p:to>
                                    </p:set>
                                    <p:animEffect transition="in" filter="wipe(left)">
                                      <p:cBhvr>
                                        <p:cTn id="131" dur="500"/>
                                        <p:tgtEl>
                                          <p:spTgt spid="21"/>
                                        </p:tgtEl>
                                      </p:cBhvr>
                                    </p:animEffect>
                                  </p:childTnLst>
                                </p:cTn>
                              </p:par>
                            </p:childTnLst>
                          </p:cTn>
                        </p:par>
                        <p:par>
                          <p:cTn id="132" fill="hold">
                            <p:stCondLst>
                              <p:cond delay="9824"/>
                            </p:stCondLst>
                            <p:childTnLst>
                              <p:par>
                                <p:cTn id="133" presetID="53" presetClass="entr" presetSubtype="16" fill="hold" grpId="0" nodeType="afterEffect">
                                  <p:stCondLst>
                                    <p:cond delay="0"/>
                                  </p:stCondLst>
                                  <p:childTnLst>
                                    <p:set>
                                      <p:cBhvr>
                                        <p:cTn id="134" dur="1" fill="hold">
                                          <p:stCondLst>
                                            <p:cond delay="0"/>
                                          </p:stCondLst>
                                        </p:cTn>
                                        <p:tgtEl>
                                          <p:spTgt spid="68"/>
                                        </p:tgtEl>
                                        <p:attrNameLst>
                                          <p:attrName>style.visibility</p:attrName>
                                        </p:attrNameLst>
                                      </p:cBhvr>
                                      <p:to>
                                        <p:strVal val="visible"/>
                                      </p:to>
                                    </p:set>
                                    <p:anim calcmode="lin" valueType="num">
                                      <p:cBhvr>
                                        <p:cTn id="135" dur="250" fill="hold"/>
                                        <p:tgtEl>
                                          <p:spTgt spid="68"/>
                                        </p:tgtEl>
                                        <p:attrNameLst>
                                          <p:attrName>ppt_w</p:attrName>
                                        </p:attrNameLst>
                                      </p:cBhvr>
                                      <p:tavLst>
                                        <p:tav tm="0">
                                          <p:val>
                                            <p:fltVal val="0"/>
                                          </p:val>
                                        </p:tav>
                                        <p:tav tm="100000">
                                          <p:val>
                                            <p:strVal val="#ppt_w"/>
                                          </p:val>
                                        </p:tav>
                                      </p:tavLst>
                                    </p:anim>
                                    <p:anim calcmode="lin" valueType="num">
                                      <p:cBhvr>
                                        <p:cTn id="136" dur="250" fill="hold"/>
                                        <p:tgtEl>
                                          <p:spTgt spid="68"/>
                                        </p:tgtEl>
                                        <p:attrNameLst>
                                          <p:attrName>ppt_h</p:attrName>
                                        </p:attrNameLst>
                                      </p:cBhvr>
                                      <p:tavLst>
                                        <p:tav tm="0">
                                          <p:val>
                                            <p:fltVal val="0"/>
                                          </p:val>
                                        </p:tav>
                                        <p:tav tm="100000">
                                          <p:val>
                                            <p:strVal val="#ppt_h"/>
                                          </p:val>
                                        </p:tav>
                                      </p:tavLst>
                                    </p:anim>
                                    <p:animEffect transition="in" filter="fade">
                                      <p:cBhvr>
                                        <p:cTn id="137" dur="250"/>
                                        <p:tgtEl>
                                          <p:spTgt spid="68"/>
                                        </p:tgtEl>
                                      </p:cBhvr>
                                    </p:animEffect>
                                  </p:childTnLst>
                                </p:cTn>
                              </p:par>
                            </p:childTnLst>
                          </p:cTn>
                        </p:par>
                        <p:par>
                          <p:cTn id="138" fill="hold">
                            <p:stCondLst>
                              <p:cond delay="10324"/>
                            </p:stCondLst>
                            <p:childTnLst>
                              <p:par>
                                <p:cTn id="139" presetID="53" presetClass="entr" presetSubtype="16" fill="hold" grpId="0" nodeType="afterEffect">
                                  <p:stCondLst>
                                    <p:cond delay="0"/>
                                  </p:stCondLst>
                                  <p:iterate type="lt">
                                    <p:tmPct val="10000"/>
                                  </p:iterate>
                                  <p:childTnLst>
                                    <p:set>
                                      <p:cBhvr>
                                        <p:cTn id="140" dur="1" fill="hold">
                                          <p:stCondLst>
                                            <p:cond delay="0"/>
                                          </p:stCondLst>
                                        </p:cTn>
                                        <p:tgtEl>
                                          <p:spTgt spid="64"/>
                                        </p:tgtEl>
                                        <p:attrNameLst>
                                          <p:attrName>style.visibility</p:attrName>
                                        </p:attrNameLst>
                                      </p:cBhvr>
                                      <p:to>
                                        <p:strVal val="visible"/>
                                      </p:to>
                                    </p:set>
                                    <p:anim calcmode="lin" valueType="num">
                                      <p:cBhvr>
                                        <p:cTn id="141" dur="250" fill="hold"/>
                                        <p:tgtEl>
                                          <p:spTgt spid="64"/>
                                        </p:tgtEl>
                                        <p:attrNameLst>
                                          <p:attrName>ppt_w</p:attrName>
                                        </p:attrNameLst>
                                      </p:cBhvr>
                                      <p:tavLst>
                                        <p:tav tm="0">
                                          <p:val>
                                            <p:fltVal val="0"/>
                                          </p:val>
                                        </p:tav>
                                        <p:tav tm="100000">
                                          <p:val>
                                            <p:strVal val="#ppt_w"/>
                                          </p:val>
                                        </p:tav>
                                      </p:tavLst>
                                    </p:anim>
                                    <p:anim calcmode="lin" valueType="num">
                                      <p:cBhvr>
                                        <p:cTn id="142" dur="250" fill="hold"/>
                                        <p:tgtEl>
                                          <p:spTgt spid="64"/>
                                        </p:tgtEl>
                                        <p:attrNameLst>
                                          <p:attrName>ppt_h</p:attrName>
                                        </p:attrNameLst>
                                      </p:cBhvr>
                                      <p:tavLst>
                                        <p:tav tm="0">
                                          <p:val>
                                            <p:fltVal val="0"/>
                                          </p:val>
                                        </p:tav>
                                        <p:tav tm="100000">
                                          <p:val>
                                            <p:strVal val="#ppt_h"/>
                                          </p:val>
                                        </p:tav>
                                      </p:tavLst>
                                    </p:anim>
                                    <p:animEffect transition="in" filter="fade">
                                      <p:cBhvr>
                                        <p:cTn id="143" dur="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7" grpId="1" animBg="1"/>
      <p:bldP spid="47" grpId="2" animBg="1"/>
      <p:bldP spid="58" grpId="0" animBg="1"/>
      <p:bldP spid="58" grpId="1" animBg="1"/>
      <p:bldP spid="58" grpId="2" animBg="1"/>
      <p:bldP spid="59" grpId="0" animBg="1"/>
      <p:bldP spid="59" grpId="1" animBg="1"/>
      <p:bldP spid="59" grpId="2" animBg="1"/>
      <p:bldP spid="60" grpId="0"/>
      <p:bldP spid="66" grpId="0"/>
      <p:bldP spid="67" grpId="0"/>
      <p:bldP spid="68" grpId="0"/>
      <p:bldP spid="61" grpId="0"/>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2"/>
          <p:cNvSpPr/>
          <p:nvPr/>
        </p:nvSpPr>
        <p:spPr bwMode="auto">
          <a:xfrm>
            <a:off x="3904639" y="248400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91434" tIns="45717" rIns="91434" bIns="4571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94A5A"/>
              </a:solidFill>
              <a:effectLst/>
              <a:uLnTx/>
              <a:uFillTx/>
              <a:latin typeface="Arial" panose="020B0604020202020204" pitchFamily="34" charset="0"/>
            </a:endParaRPr>
          </a:p>
        </p:txBody>
      </p:sp>
      <p:sp>
        <p:nvSpPr>
          <p:cNvPr id="19" name="Freeform 13"/>
          <p:cNvSpPr/>
          <p:nvPr/>
        </p:nvSpPr>
        <p:spPr bwMode="auto">
          <a:xfrm>
            <a:off x="7703639" y="2484005"/>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91434" tIns="45717" rIns="91434" bIns="45717"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94A5A"/>
              </a:solidFill>
              <a:effectLst/>
              <a:uLnTx/>
              <a:uFillTx/>
              <a:latin typeface="Arial" panose="020B0604020202020204" pitchFamily="34" charset="0"/>
            </a:endParaRPr>
          </a:p>
        </p:txBody>
      </p:sp>
      <p:sp>
        <p:nvSpPr>
          <p:cNvPr id="16" name="Oval 10"/>
          <p:cNvSpPr>
            <a:spLocks noChangeArrowheads="1"/>
          </p:cNvSpPr>
          <p:nvPr/>
        </p:nvSpPr>
        <p:spPr bwMode="auto">
          <a:xfrm>
            <a:off x="1288610" y="1768201"/>
            <a:ext cx="2016749" cy="2015329"/>
          </a:xfrm>
          <a:prstGeom prst="ellipse">
            <a:avLst/>
          </a:prstGeom>
          <a:solidFill>
            <a:schemeClr val="accent1"/>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smtClean="0">
              <a:ln>
                <a:noFill/>
              </a:ln>
              <a:solidFill>
                <a:srgbClr val="294A5A"/>
              </a:solidFill>
              <a:effectLst/>
              <a:uLnTx/>
              <a:uFillTx/>
              <a:latin typeface="Arial" panose="020B0604020202020204" pitchFamily="34" charset="0"/>
            </a:endParaRPr>
          </a:p>
        </p:txBody>
      </p:sp>
      <p:sp>
        <p:nvSpPr>
          <p:cNvPr id="23" name="Freeform 20"/>
          <p:cNvSpPr>
            <a:spLocks noChangeAspect="1" noEditPoints="1"/>
          </p:cNvSpPr>
          <p:nvPr/>
        </p:nvSpPr>
        <p:spPr bwMode="auto">
          <a:xfrm>
            <a:off x="2062160" y="2049431"/>
            <a:ext cx="469649" cy="590948"/>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91440" tIns="45720" rIns="91440" bIns="45720" numCol="1" anchor="t" anchorCtr="0" compatLnSpc="1"/>
          <a:lstStyle/>
          <a:p>
            <a:endParaRPr lang="zh-CN" altLang="en-US" sz="1500">
              <a:latin typeface="+mj-ea"/>
              <a:ea typeface="+mj-ea"/>
            </a:endParaRPr>
          </a:p>
        </p:txBody>
      </p:sp>
      <p:sp>
        <p:nvSpPr>
          <p:cNvPr id="29" name="TextBox 16"/>
          <p:cNvSpPr txBox="1">
            <a:spLocks noChangeArrowheads="1"/>
          </p:cNvSpPr>
          <p:nvPr/>
        </p:nvSpPr>
        <p:spPr bwMode="auto">
          <a:xfrm>
            <a:off x="1376484" y="2775865"/>
            <a:ext cx="1841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sz="2400" b="1" dirty="0" smtClean="0">
                <a:solidFill>
                  <a:schemeClr val="bg1"/>
                </a:solidFill>
                <a:latin typeface="微软雅黑" panose="020B0503020204020204" pitchFamily="34" charset="-122"/>
              </a:rPr>
              <a:t>添加标题</a:t>
            </a:r>
            <a:endParaRPr lang="zh-CN" altLang="en-US" sz="2400" b="1" dirty="0">
              <a:solidFill>
                <a:schemeClr val="bg1"/>
              </a:solidFill>
              <a:latin typeface="微软雅黑" panose="020B0503020204020204" pitchFamily="34" charset="-122"/>
            </a:endParaRPr>
          </a:p>
        </p:txBody>
      </p:sp>
      <p:sp>
        <p:nvSpPr>
          <p:cNvPr id="30" name="矩形 29"/>
          <p:cNvSpPr/>
          <p:nvPr/>
        </p:nvSpPr>
        <p:spPr>
          <a:xfrm>
            <a:off x="1288625" y="4086981"/>
            <a:ext cx="2016719" cy="1384995"/>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Oval 6"/>
          <p:cNvSpPr>
            <a:spLocks noChangeArrowheads="1"/>
          </p:cNvSpPr>
          <p:nvPr/>
        </p:nvSpPr>
        <p:spPr bwMode="auto">
          <a:xfrm>
            <a:off x="5088335" y="1768201"/>
            <a:ext cx="2015328" cy="2015329"/>
          </a:xfrm>
          <a:prstGeom prst="ellipse">
            <a:avLst/>
          </a:prstGeom>
          <a:solidFill>
            <a:schemeClr val="accent2"/>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94A5A"/>
              </a:solidFill>
              <a:latin typeface="Arial" panose="020B0604020202020204" pitchFamily="34" charset="0"/>
            </a:endParaRPr>
          </a:p>
        </p:txBody>
      </p:sp>
      <p:sp>
        <p:nvSpPr>
          <p:cNvPr id="25" name="Freeform 14"/>
          <p:cNvSpPr>
            <a:spLocks noChangeAspect="1" noEditPoints="1"/>
          </p:cNvSpPr>
          <p:nvPr/>
        </p:nvSpPr>
        <p:spPr bwMode="auto">
          <a:xfrm>
            <a:off x="5861175" y="2119626"/>
            <a:ext cx="469649" cy="450558"/>
          </a:xfrm>
          <a:custGeom>
            <a:avLst/>
            <a:gdLst>
              <a:gd name="T0" fmla="*/ 374 w 1200"/>
              <a:gd name="T1" fmla="*/ 247 h 1163"/>
              <a:gd name="T2" fmla="*/ 561 w 1200"/>
              <a:gd name="T3" fmla="*/ 24 h 1163"/>
              <a:gd name="T4" fmla="*/ 276 w 1200"/>
              <a:gd name="T5" fmla="*/ 307 h 1163"/>
              <a:gd name="T6" fmla="*/ 0 w 1200"/>
              <a:gd name="T7" fmla="*/ 537 h 1163"/>
              <a:gd name="T8" fmla="*/ 276 w 1200"/>
              <a:gd name="T9" fmla="*/ 307 h 1163"/>
              <a:gd name="T10" fmla="*/ 298 w 1200"/>
              <a:gd name="T11" fmla="*/ 234 h 1163"/>
              <a:gd name="T12" fmla="*/ 449 w 1200"/>
              <a:gd name="T13" fmla="*/ 0 h 1163"/>
              <a:gd name="T14" fmla="*/ 144 w 1200"/>
              <a:gd name="T15" fmla="*/ 974 h 1163"/>
              <a:gd name="T16" fmla="*/ 340 w 1200"/>
              <a:gd name="T17" fmla="*/ 1025 h 1163"/>
              <a:gd name="T18" fmla="*/ 144 w 1200"/>
              <a:gd name="T19" fmla="*/ 974 h 1163"/>
              <a:gd name="T20" fmla="*/ 561 w 1200"/>
              <a:gd name="T21" fmla="*/ 824 h 1163"/>
              <a:gd name="T22" fmla="*/ 319 w 1200"/>
              <a:gd name="T23" fmla="*/ 614 h 1163"/>
              <a:gd name="T24" fmla="*/ 276 w 1200"/>
              <a:gd name="T25" fmla="*/ 857 h 1163"/>
              <a:gd name="T26" fmla="*/ 0 w 1200"/>
              <a:gd name="T27" fmla="*/ 614 h 1163"/>
              <a:gd name="T28" fmla="*/ 276 w 1200"/>
              <a:gd name="T29" fmla="*/ 857 h 1163"/>
              <a:gd name="T30" fmla="*/ 957 w 1200"/>
              <a:gd name="T31" fmla="*/ 537 h 1163"/>
              <a:gd name="T32" fmla="*/ 1102 w 1200"/>
              <a:gd name="T33" fmla="*/ 251 h 1163"/>
              <a:gd name="T34" fmla="*/ 924 w 1200"/>
              <a:gd name="T35" fmla="*/ 857 h 1163"/>
              <a:gd name="T36" fmla="*/ 1200 w 1200"/>
              <a:gd name="T37" fmla="*/ 614 h 1163"/>
              <a:gd name="T38" fmla="*/ 924 w 1200"/>
              <a:gd name="T39" fmla="*/ 857 h 1163"/>
              <a:gd name="T40" fmla="*/ 751 w 1200"/>
              <a:gd name="T41" fmla="*/ 1163 h 1163"/>
              <a:gd name="T42" fmla="*/ 901 w 1200"/>
              <a:gd name="T43" fmla="*/ 930 h 1163"/>
              <a:gd name="T44" fmla="*/ 638 w 1200"/>
              <a:gd name="T45" fmla="*/ 263 h 1163"/>
              <a:gd name="T46" fmla="*/ 792 w 1200"/>
              <a:gd name="T47" fmla="*/ 174 h 1163"/>
              <a:gd name="T48" fmla="*/ 638 w 1200"/>
              <a:gd name="T49" fmla="*/ 824 h 1163"/>
              <a:gd name="T50" fmla="*/ 880 w 1200"/>
              <a:gd name="T51" fmla="*/ 614 h 1163"/>
              <a:gd name="T52" fmla="*/ 638 w 1200"/>
              <a:gd name="T53" fmla="*/ 824 h 1163"/>
              <a:gd name="T54" fmla="*/ 561 w 1200"/>
              <a:gd name="T55" fmla="*/ 537 h 1163"/>
              <a:gd name="T56" fmla="*/ 351 w 1200"/>
              <a:gd name="T57" fmla="*/ 321 h 1163"/>
              <a:gd name="T58" fmla="*/ 638 w 1200"/>
              <a:gd name="T59" fmla="*/ 537 h 1163"/>
              <a:gd name="T60" fmla="*/ 848 w 1200"/>
              <a:gd name="T61" fmla="*/ 321 h 1163"/>
              <a:gd name="T62" fmla="*/ 638 w 1200"/>
              <a:gd name="T63" fmla="*/ 537 h 1163"/>
              <a:gd name="T64" fmla="*/ 901 w 1200"/>
              <a:gd name="T65" fmla="*/ 233 h 1163"/>
              <a:gd name="T66" fmla="*/ 751 w 1200"/>
              <a:gd name="T67" fmla="*/ 0 h 1163"/>
              <a:gd name="T68" fmla="*/ 374 w 1200"/>
              <a:gd name="T69" fmla="*/ 916 h 1163"/>
              <a:gd name="T70" fmla="*/ 561 w 1200"/>
              <a:gd name="T71" fmla="*/ 1140 h 1163"/>
              <a:gd name="T72" fmla="*/ 374 w 1200"/>
              <a:gd name="T73" fmla="*/ 916 h 1163"/>
              <a:gd name="T74" fmla="*/ 824 w 1200"/>
              <a:gd name="T75" fmla="*/ 916 h 1163"/>
              <a:gd name="T76" fmla="*/ 638 w 1200"/>
              <a:gd name="T77" fmla="*/ 1140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0" h="1163">
                <a:moveTo>
                  <a:pt x="407" y="174"/>
                </a:moveTo>
                <a:cubicBezTo>
                  <a:pt x="395" y="197"/>
                  <a:pt x="384" y="222"/>
                  <a:pt x="374" y="247"/>
                </a:cubicBezTo>
                <a:cubicBezTo>
                  <a:pt x="433" y="256"/>
                  <a:pt x="495" y="261"/>
                  <a:pt x="561" y="263"/>
                </a:cubicBezTo>
                <a:lnTo>
                  <a:pt x="561" y="24"/>
                </a:lnTo>
                <a:cubicBezTo>
                  <a:pt x="505" y="40"/>
                  <a:pt x="451" y="92"/>
                  <a:pt x="407" y="174"/>
                </a:cubicBezTo>
                <a:close/>
                <a:moveTo>
                  <a:pt x="276" y="307"/>
                </a:moveTo>
                <a:cubicBezTo>
                  <a:pt x="210" y="292"/>
                  <a:pt x="150" y="274"/>
                  <a:pt x="97" y="252"/>
                </a:cubicBezTo>
                <a:cubicBezTo>
                  <a:pt x="42" y="335"/>
                  <a:pt x="8" y="432"/>
                  <a:pt x="0" y="537"/>
                </a:cubicBezTo>
                <a:lnTo>
                  <a:pt x="243" y="537"/>
                </a:lnTo>
                <a:cubicBezTo>
                  <a:pt x="245" y="457"/>
                  <a:pt x="257" y="378"/>
                  <a:pt x="276" y="307"/>
                </a:cubicBezTo>
                <a:close/>
                <a:moveTo>
                  <a:pt x="144" y="189"/>
                </a:moveTo>
                <a:cubicBezTo>
                  <a:pt x="190" y="207"/>
                  <a:pt x="241" y="222"/>
                  <a:pt x="298" y="234"/>
                </a:cubicBezTo>
                <a:cubicBezTo>
                  <a:pt x="310" y="200"/>
                  <a:pt x="324" y="168"/>
                  <a:pt x="340" y="138"/>
                </a:cubicBezTo>
                <a:cubicBezTo>
                  <a:pt x="371" y="79"/>
                  <a:pt x="408" y="33"/>
                  <a:pt x="449" y="0"/>
                </a:cubicBezTo>
                <a:cubicBezTo>
                  <a:pt x="328" y="31"/>
                  <a:pt x="223" y="98"/>
                  <a:pt x="144" y="189"/>
                </a:cubicBezTo>
                <a:close/>
                <a:moveTo>
                  <a:pt x="144" y="974"/>
                </a:moveTo>
                <a:cubicBezTo>
                  <a:pt x="223" y="1065"/>
                  <a:pt x="328" y="1132"/>
                  <a:pt x="449" y="1163"/>
                </a:cubicBezTo>
                <a:cubicBezTo>
                  <a:pt x="408" y="1130"/>
                  <a:pt x="371" y="1084"/>
                  <a:pt x="340" y="1025"/>
                </a:cubicBezTo>
                <a:cubicBezTo>
                  <a:pt x="324" y="996"/>
                  <a:pt x="310" y="964"/>
                  <a:pt x="298" y="930"/>
                </a:cubicBezTo>
                <a:cubicBezTo>
                  <a:pt x="241" y="942"/>
                  <a:pt x="190" y="957"/>
                  <a:pt x="144" y="974"/>
                </a:cubicBezTo>
                <a:close/>
                <a:moveTo>
                  <a:pt x="351" y="843"/>
                </a:moveTo>
                <a:cubicBezTo>
                  <a:pt x="417" y="832"/>
                  <a:pt x="488" y="826"/>
                  <a:pt x="561" y="824"/>
                </a:cubicBezTo>
                <a:lnTo>
                  <a:pt x="561" y="614"/>
                </a:lnTo>
                <a:lnTo>
                  <a:pt x="319" y="614"/>
                </a:lnTo>
                <a:cubicBezTo>
                  <a:pt x="321" y="695"/>
                  <a:pt x="332" y="772"/>
                  <a:pt x="351" y="843"/>
                </a:cubicBezTo>
                <a:close/>
                <a:moveTo>
                  <a:pt x="276" y="857"/>
                </a:moveTo>
                <a:cubicBezTo>
                  <a:pt x="256" y="782"/>
                  <a:pt x="244" y="699"/>
                  <a:pt x="242" y="614"/>
                </a:cubicBezTo>
                <a:lnTo>
                  <a:pt x="0" y="614"/>
                </a:lnTo>
                <a:cubicBezTo>
                  <a:pt x="5" y="724"/>
                  <a:pt x="40" y="825"/>
                  <a:pt x="97" y="912"/>
                </a:cubicBezTo>
                <a:cubicBezTo>
                  <a:pt x="150" y="890"/>
                  <a:pt x="210" y="871"/>
                  <a:pt x="276" y="857"/>
                </a:cubicBezTo>
                <a:close/>
                <a:moveTo>
                  <a:pt x="924" y="307"/>
                </a:moveTo>
                <a:cubicBezTo>
                  <a:pt x="942" y="378"/>
                  <a:pt x="954" y="457"/>
                  <a:pt x="957" y="537"/>
                </a:cubicBezTo>
                <a:lnTo>
                  <a:pt x="1199" y="537"/>
                </a:lnTo>
                <a:cubicBezTo>
                  <a:pt x="1191" y="432"/>
                  <a:pt x="1157" y="335"/>
                  <a:pt x="1102" y="251"/>
                </a:cubicBezTo>
                <a:cubicBezTo>
                  <a:pt x="1048" y="274"/>
                  <a:pt x="988" y="293"/>
                  <a:pt x="924" y="307"/>
                </a:cubicBezTo>
                <a:close/>
                <a:moveTo>
                  <a:pt x="924" y="857"/>
                </a:moveTo>
                <a:cubicBezTo>
                  <a:pt x="989" y="871"/>
                  <a:pt x="1048" y="890"/>
                  <a:pt x="1102" y="912"/>
                </a:cubicBezTo>
                <a:cubicBezTo>
                  <a:pt x="1159" y="826"/>
                  <a:pt x="1194" y="724"/>
                  <a:pt x="1200" y="614"/>
                </a:cubicBezTo>
                <a:lnTo>
                  <a:pt x="957" y="614"/>
                </a:lnTo>
                <a:cubicBezTo>
                  <a:pt x="955" y="701"/>
                  <a:pt x="943" y="783"/>
                  <a:pt x="924" y="857"/>
                </a:cubicBezTo>
                <a:close/>
                <a:moveTo>
                  <a:pt x="901" y="930"/>
                </a:moveTo>
                <a:cubicBezTo>
                  <a:pt x="865" y="1032"/>
                  <a:pt x="813" y="1113"/>
                  <a:pt x="751" y="1163"/>
                </a:cubicBezTo>
                <a:cubicBezTo>
                  <a:pt x="870" y="1133"/>
                  <a:pt x="975" y="1066"/>
                  <a:pt x="1053" y="976"/>
                </a:cubicBezTo>
                <a:cubicBezTo>
                  <a:pt x="1007" y="958"/>
                  <a:pt x="956" y="942"/>
                  <a:pt x="901" y="930"/>
                </a:cubicBezTo>
                <a:close/>
                <a:moveTo>
                  <a:pt x="638" y="24"/>
                </a:moveTo>
                <a:lnTo>
                  <a:pt x="638" y="263"/>
                </a:lnTo>
                <a:cubicBezTo>
                  <a:pt x="702" y="261"/>
                  <a:pt x="765" y="256"/>
                  <a:pt x="824" y="247"/>
                </a:cubicBezTo>
                <a:cubicBezTo>
                  <a:pt x="815" y="221"/>
                  <a:pt x="804" y="197"/>
                  <a:pt x="792" y="174"/>
                </a:cubicBezTo>
                <a:cubicBezTo>
                  <a:pt x="748" y="92"/>
                  <a:pt x="694" y="40"/>
                  <a:pt x="638" y="24"/>
                </a:cubicBezTo>
                <a:close/>
                <a:moveTo>
                  <a:pt x="638" y="824"/>
                </a:moveTo>
                <a:cubicBezTo>
                  <a:pt x="710" y="826"/>
                  <a:pt x="781" y="832"/>
                  <a:pt x="848" y="843"/>
                </a:cubicBezTo>
                <a:cubicBezTo>
                  <a:pt x="866" y="773"/>
                  <a:pt x="878" y="696"/>
                  <a:pt x="880" y="614"/>
                </a:cubicBezTo>
                <a:lnTo>
                  <a:pt x="638" y="614"/>
                </a:lnTo>
                <a:lnTo>
                  <a:pt x="638" y="824"/>
                </a:lnTo>
                <a:close/>
                <a:moveTo>
                  <a:pt x="319" y="537"/>
                </a:moveTo>
                <a:lnTo>
                  <a:pt x="561" y="537"/>
                </a:lnTo>
                <a:lnTo>
                  <a:pt x="561" y="339"/>
                </a:lnTo>
                <a:cubicBezTo>
                  <a:pt x="488" y="338"/>
                  <a:pt x="417" y="331"/>
                  <a:pt x="351" y="321"/>
                </a:cubicBezTo>
                <a:cubicBezTo>
                  <a:pt x="333" y="388"/>
                  <a:pt x="322" y="461"/>
                  <a:pt x="319" y="537"/>
                </a:cubicBezTo>
                <a:close/>
                <a:moveTo>
                  <a:pt x="638" y="537"/>
                </a:moveTo>
                <a:lnTo>
                  <a:pt x="880" y="537"/>
                </a:lnTo>
                <a:cubicBezTo>
                  <a:pt x="877" y="461"/>
                  <a:pt x="866" y="388"/>
                  <a:pt x="848" y="321"/>
                </a:cubicBezTo>
                <a:cubicBezTo>
                  <a:pt x="781" y="331"/>
                  <a:pt x="710" y="338"/>
                  <a:pt x="638" y="339"/>
                </a:cubicBezTo>
                <a:lnTo>
                  <a:pt x="638" y="537"/>
                </a:lnTo>
                <a:close/>
                <a:moveTo>
                  <a:pt x="859" y="138"/>
                </a:moveTo>
                <a:cubicBezTo>
                  <a:pt x="875" y="168"/>
                  <a:pt x="889" y="200"/>
                  <a:pt x="901" y="233"/>
                </a:cubicBezTo>
                <a:cubicBezTo>
                  <a:pt x="956" y="222"/>
                  <a:pt x="1006" y="206"/>
                  <a:pt x="1054" y="188"/>
                </a:cubicBezTo>
                <a:cubicBezTo>
                  <a:pt x="975" y="97"/>
                  <a:pt x="870" y="31"/>
                  <a:pt x="751" y="0"/>
                </a:cubicBezTo>
                <a:cubicBezTo>
                  <a:pt x="791" y="33"/>
                  <a:pt x="828" y="79"/>
                  <a:pt x="859" y="138"/>
                </a:cubicBezTo>
                <a:close/>
                <a:moveTo>
                  <a:pt x="374" y="916"/>
                </a:moveTo>
                <a:cubicBezTo>
                  <a:pt x="384" y="942"/>
                  <a:pt x="395" y="966"/>
                  <a:pt x="407" y="989"/>
                </a:cubicBezTo>
                <a:cubicBezTo>
                  <a:pt x="451" y="1071"/>
                  <a:pt x="505" y="1123"/>
                  <a:pt x="561" y="1140"/>
                </a:cubicBezTo>
                <a:lnTo>
                  <a:pt x="561" y="901"/>
                </a:lnTo>
                <a:cubicBezTo>
                  <a:pt x="495" y="902"/>
                  <a:pt x="433" y="908"/>
                  <a:pt x="374" y="916"/>
                </a:cubicBezTo>
                <a:close/>
                <a:moveTo>
                  <a:pt x="638" y="1140"/>
                </a:moveTo>
                <a:cubicBezTo>
                  <a:pt x="713" y="1118"/>
                  <a:pt x="780" y="1034"/>
                  <a:pt x="824" y="916"/>
                </a:cubicBezTo>
                <a:cubicBezTo>
                  <a:pt x="765" y="908"/>
                  <a:pt x="702" y="902"/>
                  <a:pt x="638" y="901"/>
                </a:cubicBezTo>
                <a:lnTo>
                  <a:pt x="638" y="114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1" name="矩形 30"/>
          <p:cNvSpPr/>
          <p:nvPr/>
        </p:nvSpPr>
        <p:spPr>
          <a:xfrm>
            <a:off x="5087640" y="4086981"/>
            <a:ext cx="2016719" cy="1384995"/>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16"/>
          <p:cNvSpPr txBox="1">
            <a:spLocks noChangeArrowheads="1"/>
          </p:cNvSpPr>
          <p:nvPr/>
        </p:nvSpPr>
        <p:spPr bwMode="auto">
          <a:xfrm>
            <a:off x="5175499" y="2775865"/>
            <a:ext cx="1841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sz="2400" b="1" dirty="0" smtClean="0">
                <a:solidFill>
                  <a:schemeClr val="bg1"/>
                </a:solidFill>
                <a:latin typeface="微软雅黑" panose="020B0503020204020204" pitchFamily="34" charset="-122"/>
              </a:rPr>
              <a:t>添加标题</a:t>
            </a:r>
            <a:endParaRPr lang="zh-CN" altLang="en-US" sz="2400" b="1" dirty="0">
              <a:solidFill>
                <a:schemeClr val="bg1"/>
              </a:solidFill>
              <a:latin typeface="微软雅黑" panose="020B0503020204020204" pitchFamily="34" charset="-122"/>
            </a:endParaRPr>
          </a:p>
        </p:txBody>
      </p:sp>
      <p:sp>
        <p:nvSpPr>
          <p:cNvPr id="13" name="Oval 8"/>
          <p:cNvSpPr>
            <a:spLocks noChangeArrowheads="1"/>
          </p:cNvSpPr>
          <p:nvPr/>
        </p:nvSpPr>
        <p:spPr bwMode="auto">
          <a:xfrm>
            <a:off x="8886641" y="1768201"/>
            <a:ext cx="2016749" cy="2015329"/>
          </a:xfrm>
          <a:prstGeom prst="ellipse">
            <a:avLst/>
          </a:prstGeom>
          <a:solidFill>
            <a:schemeClr val="accent3"/>
          </a:solidFill>
          <a:ln>
            <a:noFill/>
          </a:ln>
          <a:effectLst>
            <a:outerShdw blurRad="254000" dist="152400" dir="2700000" algn="tl" rotWithShape="0">
              <a:prstClr val="black">
                <a:alpha val="60000"/>
              </a:prstClr>
            </a:outerShdw>
          </a:effectLst>
        </p:spPr>
        <p:txBody>
          <a:bodyPr vert="horz" wrap="square" lIns="91440" tIns="45720" rIns="91440" bIns="45720" numCol="1" anchor="t" anchorCtr="0" compatLnSpc="1"/>
          <a:lstStyle/>
          <a:p>
            <a:pPr fontAlgn="base">
              <a:spcBef>
                <a:spcPct val="0"/>
              </a:spcBef>
              <a:spcAft>
                <a:spcPct val="0"/>
              </a:spcAft>
              <a:buFont typeface="Arial" panose="020B0604020202020204" pitchFamily="34" charset="0"/>
              <a:buNone/>
            </a:pPr>
            <a:endParaRPr lang="zh-CN" altLang="en-US">
              <a:solidFill>
                <a:srgbClr val="294A5A"/>
              </a:solidFill>
              <a:latin typeface="Arial" panose="020B0604020202020204" pitchFamily="34" charset="0"/>
            </a:endParaRPr>
          </a:p>
        </p:txBody>
      </p:sp>
      <p:sp>
        <p:nvSpPr>
          <p:cNvPr id="24" name="Freeform 161"/>
          <p:cNvSpPr>
            <a:spLocks noChangeAspect="1" noEditPoints="1"/>
          </p:cNvSpPr>
          <p:nvPr/>
        </p:nvSpPr>
        <p:spPr bwMode="auto">
          <a:xfrm>
            <a:off x="9660191" y="2139871"/>
            <a:ext cx="469649" cy="410069"/>
          </a:xfrm>
          <a:custGeom>
            <a:avLst/>
            <a:gdLst>
              <a:gd name="T0" fmla="*/ 1236 w 1314"/>
              <a:gd name="T1" fmla="*/ 721 h 1145"/>
              <a:gd name="T2" fmla="*/ 1185 w 1314"/>
              <a:gd name="T3" fmla="*/ 700 h 1145"/>
              <a:gd name="T4" fmla="*/ 657 w 1314"/>
              <a:gd name="T5" fmla="*/ 171 h 1145"/>
              <a:gd name="T6" fmla="*/ 129 w 1314"/>
              <a:gd name="T7" fmla="*/ 700 h 1145"/>
              <a:gd name="T8" fmla="*/ 28 w 1314"/>
              <a:gd name="T9" fmla="*/ 700 h 1145"/>
              <a:gd name="T10" fmla="*/ 28 w 1314"/>
              <a:gd name="T11" fmla="*/ 599 h 1145"/>
              <a:gd name="T12" fmla="*/ 607 w 1314"/>
              <a:gd name="T13" fmla="*/ 20 h 1145"/>
              <a:gd name="T14" fmla="*/ 655 w 1314"/>
              <a:gd name="T15" fmla="*/ 0 h 1145"/>
              <a:gd name="T16" fmla="*/ 659 w 1314"/>
              <a:gd name="T17" fmla="*/ 0 h 1145"/>
              <a:gd name="T18" fmla="*/ 708 w 1314"/>
              <a:gd name="T19" fmla="*/ 20 h 1145"/>
              <a:gd name="T20" fmla="*/ 1286 w 1314"/>
              <a:gd name="T21" fmla="*/ 599 h 1145"/>
              <a:gd name="T22" fmla="*/ 1286 w 1314"/>
              <a:gd name="T23" fmla="*/ 700 h 1145"/>
              <a:gd name="T24" fmla="*/ 1236 w 1314"/>
              <a:gd name="T25" fmla="*/ 721 h 1145"/>
              <a:gd name="T26" fmla="*/ 657 w 1314"/>
              <a:gd name="T27" fmla="*/ 300 h 1145"/>
              <a:gd name="T28" fmla="*/ 175 w 1314"/>
              <a:gd name="T29" fmla="*/ 784 h 1145"/>
              <a:gd name="T30" fmla="*/ 175 w 1314"/>
              <a:gd name="T31" fmla="*/ 1046 h 1145"/>
              <a:gd name="T32" fmla="*/ 274 w 1314"/>
              <a:gd name="T33" fmla="*/ 1145 h 1145"/>
              <a:gd name="T34" fmla="*/ 1041 w 1314"/>
              <a:gd name="T35" fmla="*/ 1145 h 1145"/>
              <a:gd name="T36" fmla="*/ 1140 w 1314"/>
              <a:gd name="T37" fmla="*/ 1046 h 1145"/>
              <a:gd name="T38" fmla="*/ 1140 w 1314"/>
              <a:gd name="T39" fmla="*/ 784 h 1145"/>
              <a:gd name="T40" fmla="*/ 657 w 1314"/>
              <a:gd name="T41" fmla="*/ 30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4" h="1145">
                <a:moveTo>
                  <a:pt x="1236" y="721"/>
                </a:moveTo>
                <a:cubicBezTo>
                  <a:pt x="1218" y="721"/>
                  <a:pt x="1199" y="714"/>
                  <a:pt x="1185" y="700"/>
                </a:cubicBezTo>
                <a:lnTo>
                  <a:pt x="657" y="171"/>
                </a:lnTo>
                <a:lnTo>
                  <a:pt x="129" y="700"/>
                </a:lnTo>
                <a:cubicBezTo>
                  <a:pt x="101" y="728"/>
                  <a:pt x="56" y="728"/>
                  <a:pt x="28" y="700"/>
                </a:cubicBezTo>
                <a:cubicBezTo>
                  <a:pt x="0" y="672"/>
                  <a:pt x="0" y="627"/>
                  <a:pt x="28" y="599"/>
                </a:cubicBezTo>
                <a:lnTo>
                  <a:pt x="607" y="20"/>
                </a:lnTo>
                <a:cubicBezTo>
                  <a:pt x="620" y="7"/>
                  <a:pt x="637" y="1"/>
                  <a:pt x="655" y="0"/>
                </a:cubicBezTo>
                <a:lnTo>
                  <a:pt x="659" y="0"/>
                </a:lnTo>
                <a:cubicBezTo>
                  <a:pt x="677" y="1"/>
                  <a:pt x="695" y="7"/>
                  <a:pt x="708" y="20"/>
                </a:cubicBezTo>
                <a:lnTo>
                  <a:pt x="1286" y="599"/>
                </a:lnTo>
                <a:cubicBezTo>
                  <a:pt x="1314" y="627"/>
                  <a:pt x="1314" y="672"/>
                  <a:pt x="1286" y="700"/>
                </a:cubicBezTo>
                <a:cubicBezTo>
                  <a:pt x="1272" y="714"/>
                  <a:pt x="1254" y="721"/>
                  <a:pt x="1236" y="721"/>
                </a:cubicBezTo>
                <a:close/>
                <a:moveTo>
                  <a:pt x="657" y="300"/>
                </a:moveTo>
                <a:lnTo>
                  <a:pt x="175" y="784"/>
                </a:lnTo>
                <a:lnTo>
                  <a:pt x="175" y="1046"/>
                </a:lnTo>
                <a:cubicBezTo>
                  <a:pt x="175" y="1100"/>
                  <a:pt x="219" y="1145"/>
                  <a:pt x="274" y="1145"/>
                </a:cubicBezTo>
                <a:lnTo>
                  <a:pt x="1041" y="1145"/>
                </a:lnTo>
                <a:cubicBezTo>
                  <a:pt x="1096" y="1145"/>
                  <a:pt x="1140" y="1100"/>
                  <a:pt x="1140" y="1046"/>
                </a:cubicBezTo>
                <a:lnTo>
                  <a:pt x="1140" y="784"/>
                </a:lnTo>
                <a:lnTo>
                  <a:pt x="657" y="30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矩形 31"/>
          <p:cNvSpPr/>
          <p:nvPr/>
        </p:nvSpPr>
        <p:spPr>
          <a:xfrm>
            <a:off x="8886656" y="4086981"/>
            <a:ext cx="2016719" cy="1384995"/>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16"/>
          <p:cNvSpPr txBox="1">
            <a:spLocks noChangeArrowheads="1"/>
          </p:cNvSpPr>
          <p:nvPr/>
        </p:nvSpPr>
        <p:spPr bwMode="auto">
          <a:xfrm>
            <a:off x="8974515" y="2775865"/>
            <a:ext cx="1841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sz="2400" b="1" dirty="0" smtClean="0">
                <a:solidFill>
                  <a:schemeClr val="bg1"/>
                </a:solidFill>
                <a:latin typeface="微软雅黑" panose="020B0503020204020204" pitchFamily="34" charset="-122"/>
              </a:rPr>
              <a:t>添加标题</a:t>
            </a:r>
            <a:endParaRPr lang="zh-CN" altLang="en-US" sz="2400" b="1" dirty="0">
              <a:solidFill>
                <a:schemeClr val="bg1"/>
              </a:solidFill>
              <a:latin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Scale>
                                      <p:cBhvr>
                                        <p:cTn id="7" dur="75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750" decel="50000" fill="hold">
                                          <p:stCondLst>
                                            <p:cond delay="0"/>
                                          </p:stCondLst>
                                        </p:cTn>
                                        <p:tgtEl>
                                          <p:spTgt spid="16"/>
                                        </p:tgtEl>
                                        <p:attrNameLst>
                                          <p:attrName>ppt_x</p:attrName>
                                          <p:attrName>ppt_y</p:attrName>
                                        </p:attrNameLst>
                                      </p:cBhvr>
                                    </p:animMotion>
                                    <p:animEffect transition="in" filter="fade">
                                      <p:cBhvr>
                                        <p:cTn id="9" dur="750"/>
                                        <p:tgtEl>
                                          <p:spTgt spid="16"/>
                                        </p:tgtEl>
                                      </p:cBhvr>
                                    </p:animEffect>
                                  </p:childTnLst>
                                </p:cTn>
                              </p:par>
                              <p:par>
                                <p:cTn id="10" presetID="52" presetClass="entr" presetSubtype="0"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Scale>
                                      <p:cBhvr>
                                        <p:cTn id="12" dur="75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750" decel="50000" fill="hold">
                                          <p:stCondLst>
                                            <p:cond delay="0"/>
                                          </p:stCondLst>
                                        </p:cTn>
                                        <p:tgtEl>
                                          <p:spTgt spid="9"/>
                                        </p:tgtEl>
                                        <p:attrNameLst>
                                          <p:attrName>ppt_x</p:attrName>
                                          <p:attrName>ppt_y</p:attrName>
                                        </p:attrNameLst>
                                      </p:cBhvr>
                                    </p:animMotion>
                                    <p:animEffect transition="in" filter="fade">
                                      <p:cBhvr>
                                        <p:cTn id="14" dur="750"/>
                                        <p:tgtEl>
                                          <p:spTgt spid="9"/>
                                        </p:tgtEl>
                                      </p:cBhvr>
                                    </p:animEffect>
                                  </p:childTnLst>
                                </p:cTn>
                              </p:par>
                              <p:par>
                                <p:cTn id="15" presetID="52" presetClass="entr" presetSubtype="0" fill="hold" grpId="0" nodeType="withEffect">
                                  <p:stCondLst>
                                    <p:cond delay="600"/>
                                  </p:stCondLst>
                                  <p:childTnLst>
                                    <p:set>
                                      <p:cBhvr>
                                        <p:cTn id="16" dur="1" fill="hold">
                                          <p:stCondLst>
                                            <p:cond delay="0"/>
                                          </p:stCondLst>
                                        </p:cTn>
                                        <p:tgtEl>
                                          <p:spTgt spid="13"/>
                                        </p:tgtEl>
                                        <p:attrNameLst>
                                          <p:attrName>style.visibility</p:attrName>
                                        </p:attrNameLst>
                                      </p:cBhvr>
                                      <p:to>
                                        <p:strVal val="visible"/>
                                      </p:to>
                                    </p:set>
                                    <p:animScale>
                                      <p:cBhvr>
                                        <p:cTn id="17" dur="75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750" decel="50000" fill="hold">
                                          <p:stCondLst>
                                            <p:cond delay="0"/>
                                          </p:stCondLst>
                                        </p:cTn>
                                        <p:tgtEl>
                                          <p:spTgt spid="13"/>
                                        </p:tgtEl>
                                        <p:attrNameLst>
                                          <p:attrName>ppt_x</p:attrName>
                                          <p:attrName>ppt_y</p:attrName>
                                        </p:attrNameLst>
                                      </p:cBhvr>
                                    </p:animMotion>
                                    <p:animEffect transition="in" filter="fade">
                                      <p:cBhvr>
                                        <p:cTn id="19" dur="750"/>
                                        <p:tgtEl>
                                          <p:spTgt spid="13"/>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250" fill="hold"/>
                                        <p:tgtEl>
                                          <p:spTgt spid="23"/>
                                        </p:tgtEl>
                                        <p:attrNameLst>
                                          <p:attrName>ppt_w</p:attrName>
                                        </p:attrNameLst>
                                      </p:cBhvr>
                                      <p:tavLst>
                                        <p:tav tm="0">
                                          <p:val>
                                            <p:fltVal val="0"/>
                                          </p:val>
                                        </p:tav>
                                        <p:tav tm="100000">
                                          <p:val>
                                            <p:strVal val="#ppt_w"/>
                                          </p:val>
                                        </p:tav>
                                      </p:tavLst>
                                    </p:anim>
                                    <p:anim calcmode="lin" valueType="num">
                                      <p:cBhvr>
                                        <p:cTn id="24" dur="250" fill="hold"/>
                                        <p:tgtEl>
                                          <p:spTgt spid="23"/>
                                        </p:tgtEl>
                                        <p:attrNameLst>
                                          <p:attrName>ppt_h</p:attrName>
                                        </p:attrNameLst>
                                      </p:cBhvr>
                                      <p:tavLst>
                                        <p:tav tm="0">
                                          <p:val>
                                            <p:fltVal val="0"/>
                                          </p:val>
                                        </p:tav>
                                        <p:tav tm="100000">
                                          <p:val>
                                            <p:strVal val="#ppt_h"/>
                                          </p:val>
                                        </p:tav>
                                      </p:tavLst>
                                    </p:anim>
                                    <p:animEffect transition="in" filter="fade">
                                      <p:cBhvr>
                                        <p:cTn id="25" dur="250"/>
                                        <p:tgtEl>
                                          <p:spTgt spid="23"/>
                                        </p:tgtEl>
                                      </p:cBhvr>
                                    </p:animEffect>
                                  </p:childTnLst>
                                </p:cTn>
                              </p:par>
                              <p:par>
                                <p:cTn id="26" presetID="6" presetClass="emph" presetSubtype="0" decel="100000" fill="hold" grpId="1" nodeType="withEffect">
                                  <p:stCondLst>
                                    <p:cond delay="200"/>
                                  </p:stCondLst>
                                  <p:childTnLst>
                                    <p:animScale>
                                      <p:cBhvr>
                                        <p:cTn id="27" dur="250" fill="hold"/>
                                        <p:tgtEl>
                                          <p:spTgt spid="23"/>
                                        </p:tgtEl>
                                      </p:cBhvr>
                                      <p:by x="120000" y="120000"/>
                                    </p:animScale>
                                  </p:childTnLst>
                                </p:cTn>
                              </p:par>
                              <p:par>
                                <p:cTn id="28" presetID="6" presetClass="emph" presetSubtype="0" decel="100000" fill="hold" grpId="2" nodeType="withEffect">
                                  <p:stCondLst>
                                    <p:cond delay="400"/>
                                  </p:stCondLst>
                                  <p:childTnLst>
                                    <p:animScale>
                                      <p:cBhvr>
                                        <p:cTn id="29" dur="250" fill="hold"/>
                                        <p:tgtEl>
                                          <p:spTgt spid="23"/>
                                        </p:tgtEl>
                                      </p:cBhvr>
                                      <p:by x="83000" y="83000"/>
                                    </p:animScale>
                                  </p:childTnLst>
                                </p:cTn>
                              </p:par>
                              <p:par>
                                <p:cTn id="30" presetID="53" presetClass="entr" presetSubtype="16" fill="hold" grpId="0" nodeType="withEffect">
                                  <p:stCondLst>
                                    <p:cond delay="400"/>
                                  </p:stCondLst>
                                  <p:childTnLst>
                                    <p:set>
                                      <p:cBhvr>
                                        <p:cTn id="31" dur="1" fill="hold">
                                          <p:stCondLst>
                                            <p:cond delay="0"/>
                                          </p:stCondLst>
                                        </p:cTn>
                                        <p:tgtEl>
                                          <p:spTgt spid="29"/>
                                        </p:tgtEl>
                                        <p:attrNameLst>
                                          <p:attrName>style.visibility</p:attrName>
                                        </p:attrNameLst>
                                      </p:cBhvr>
                                      <p:to>
                                        <p:strVal val="visible"/>
                                      </p:to>
                                    </p:set>
                                    <p:anim calcmode="lin" valueType="num">
                                      <p:cBhvr>
                                        <p:cTn id="32" dur="250" fill="hold"/>
                                        <p:tgtEl>
                                          <p:spTgt spid="29"/>
                                        </p:tgtEl>
                                        <p:attrNameLst>
                                          <p:attrName>ppt_w</p:attrName>
                                        </p:attrNameLst>
                                      </p:cBhvr>
                                      <p:tavLst>
                                        <p:tav tm="0">
                                          <p:val>
                                            <p:fltVal val="0"/>
                                          </p:val>
                                        </p:tav>
                                        <p:tav tm="100000">
                                          <p:val>
                                            <p:strVal val="#ppt_w"/>
                                          </p:val>
                                        </p:tav>
                                      </p:tavLst>
                                    </p:anim>
                                    <p:anim calcmode="lin" valueType="num">
                                      <p:cBhvr>
                                        <p:cTn id="33" dur="250" fill="hold"/>
                                        <p:tgtEl>
                                          <p:spTgt spid="29"/>
                                        </p:tgtEl>
                                        <p:attrNameLst>
                                          <p:attrName>ppt_h</p:attrName>
                                        </p:attrNameLst>
                                      </p:cBhvr>
                                      <p:tavLst>
                                        <p:tav tm="0">
                                          <p:val>
                                            <p:fltVal val="0"/>
                                          </p:val>
                                        </p:tav>
                                        <p:tav tm="100000">
                                          <p:val>
                                            <p:strVal val="#ppt_h"/>
                                          </p:val>
                                        </p:tav>
                                      </p:tavLst>
                                    </p:anim>
                                    <p:animEffect transition="in" filter="fade">
                                      <p:cBhvr>
                                        <p:cTn id="34" dur="250"/>
                                        <p:tgtEl>
                                          <p:spTgt spid="29"/>
                                        </p:tgtEl>
                                      </p:cBhvr>
                                    </p:animEffect>
                                  </p:childTnLst>
                                </p:cTn>
                              </p:par>
                              <p:par>
                                <p:cTn id="35" presetID="6" presetClass="emph" presetSubtype="0" decel="100000" fill="hold" grpId="1" nodeType="withEffect">
                                  <p:stCondLst>
                                    <p:cond delay="600"/>
                                  </p:stCondLst>
                                  <p:childTnLst>
                                    <p:animScale>
                                      <p:cBhvr>
                                        <p:cTn id="36" dur="250" fill="hold"/>
                                        <p:tgtEl>
                                          <p:spTgt spid="29"/>
                                        </p:tgtEl>
                                      </p:cBhvr>
                                      <p:by x="120000" y="120000"/>
                                    </p:animScale>
                                  </p:childTnLst>
                                </p:cTn>
                              </p:par>
                              <p:par>
                                <p:cTn id="37" presetID="6" presetClass="emph" presetSubtype="0" decel="100000" fill="hold" grpId="2" nodeType="withEffect">
                                  <p:stCondLst>
                                    <p:cond delay="800"/>
                                  </p:stCondLst>
                                  <p:childTnLst>
                                    <p:animScale>
                                      <p:cBhvr>
                                        <p:cTn id="38" dur="250" fill="hold"/>
                                        <p:tgtEl>
                                          <p:spTgt spid="29"/>
                                        </p:tgtEl>
                                      </p:cBhvr>
                                      <p:by x="83000" y="83000"/>
                                    </p:animScale>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30"/>
                                        </p:tgtEl>
                                        <p:attrNameLst>
                                          <p:attrName>style.visibility</p:attrName>
                                        </p:attrNameLst>
                                      </p:cBhvr>
                                      <p:to>
                                        <p:strVal val="visible"/>
                                      </p:to>
                                    </p:set>
                                    <p:anim calcmode="lin" valueType="num">
                                      <p:cBhvr>
                                        <p:cTn id="42" dur="250" fill="hold"/>
                                        <p:tgtEl>
                                          <p:spTgt spid="30"/>
                                        </p:tgtEl>
                                        <p:attrNameLst>
                                          <p:attrName>ppt_w</p:attrName>
                                        </p:attrNameLst>
                                      </p:cBhvr>
                                      <p:tavLst>
                                        <p:tav tm="0">
                                          <p:val>
                                            <p:fltVal val="0"/>
                                          </p:val>
                                        </p:tav>
                                        <p:tav tm="100000">
                                          <p:val>
                                            <p:strVal val="#ppt_w"/>
                                          </p:val>
                                        </p:tav>
                                      </p:tavLst>
                                    </p:anim>
                                    <p:anim calcmode="lin" valueType="num">
                                      <p:cBhvr>
                                        <p:cTn id="43" dur="250" fill="hold"/>
                                        <p:tgtEl>
                                          <p:spTgt spid="30"/>
                                        </p:tgtEl>
                                        <p:attrNameLst>
                                          <p:attrName>ppt_h</p:attrName>
                                        </p:attrNameLst>
                                      </p:cBhvr>
                                      <p:tavLst>
                                        <p:tav tm="0">
                                          <p:val>
                                            <p:fltVal val="0"/>
                                          </p:val>
                                        </p:tav>
                                        <p:tav tm="100000">
                                          <p:val>
                                            <p:strVal val="#ppt_h"/>
                                          </p:val>
                                        </p:tav>
                                      </p:tavLst>
                                    </p:anim>
                                    <p:animEffect transition="in" filter="fade">
                                      <p:cBhvr>
                                        <p:cTn id="44" dur="250"/>
                                        <p:tgtEl>
                                          <p:spTgt spid="30"/>
                                        </p:tgtEl>
                                      </p:cBhvr>
                                    </p:animEffect>
                                  </p:childTnLst>
                                </p:cTn>
                              </p:par>
                            </p:childTnLst>
                          </p:cTn>
                        </p:par>
                        <p:par>
                          <p:cTn id="45" fill="hold">
                            <p:stCondLst>
                              <p:cond delay="3974"/>
                            </p:stCondLst>
                            <p:childTnLst>
                              <p:par>
                                <p:cTn id="46" presetID="23" presetClass="entr" presetSubtype="3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strVal val="(6*min(max(#ppt_w*#ppt_h,.3),1)-7.4)/-.7*#ppt_w"/>
                                          </p:val>
                                        </p:tav>
                                        <p:tav tm="100000">
                                          <p:val>
                                            <p:strVal val="#ppt_w"/>
                                          </p:val>
                                        </p:tav>
                                      </p:tavLst>
                                    </p:anim>
                                    <p:anim calcmode="lin" valueType="num">
                                      <p:cBhvr>
                                        <p:cTn id="49" dur="500" fill="hold"/>
                                        <p:tgtEl>
                                          <p:spTgt spid="18"/>
                                        </p:tgtEl>
                                        <p:attrNameLst>
                                          <p:attrName>ppt_h</p:attrName>
                                        </p:attrNameLst>
                                      </p:cBhvr>
                                      <p:tavLst>
                                        <p:tav tm="0">
                                          <p:val>
                                            <p:strVal val="(6*min(max(#ppt_w*#ppt_h,.3),1)-7.4)/-.7*#ppt_h"/>
                                          </p:val>
                                        </p:tav>
                                        <p:tav tm="100000">
                                          <p:val>
                                            <p:strVal val="#ppt_h"/>
                                          </p:val>
                                        </p:tav>
                                      </p:tavLst>
                                    </p:anim>
                                    <p:anim calcmode="lin" valueType="num">
                                      <p:cBhvr>
                                        <p:cTn id="50" dur="500" fill="hold"/>
                                        <p:tgtEl>
                                          <p:spTgt spid="18"/>
                                        </p:tgtEl>
                                        <p:attrNameLst>
                                          <p:attrName>ppt_x</p:attrName>
                                        </p:attrNameLst>
                                      </p:cBhvr>
                                      <p:tavLst>
                                        <p:tav tm="0">
                                          <p:val>
                                            <p:fltVal val="0.5"/>
                                          </p:val>
                                        </p:tav>
                                        <p:tav tm="100000">
                                          <p:val>
                                            <p:strVal val="#ppt_x"/>
                                          </p:val>
                                        </p:tav>
                                      </p:tavLst>
                                    </p:anim>
                                    <p:anim calcmode="lin" valueType="num">
                                      <p:cBhvr>
                                        <p:cTn id="51"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52" fill="hold">
                            <p:stCondLst>
                              <p:cond delay="4474"/>
                            </p:stCondLst>
                            <p:childTnLst>
                              <p:par>
                                <p:cTn id="53" presetID="53" presetClass="entr" presetSubtype="16"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250" fill="hold"/>
                                        <p:tgtEl>
                                          <p:spTgt spid="25"/>
                                        </p:tgtEl>
                                        <p:attrNameLst>
                                          <p:attrName>ppt_w</p:attrName>
                                        </p:attrNameLst>
                                      </p:cBhvr>
                                      <p:tavLst>
                                        <p:tav tm="0">
                                          <p:val>
                                            <p:fltVal val="0"/>
                                          </p:val>
                                        </p:tav>
                                        <p:tav tm="100000">
                                          <p:val>
                                            <p:strVal val="#ppt_w"/>
                                          </p:val>
                                        </p:tav>
                                      </p:tavLst>
                                    </p:anim>
                                    <p:anim calcmode="lin" valueType="num">
                                      <p:cBhvr>
                                        <p:cTn id="56" dur="250" fill="hold"/>
                                        <p:tgtEl>
                                          <p:spTgt spid="25"/>
                                        </p:tgtEl>
                                        <p:attrNameLst>
                                          <p:attrName>ppt_h</p:attrName>
                                        </p:attrNameLst>
                                      </p:cBhvr>
                                      <p:tavLst>
                                        <p:tav tm="0">
                                          <p:val>
                                            <p:fltVal val="0"/>
                                          </p:val>
                                        </p:tav>
                                        <p:tav tm="100000">
                                          <p:val>
                                            <p:strVal val="#ppt_h"/>
                                          </p:val>
                                        </p:tav>
                                      </p:tavLst>
                                    </p:anim>
                                    <p:animEffect transition="in" filter="fade">
                                      <p:cBhvr>
                                        <p:cTn id="57" dur="250"/>
                                        <p:tgtEl>
                                          <p:spTgt spid="25"/>
                                        </p:tgtEl>
                                      </p:cBhvr>
                                    </p:animEffect>
                                  </p:childTnLst>
                                </p:cTn>
                              </p:par>
                              <p:par>
                                <p:cTn id="58" presetID="6" presetClass="emph" presetSubtype="0" decel="100000" fill="hold" grpId="1" nodeType="withEffect">
                                  <p:stCondLst>
                                    <p:cond delay="200"/>
                                  </p:stCondLst>
                                  <p:childTnLst>
                                    <p:animScale>
                                      <p:cBhvr>
                                        <p:cTn id="59" dur="250" fill="hold"/>
                                        <p:tgtEl>
                                          <p:spTgt spid="25"/>
                                        </p:tgtEl>
                                      </p:cBhvr>
                                      <p:by x="120000" y="120000"/>
                                    </p:animScale>
                                  </p:childTnLst>
                                </p:cTn>
                              </p:par>
                              <p:par>
                                <p:cTn id="60" presetID="6" presetClass="emph" presetSubtype="0" decel="100000" fill="hold" grpId="2" nodeType="withEffect">
                                  <p:stCondLst>
                                    <p:cond delay="400"/>
                                  </p:stCondLst>
                                  <p:childTnLst>
                                    <p:animScale>
                                      <p:cBhvr>
                                        <p:cTn id="61" dur="250" fill="hold"/>
                                        <p:tgtEl>
                                          <p:spTgt spid="25"/>
                                        </p:tgtEl>
                                      </p:cBhvr>
                                      <p:by x="83000" y="83000"/>
                                    </p:animScale>
                                  </p:childTnLst>
                                </p:cTn>
                              </p:par>
                              <p:par>
                                <p:cTn id="62" presetID="53" presetClass="entr" presetSubtype="16" fill="hold" grpId="0" nodeType="withEffect">
                                  <p:stCondLst>
                                    <p:cond delay="400"/>
                                  </p:stCondLst>
                                  <p:childTnLst>
                                    <p:set>
                                      <p:cBhvr>
                                        <p:cTn id="63" dur="1" fill="hold">
                                          <p:stCondLst>
                                            <p:cond delay="0"/>
                                          </p:stCondLst>
                                        </p:cTn>
                                        <p:tgtEl>
                                          <p:spTgt spid="33"/>
                                        </p:tgtEl>
                                        <p:attrNameLst>
                                          <p:attrName>style.visibility</p:attrName>
                                        </p:attrNameLst>
                                      </p:cBhvr>
                                      <p:to>
                                        <p:strVal val="visible"/>
                                      </p:to>
                                    </p:set>
                                    <p:anim calcmode="lin" valueType="num">
                                      <p:cBhvr>
                                        <p:cTn id="64" dur="250" fill="hold"/>
                                        <p:tgtEl>
                                          <p:spTgt spid="33"/>
                                        </p:tgtEl>
                                        <p:attrNameLst>
                                          <p:attrName>ppt_w</p:attrName>
                                        </p:attrNameLst>
                                      </p:cBhvr>
                                      <p:tavLst>
                                        <p:tav tm="0">
                                          <p:val>
                                            <p:fltVal val="0"/>
                                          </p:val>
                                        </p:tav>
                                        <p:tav tm="100000">
                                          <p:val>
                                            <p:strVal val="#ppt_w"/>
                                          </p:val>
                                        </p:tav>
                                      </p:tavLst>
                                    </p:anim>
                                    <p:anim calcmode="lin" valueType="num">
                                      <p:cBhvr>
                                        <p:cTn id="65" dur="250" fill="hold"/>
                                        <p:tgtEl>
                                          <p:spTgt spid="33"/>
                                        </p:tgtEl>
                                        <p:attrNameLst>
                                          <p:attrName>ppt_h</p:attrName>
                                        </p:attrNameLst>
                                      </p:cBhvr>
                                      <p:tavLst>
                                        <p:tav tm="0">
                                          <p:val>
                                            <p:fltVal val="0"/>
                                          </p:val>
                                        </p:tav>
                                        <p:tav tm="100000">
                                          <p:val>
                                            <p:strVal val="#ppt_h"/>
                                          </p:val>
                                        </p:tav>
                                      </p:tavLst>
                                    </p:anim>
                                    <p:animEffect transition="in" filter="fade">
                                      <p:cBhvr>
                                        <p:cTn id="66" dur="250"/>
                                        <p:tgtEl>
                                          <p:spTgt spid="33"/>
                                        </p:tgtEl>
                                      </p:cBhvr>
                                    </p:animEffect>
                                  </p:childTnLst>
                                </p:cTn>
                              </p:par>
                              <p:par>
                                <p:cTn id="67" presetID="6" presetClass="emph" presetSubtype="0" decel="100000" fill="hold" grpId="1" nodeType="withEffect">
                                  <p:stCondLst>
                                    <p:cond delay="600"/>
                                  </p:stCondLst>
                                  <p:childTnLst>
                                    <p:animScale>
                                      <p:cBhvr>
                                        <p:cTn id="68" dur="250" fill="hold"/>
                                        <p:tgtEl>
                                          <p:spTgt spid="33"/>
                                        </p:tgtEl>
                                      </p:cBhvr>
                                      <p:by x="120000" y="120000"/>
                                    </p:animScale>
                                  </p:childTnLst>
                                </p:cTn>
                              </p:par>
                              <p:par>
                                <p:cTn id="69" presetID="6" presetClass="emph" presetSubtype="0" decel="100000" fill="hold" grpId="2" nodeType="withEffect">
                                  <p:stCondLst>
                                    <p:cond delay="800"/>
                                  </p:stCondLst>
                                  <p:childTnLst>
                                    <p:animScale>
                                      <p:cBhvr>
                                        <p:cTn id="70" dur="250" fill="hold"/>
                                        <p:tgtEl>
                                          <p:spTgt spid="33"/>
                                        </p:tgtEl>
                                      </p:cBhvr>
                                      <p:by x="83000" y="83000"/>
                                    </p:animScale>
                                  </p:childTnLst>
                                </p:cTn>
                              </p:par>
                            </p:childTnLst>
                          </p:cTn>
                        </p:par>
                        <p:par>
                          <p:cTn id="71" fill="hold">
                            <p:stCondLst>
                              <p:cond delay="4974"/>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31"/>
                                        </p:tgtEl>
                                        <p:attrNameLst>
                                          <p:attrName>style.visibility</p:attrName>
                                        </p:attrNameLst>
                                      </p:cBhvr>
                                      <p:to>
                                        <p:strVal val="visible"/>
                                      </p:to>
                                    </p:set>
                                    <p:anim calcmode="lin" valueType="num">
                                      <p:cBhvr>
                                        <p:cTn id="74" dur="250" fill="hold"/>
                                        <p:tgtEl>
                                          <p:spTgt spid="31"/>
                                        </p:tgtEl>
                                        <p:attrNameLst>
                                          <p:attrName>ppt_w</p:attrName>
                                        </p:attrNameLst>
                                      </p:cBhvr>
                                      <p:tavLst>
                                        <p:tav tm="0">
                                          <p:val>
                                            <p:fltVal val="0"/>
                                          </p:val>
                                        </p:tav>
                                        <p:tav tm="100000">
                                          <p:val>
                                            <p:strVal val="#ppt_w"/>
                                          </p:val>
                                        </p:tav>
                                      </p:tavLst>
                                    </p:anim>
                                    <p:anim calcmode="lin" valueType="num">
                                      <p:cBhvr>
                                        <p:cTn id="75" dur="250" fill="hold"/>
                                        <p:tgtEl>
                                          <p:spTgt spid="31"/>
                                        </p:tgtEl>
                                        <p:attrNameLst>
                                          <p:attrName>ppt_h</p:attrName>
                                        </p:attrNameLst>
                                      </p:cBhvr>
                                      <p:tavLst>
                                        <p:tav tm="0">
                                          <p:val>
                                            <p:fltVal val="0"/>
                                          </p:val>
                                        </p:tav>
                                        <p:tav tm="100000">
                                          <p:val>
                                            <p:strVal val="#ppt_h"/>
                                          </p:val>
                                        </p:tav>
                                      </p:tavLst>
                                    </p:anim>
                                    <p:animEffect transition="in" filter="fade">
                                      <p:cBhvr>
                                        <p:cTn id="76" dur="250"/>
                                        <p:tgtEl>
                                          <p:spTgt spid="31"/>
                                        </p:tgtEl>
                                      </p:cBhvr>
                                    </p:animEffect>
                                  </p:childTnLst>
                                </p:cTn>
                              </p:par>
                            </p:childTnLst>
                          </p:cTn>
                        </p:par>
                        <p:par>
                          <p:cTn id="77" fill="hold">
                            <p:stCondLst>
                              <p:cond delay="7099"/>
                            </p:stCondLst>
                            <p:childTnLst>
                              <p:par>
                                <p:cTn id="78" presetID="23" presetClass="entr" presetSubtype="36" fill="hold" grpId="0" nodeType="after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strVal val="(6*min(max(#ppt_w*#ppt_h,.3),1)-7.4)/-.7*#ppt_w"/>
                                          </p:val>
                                        </p:tav>
                                        <p:tav tm="100000">
                                          <p:val>
                                            <p:strVal val="#ppt_w"/>
                                          </p:val>
                                        </p:tav>
                                      </p:tavLst>
                                    </p:anim>
                                    <p:anim calcmode="lin" valueType="num">
                                      <p:cBhvr>
                                        <p:cTn id="81" dur="500" fill="hold"/>
                                        <p:tgtEl>
                                          <p:spTgt spid="19"/>
                                        </p:tgtEl>
                                        <p:attrNameLst>
                                          <p:attrName>ppt_h</p:attrName>
                                        </p:attrNameLst>
                                      </p:cBhvr>
                                      <p:tavLst>
                                        <p:tav tm="0">
                                          <p:val>
                                            <p:strVal val="(6*min(max(#ppt_w*#ppt_h,.3),1)-7.4)/-.7*#ppt_h"/>
                                          </p:val>
                                        </p:tav>
                                        <p:tav tm="100000">
                                          <p:val>
                                            <p:strVal val="#ppt_h"/>
                                          </p:val>
                                        </p:tav>
                                      </p:tavLst>
                                    </p:anim>
                                    <p:anim calcmode="lin" valueType="num">
                                      <p:cBhvr>
                                        <p:cTn id="82" dur="500" fill="hold"/>
                                        <p:tgtEl>
                                          <p:spTgt spid="19"/>
                                        </p:tgtEl>
                                        <p:attrNameLst>
                                          <p:attrName>ppt_x</p:attrName>
                                        </p:attrNameLst>
                                      </p:cBhvr>
                                      <p:tavLst>
                                        <p:tav tm="0">
                                          <p:val>
                                            <p:fltVal val="0.5"/>
                                          </p:val>
                                        </p:tav>
                                        <p:tav tm="100000">
                                          <p:val>
                                            <p:strVal val="#ppt_x"/>
                                          </p:val>
                                        </p:tav>
                                      </p:tavLst>
                                    </p:anim>
                                    <p:anim calcmode="lin" valueType="num">
                                      <p:cBhvr>
                                        <p:cTn id="83" dur="500" fill="hold"/>
                                        <p:tgtEl>
                                          <p:spTgt spid="19"/>
                                        </p:tgtEl>
                                        <p:attrNameLst>
                                          <p:attrName>ppt_y</p:attrName>
                                        </p:attrNameLst>
                                      </p:cBhvr>
                                      <p:tavLst>
                                        <p:tav tm="0">
                                          <p:val>
                                            <p:strVal val="1+(6*min(max(#ppt_w*#ppt_h,.3),1)-7.4)/-.7*#ppt_h/2"/>
                                          </p:val>
                                        </p:tav>
                                        <p:tav tm="100000">
                                          <p:val>
                                            <p:strVal val="#ppt_y"/>
                                          </p:val>
                                        </p:tav>
                                      </p:tavLst>
                                    </p:anim>
                                  </p:childTnLst>
                                </p:cTn>
                              </p:par>
                            </p:childTnLst>
                          </p:cTn>
                        </p:par>
                        <p:par>
                          <p:cTn id="84" fill="hold">
                            <p:stCondLst>
                              <p:cond delay="7599"/>
                            </p:stCondLst>
                            <p:childTnLst>
                              <p:par>
                                <p:cTn id="85" presetID="53" presetClass="entr" presetSubtype="16"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250" fill="hold"/>
                                        <p:tgtEl>
                                          <p:spTgt spid="24"/>
                                        </p:tgtEl>
                                        <p:attrNameLst>
                                          <p:attrName>ppt_w</p:attrName>
                                        </p:attrNameLst>
                                      </p:cBhvr>
                                      <p:tavLst>
                                        <p:tav tm="0">
                                          <p:val>
                                            <p:fltVal val="0"/>
                                          </p:val>
                                        </p:tav>
                                        <p:tav tm="100000">
                                          <p:val>
                                            <p:strVal val="#ppt_w"/>
                                          </p:val>
                                        </p:tav>
                                      </p:tavLst>
                                    </p:anim>
                                    <p:anim calcmode="lin" valueType="num">
                                      <p:cBhvr>
                                        <p:cTn id="88" dur="250" fill="hold"/>
                                        <p:tgtEl>
                                          <p:spTgt spid="24"/>
                                        </p:tgtEl>
                                        <p:attrNameLst>
                                          <p:attrName>ppt_h</p:attrName>
                                        </p:attrNameLst>
                                      </p:cBhvr>
                                      <p:tavLst>
                                        <p:tav tm="0">
                                          <p:val>
                                            <p:fltVal val="0"/>
                                          </p:val>
                                        </p:tav>
                                        <p:tav tm="100000">
                                          <p:val>
                                            <p:strVal val="#ppt_h"/>
                                          </p:val>
                                        </p:tav>
                                      </p:tavLst>
                                    </p:anim>
                                    <p:animEffect transition="in" filter="fade">
                                      <p:cBhvr>
                                        <p:cTn id="89" dur="250"/>
                                        <p:tgtEl>
                                          <p:spTgt spid="24"/>
                                        </p:tgtEl>
                                      </p:cBhvr>
                                    </p:animEffect>
                                  </p:childTnLst>
                                </p:cTn>
                              </p:par>
                              <p:par>
                                <p:cTn id="90" presetID="6" presetClass="emph" presetSubtype="0" decel="100000" fill="hold" grpId="1" nodeType="withEffect">
                                  <p:stCondLst>
                                    <p:cond delay="200"/>
                                  </p:stCondLst>
                                  <p:childTnLst>
                                    <p:animScale>
                                      <p:cBhvr>
                                        <p:cTn id="91" dur="250" fill="hold"/>
                                        <p:tgtEl>
                                          <p:spTgt spid="24"/>
                                        </p:tgtEl>
                                      </p:cBhvr>
                                      <p:by x="120000" y="120000"/>
                                    </p:animScale>
                                  </p:childTnLst>
                                </p:cTn>
                              </p:par>
                              <p:par>
                                <p:cTn id="92" presetID="6" presetClass="emph" presetSubtype="0" decel="100000" fill="hold" grpId="2" nodeType="withEffect">
                                  <p:stCondLst>
                                    <p:cond delay="400"/>
                                  </p:stCondLst>
                                  <p:childTnLst>
                                    <p:animScale>
                                      <p:cBhvr>
                                        <p:cTn id="93" dur="250" fill="hold"/>
                                        <p:tgtEl>
                                          <p:spTgt spid="24"/>
                                        </p:tgtEl>
                                      </p:cBhvr>
                                      <p:by x="83000" y="83000"/>
                                    </p:animScale>
                                  </p:childTnLst>
                                </p:cTn>
                              </p:par>
                              <p:par>
                                <p:cTn id="94" presetID="53" presetClass="entr" presetSubtype="16" fill="hold" grpId="0" nodeType="withEffect">
                                  <p:stCondLst>
                                    <p:cond delay="400"/>
                                  </p:stCondLst>
                                  <p:childTnLst>
                                    <p:set>
                                      <p:cBhvr>
                                        <p:cTn id="95" dur="1" fill="hold">
                                          <p:stCondLst>
                                            <p:cond delay="0"/>
                                          </p:stCondLst>
                                        </p:cTn>
                                        <p:tgtEl>
                                          <p:spTgt spid="34"/>
                                        </p:tgtEl>
                                        <p:attrNameLst>
                                          <p:attrName>style.visibility</p:attrName>
                                        </p:attrNameLst>
                                      </p:cBhvr>
                                      <p:to>
                                        <p:strVal val="visible"/>
                                      </p:to>
                                    </p:set>
                                    <p:anim calcmode="lin" valueType="num">
                                      <p:cBhvr>
                                        <p:cTn id="96" dur="250" fill="hold"/>
                                        <p:tgtEl>
                                          <p:spTgt spid="34"/>
                                        </p:tgtEl>
                                        <p:attrNameLst>
                                          <p:attrName>ppt_w</p:attrName>
                                        </p:attrNameLst>
                                      </p:cBhvr>
                                      <p:tavLst>
                                        <p:tav tm="0">
                                          <p:val>
                                            <p:fltVal val="0"/>
                                          </p:val>
                                        </p:tav>
                                        <p:tav tm="100000">
                                          <p:val>
                                            <p:strVal val="#ppt_w"/>
                                          </p:val>
                                        </p:tav>
                                      </p:tavLst>
                                    </p:anim>
                                    <p:anim calcmode="lin" valueType="num">
                                      <p:cBhvr>
                                        <p:cTn id="97" dur="250" fill="hold"/>
                                        <p:tgtEl>
                                          <p:spTgt spid="34"/>
                                        </p:tgtEl>
                                        <p:attrNameLst>
                                          <p:attrName>ppt_h</p:attrName>
                                        </p:attrNameLst>
                                      </p:cBhvr>
                                      <p:tavLst>
                                        <p:tav tm="0">
                                          <p:val>
                                            <p:fltVal val="0"/>
                                          </p:val>
                                        </p:tav>
                                        <p:tav tm="100000">
                                          <p:val>
                                            <p:strVal val="#ppt_h"/>
                                          </p:val>
                                        </p:tav>
                                      </p:tavLst>
                                    </p:anim>
                                    <p:animEffect transition="in" filter="fade">
                                      <p:cBhvr>
                                        <p:cTn id="98" dur="250"/>
                                        <p:tgtEl>
                                          <p:spTgt spid="34"/>
                                        </p:tgtEl>
                                      </p:cBhvr>
                                    </p:animEffect>
                                  </p:childTnLst>
                                </p:cTn>
                              </p:par>
                              <p:par>
                                <p:cTn id="99" presetID="6" presetClass="emph" presetSubtype="0" decel="100000" fill="hold" grpId="1" nodeType="withEffect">
                                  <p:stCondLst>
                                    <p:cond delay="600"/>
                                  </p:stCondLst>
                                  <p:childTnLst>
                                    <p:animScale>
                                      <p:cBhvr>
                                        <p:cTn id="100" dur="250" fill="hold"/>
                                        <p:tgtEl>
                                          <p:spTgt spid="34"/>
                                        </p:tgtEl>
                                      </p:cBhvr>
                                      <p:by x="120000" y="120000"/>
                                    </p:animScale>
                                  </p:childTnLst>
                                </p:cTn>
                              </p:par>
                              <p:par>
                                <p:cTn id="101" presetID="6" presetClass="emph" presetSubtype="0" decel="100000" fill="hold" grpId="2" nodeType="withEffect">
                                  <p:stCondLst>
                                    <p:cond delay="800"/>
                                  </p:stCondLst>
                                  <p:childTnLst>
                                    <p:animScale>
                                      <p:cBhvr>
                                        <p:cTn id="102" dur="250" fill="hold"/>
                                        <p:tgtEl>
                                          <p:spTgt spid="34"/>
                                        </p:tgtEl>
                                      </p:cBhvr>
                                      <p:by x="83000" y="83000"/>
                                    </p:animScale>
                                  </p:childTnLst>
                                </p:cTn>
                              </p:par>
                            </p:childTnLst>
                          </p:cTn>
                        </p:par>
                        <p:par>
                          <p:cTn id="103" fill="hold">
                            <p:stCondLst>
                              <p:cond delay="8099"/>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32"/>
                                        </p:tgtEl>
                                        <p:attrNameLst>
                                          <p:attrName>style.visibility</p:attrName>
                                        </p:attrNameLst>
                                      </p:cBhvr>
                                      <p:to>
                                        <p:strVal val="visible"/>
                                      </p:to>
                                    </p:set>
                                    <p:anim calcmode="lin" valueType="num">
                                      <p:cBhvr>
                                        <p:cTn id="106" dur="250" fill="hold"/>
                                        <p:tgtEl>
                                          <p:spTgt spid="32"/>
                                        </p:tgtEl>
                                        <p:attrNameLst>
                                          <p:attrName>ppt_w</p:attrName>
                                        </p:attrNameLst>
                                      </p:cBhvr>
                                      <p:tavLst>
                                        <p:tav tm="0">
                                          <p:val>
                                            <p:fltVal val="0"/>
                                          </p:val>
                                        </p:tav>
                                        <p:tav tm="100000">
                                          <p:val>
                                            <p:strVal val="#ppt_w"/>
                                          </p:val>
                                        </p:tav>
                                      </p:tavLst>
                                    </p:anim>
                                    <p:anim calcmode="lin" valueType="num">
                                      <p:cBhvr>
                                        <p:cTn id="107" dur="250" fill="hold"/>
                                        <p:tgtEl>
                                          <p:spTgt spid="32"/>
                                        </p:tgtEl>
                                        <p:attrNameLst>
                                          <p:attrName>ppt_h</p:attrName>
                                        </p:attrNameLst>
                                      </p:cBhvr>
                                      <p:tavLst>
                                        <p:tav tm="0">
                                          <p:val>
                                            <p:fltVal val="0"/>
                                          </p:val>
                                        </p:tav>
                                        <p:tav tm="100000">
                                          <p:val>
                                            <p:strVal val="#ppt_h"/>
                                          </p:val>
                                        </p:tav>
                                      </p:tavLst>
                                    </p:anim>
                                    <p:animEffect transition="in" filter="fade">
                                      <p:cBhvr>
                                        <p:cTn id="108" dur="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6" grpId="0" animBg="1"/>
      <p:bldP spid="23" grpId="0" animBg="1"/>
      <p:bldP spid="23" grpId="1" animBg="1"/>
      <p:bldP spid="23" grpId="2" animBg="1"/>
      <p:bldP spid="29" grpId="0"/>
      <p:bldP spid="29" grpId="1"/>
      <p:bldP spid="29" grpId="2"/>
      <p:bldP spid="30" grpId="0"/>
      <p:bldP spid="9" grpId="0" animBg="1"/>
      <p:bldP spid="25" grpId="0" animBg="1"/>
      <p:bldP spid="25" grpId="1" animBg="1"/>
      <p:bldP spid="25" grpId="2" animBg="1"/>
      <p:bldP spid="31" grpId="0"/>
      <p:bldP spid="33" grpId="0"/>
      <p:bldP spid="33" grpId="1"/>
      <p:bldP spid="33" grpId="2"/>
      <p:bldP spid="13" grpId="0" animBg="1"/>
      <p:bldP spid="24" grpId="0" animBg="1"/>
      <p:bldP spid="24" grpId="1" animBg="1"/>
      <p:bldP spid="24" grpId="2" animBg="1"/>
      <p:bldP spid="32" grpId="0"/>
      <p:bldP spid="34" grpId="0"/>
      <p:bldP spid="34" grpId="1"/>
      <p:bldP spid="34" grpId="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4"/>
          <p:cNvSpPr txBox="1"/>
          <p:nvPr/>
        </p:nvSpPr>
        <p:spPr>
          <a:xfrm>
            <a:off x="1523539" y="1783348"/>
            <a:ext cx="7499349" cy="809709"/>
          </a:xfrm>
          <a:prstGeom prst="rect">
            <a:avLst/>
          </a:prstGeom>
          <a:noFill/>
          <a:effectLst/>
        </p:spPr>
        <p:txBody>
          <a:bodyPr>
            <a:spAutoFit/>
          </a:bodyPr>
          <a:lstStyle/>
          <a:p>
            <a:pPr algn="r">
              <a:lnSpc>
                <a:spcPts val="5865"/>
              </a:lnSpc>
              <a:defRPr/>
            </a:pPr>
            <a:r>
              <a:rPr lang="zh-CN" altLang="en-US" sz="4800" b="1" dirty="0" smtClean="0">
                <a:ln w="6350">
                  <a:noFill/>
                </a:ln>
                <a:solidFill>
                  <a:schemeClr val="bg1"/>
                </a:solidFill>
                <a:latin typeface="Modern No. 20" panose="02070704070505020303" pitchFamily="18" charset="0"/>
                <a:ea typeface="微软雅黑" panose="020B0503020204020204" pitchFamily="34" charset="-122"/>
              </a:rPr>
              <a:t>工作完成情况</a:t>
            </a:r>
            <a:endParaRPr lang="zh-CN" altLang="en-US" sz="4800" b="1" dirty="0">
              <a:ln w="6350">
                <a:noFill/>
              </a:ln>
              <a:solidFill>
                <a:schemeClr val="bg1"/>
              </a:solidFill>
              <a:latin typeface="Modern No. 20" panose="02070704070505020303" pitchFamily="18" charset="0"/>
              <a:ea typeface="微软雅黑" panose="020B0503020204020204" pitchFamily="34" charset="-122"/>
            </a:endParaRPr>
          </a:p>
        </p:txBody>
      </p:sp>
      <p:sp>
        <p:nvSpPr>
          <p:cNvPr id="3" name="矩形 2"/>
          <p:cNvSpPr/>
          <p:nvPr/>
        </p:nvSpPr>
        <p:spPr>
          <a:xfrm>
            <a:off x="5748923" y="2562791"/>
            <a:ext cx="3316934" cy="584775"/>
          </a:xfrm>
          <a:prstGeom prst="rect">
            <a:avLst/>
          </a:prstGeom>
        </p:spPr>
        <p:txBody>
          <a:bodyPr wrap="none">
            <a:spAutoFit/>
          </a:bodyPr>
          <a:lstStyle/>
          <a:p>
            <a:r>
              <a:rPr lang="en-US" altLang="zh-CN" sz="3200" dirty="0">
                <a:solidFill>
                  <a:schemeClr val="bg1"/>
                </a:solidFill>
                <a:latin typeface="Impact" panose="020B0806030902050204" pitchFamily="34" charset="0"/>
              </a:rPr>
              <a:t>Fill in the title here</a:t>
            </a:r>
            <a:endParaRPr lang="zh-CN" altLang="en-US" sz="3200" dirty="0">
              <a:solidFill>
                <a:schemeClr val="bg1"/>
              </a:solidFill>
              <a:latin typeface="Impact" panose="020B0806030902050204" pitchFamily="34" charset="0"/>
            </a:endParaRPr>
          </a:p>
        </p:txBody>
      </p:sp>
      <p:grpSp>
        <p:nvGrpSpPr>
          <p:cNvPr id="4" name="组合 3"/>
          <p:cNvGrpSpPr/>
          <p:nvPr/>
        </p:nvGrpSpPr>
        <p:grpSpPr>
          <a:xfrm>
            <a:off x="1676287" y="1025339"/>
            <a:ext cx="2791472" cy="2785591"/>
            <a:chOff x="6228184" y="634477"/>
            <a:chExt cx="1147603" cy="1145185"/>
          </a:xfrm>
        </p:grpSpPr>
        <p:grpSp>
          <p:nvGrpSpPr>
            <p:cNvPr id="5" name="组合 4"/>
            <p:cNvGrpSpPr/>
            <p:nvPr/>
          </p:nvGrpSpPr>
          <p:grpSpPr>
            <a:xfrm flipH="1">
              <a:off x="6601413" y="1027070"/>
              <a:ext cx="402354" cy="360000"/>
              <a:chOff x="7008812" y="2716213"/>
              <a:chExt cx="1236664" cy="1106487"/>
            </a:xfrm>
            <a:solidFill>
              <a:schemeClr val="bg1"/>
            </a:solidFill>
            <a:effectLst>
              <a:outerShdw blurRad="50800" dist="38100" dir="2700000" algn="tl" rotWithShape="0">
                <a:prstClr val="black">
                  <a:alpha val="40000"/>
                </a:prstClr>
              </a:outerShdw>
            </a:effectLst>
          </p:grpSpPr>
          <p:sp>
            <p:nvSpPr>
              <p:cNvPr id="20" name="Freeform 23"/>
              <p:cNvSpPr/>
              <p:nvPr/>
            </p:nvSpPr>
            <p:spPr bwMode="auto">
              <a:xfrm>
                <a:off x="7761288" y="3354388"/>
                <a:ext cx="484188" cy="296862"/>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24"/>
              <p:cNvSpPr>
                <a:spLocks noEditPoints="1"/>
              </p:cNvSpPr>
              <p:nvPr/>
            </p:nvSpPr>
            <p:spPr bwMode="auto">
              <a:xfrm>
                <a:off x="7143750" y="2716213"/>
                <a:ext cx="269875" cy="274637"/>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p:nvPr/>
            </p:nvSpPr>
            <p:spPr bwMode="auto">
              <a:xfrm>
                <a:off x="7008812" y="2798763"/>
                <a:ext cx="911225" cy="1023937"/>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 name="组合 5"/>
            <p:cNvGrpSpPr/>
            <p:nvPr/>
          </p:nvGrpSpPr>
          <p:grpSpPr>
            <a:xfrm>
              <a:off x="6228184" y="634477"/>
              <a:ext cx="1147603" cy="1145185"/>
              <a:chOff x="6228184" y="634477"/>
              <a:chExt cx="1147603" cy="1145185"/>
            </a:xfrm>
            <a:solidFill>
              <a:schemeClr val="bg1">
                <a:alpha val="0"/>
              </a:schemeClr>
            </a:solidFill>
            <a:effectLst>
              <a:outerShdw blurRad="50800" dist="38100" dir="2700000" algn="tl" rotWithShape="0">
                <a:prstClr val="black">
                  <a:alpha val="40000"/>
                </a:prstClr>
              </a:outerShdw>
            </a:effectLst>
          </p:grpSpPr>
          <p:sp>
            <p:nvSpPr>
              <p:cNvPr id="7"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3" name="组合 22"/>
          <p:cNvGrpSpPr/>
          <p:nvPr/>
        </p:nvGrpSpPr>
        <p:grpSpPr>
          <a:xfrm>
            <a:off x="1676287" y="1025339"/>
            <a:ext cx="2791472" cy="2785591"/>
            <a:chOff x="6228184" y="634477"/>
            <a:chExt cx="1147603" cy="1145185"/>
          </a:xfrm>
          <a:effectLst>
            <a:outerShdw blurRad="50800" dist="38100" dir="2700000" algn="tl" rotWithShape="0">
              <a:prstClr val="black">
                <a:alpha val="40000"/>
              </a:prstClr>
            </a:outerShdw>
          </a:effectLst>
        </p:grpSpPr>
        <p:sp>
          <p:nvSpPr>
            <p:cNvPr id="24"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标题层"/>
          <p:cNvSpPr txBox="1"/>
          <p:nvPr/>
        </p:nvSpPr>
        <p:spPr bwMode="auto">
          <a:xfrm>
            <a:off x="9172603" y="1566290"/>
            <a:ext cx="1950101" cy="1733680"/>
          </a:xfrm>
          <a:prstGeom prst="rect">
            <a:avLst/>
          </a:prstGeom>
          <a:noFill/>
          <a:effectLst/>
        </p:spPr>
        <p:txBody>
          <a:bodyPr wrap="square">
            <a:spAutoFit/>
          </a:bodyPr>
          <a:lstStyle/>
          <a:p>
            <a:pPr defTabSz="1218565">
              <a:defRPr/>
            </a:pPr>
            <a:r>
              <a:rPr lang="en-US" altLang="zh-CN" sz="10665" kern="0" dirty="0" smtClean="0">
                <a:solidFill>
                  <a:schemeClr val="bg1"/>
                </a:solidFill>
                <a:latin typeface="Impact" panose="020B0806030902050204" pitchFamily="34" charset="0"/>
                <a:ea typeface="微软雅黑" panose="020B0503020204020204" pitchFamily="34" charset="-122"/>
                <a:cs typeface="Arial" panose="020B0604020202020204" pitchFamily="34" charset="0"/>
              </a:rPr>
              <a:t>02</a:t>
            </a:r>
            <a:endParaRPr lang="zh-CN" altLang="en-US"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400" fill="hold"/>
                                        <p:tgtEl>
                                          <p:spTgt spid="23"/>
                                        </p:tgtEl>
                                        <p:attrNameLst>
                                          <p:attrName>ppt_x</p:attrName>
                                        </p:attrNameLst>
                                      </p:cBhvr>
                                      <p:tavLst>
                                        <p:tav tm="0">
                                          <p:val>
                                            <p:strVal val="0-#ppt_w/2"/>
                                          </p:val>
                                        </p:tav>
                                        <p:tav tm="100000">
                                          <p:val>
                                            <p:strVal val="#ppt_x"/>
                                          </p:val>
                                        </p:tav>
                                      </p:tavLst>
                                    </p:anim>
                                    <p:anim calcmode="lin" valueType="num">
                                      <p:cBhvr additive="base">
                                        <p:cTn id="8" dur="1400" fill="hold"/>
                                        <p:tgtEl>
                                          <p:spTgt spid="23"/>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500"/>
                                  </p:stCondLst>
                                  <p:childTnLst>
                                    <p:animRot by="21600000">
                                      <p:cBhvr>
                                        <p:cTn id="10" dur="1400" fill="hold"/>
                                        <p:tgtEl>
                                          <p:spTgt spid="23"/>
                                        </p:tgtEl>
                                        <p:attrNameLst>
                                          <p:attrName>r</p:attrName>
                                        </p:attrNameLst>
                                      </p:cBhvr>
                                    </p:animRot>
                                  </p:childTnLst>
                                </p:cTn>
                              </p:par>
                              <p:par>
                                <p:cTn id="11" presetID="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400" fill="hold"/>
                                        <p:tgtEl>
                                          <p:spTgt spid="4"/>
                                        </p:tgtEl>
                                        <p:attrNameLst>
                                          <p:attrName>ppt_x</p:attrName>
                                        </p:attrNameLst>
                                      </p:cBhvr>
                                      <p:tavLst>
                                        <p:tav tm="0">
                                          <p:val>
                                            <p:strVal val="0-#ppt_w/2"/>
                                          </p:val>
                                        </p:tav>
                                        <p:tav tm="100000">
                                          <p:val>
                                            <p:strVal val="#ppt_x"/>
                                          </p:val>
                                        </p:tav>
                                      </p:tavLst>
                                    </p:anim>
                                    <p:anim calcmode="lin" valueType="num">
                                      <p:cBhvr additive="base">
                                        <p:cTn id="14" dur="14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decel="52500" fill="hold" grpId="0" nodeType="withEffect">
                                  <p:stCondLst>
                                    <p:cond delay="17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400" fill="hold"/>
                                        <p:tgtEl>
                                          <p:spTgt spid="37"/>
                                        </p:tgtEl>
                                        <p:attrNameLst>
                                          <p:attrName>ppt_x</p:attrName>
                                        </p:attrNameLst>
                                      </p:cBhvr>
                                      <p:tavLst>
                                        <p:tav tm="0">
                                          <p:val>
                                            <p:strVal val="0-#ppt_w/2"/>
                                          </p:val>
                                        </p:tav>
                                        <p:tav tm="100000">
                                          <p:val>
                                            <p:strVal val="#ppt_x"/>
                                          </p:val>
                                        </p:tav>
                                      </p:tavLst>
                                    </p:anim>
                                    <p:anim calcmode="lin" valueType="num">
                                      <p:cBhvr additive="base">
                                        <p:cTn id="18" dur="400" fill="hold"/>
                                        <p:tgtEl>
                                          <p:spTgt spid="3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900"/>
                                  </p:stCondLst>
                                  <p:childTnLst>
                                    <p:set>
                                      <p:cBhvr>
                                        <p:cTn id="20" dur="1" fill="hold">
                                          <p:stCondLst>
                                            <p:cond delay="0"/>
                                          </p:stCondLst>
                                        </p:cTn>
                                        <p:tgtEl>
                                          <p:spTgt spid="2"/>
                                        </p:tgtEl>
                                        <p:attrNameLst>
                                          <p:attrName>style.visibility</p:attrName>
                                        </p:attrNameLst>
                                      </p:cBhvr>
                                      <p:to>
                                        <p:strVal val="visible"/>
                                      </p:to>
                                    </p:set>
                                    <p:anim calcmode="lin" valueType="num">
                                      <p:cBhvr>
                                        <p:cTn id="21" dur="600" fill="hold"/>
                                        <p:tgtEl>
                                          <p:spTgt spid="2"/>
                                        </p:tgtEl>
                                        <p:attrNameLst>
                                          <p:attrName>ppt_w</p:attrName>
                                        </p:attrNameLst>
                                      </p:cBhvr>
                                      <p:tavLst>
                                        <p:tav tm="0">
                                          <p:val>
                                            <p:fltVal val="0"/>
                                          </p:val>
                                        </p:tav>
                                        <p:tav tm="100000">
                                          <p:val>
                                            <p:strVal val="#ppt_w"/>
                                          </p:val>
                                        </p:tav>
                                      </p:tavLst>
                                    </p:anim>
                                    <p:anim calcmode="lin" valueType="num">
                                      <p:cBhvr>
                                        <p:cTn id="22" dur="600" fill="hold"/>
                                        <p:tgtEl>
                                          <p:spTgt spid="2"/>
                                        </p:tgtEl>
                                        <p:attrNameLst>
                                          <p:attrName>ppt_h</p:attrName>
                                        </p:attrNameLst>
                                      </p:cBhvr>
                                      <p:tavLst>
                                        <p:tav tm="0">
                                          <p:val>
                                            <p:fltVal val="0"/>
                                          </p:val>
                                        </p:tav>
                                        <p:tav tm="100000">
                                          <p:val>
                                            <p:strVal val="#ppt_h"/>
                                          </p:val>
                                        </p:tav>
                                      </p:tavLst>
                                    </p:anim>
                                    <p:animEffect transition="in" filter="fade">
                                      <p:cBhvr>
                                        <p:cTn id="23" dur="600"/>
                                        <p:tgtEl>
                                          <p:spTgt spid="2"/>
                                        </p:tgtEl>
                                      </p:cBhvr>
                                    </p:animEffect>
                                  </p:childTnLst>
                                </p:cTn>
                              </p:par>
                              <p:par>
                                <p:cTn id="24" presetID="53" presetClass="entr" presetSubtype="16" fill="hold" grpId="0" nodeType="withEffect">
                                  <p:stCondLst>
                                    <p:cond delay="2200"/>
                                  </p:stCondLst>
                                  <p:childTnLst>
                                    <p:set>
                                      <p:cBhvr>
                                        <p:cTn id="25" dur="1" fill="hold">
                                          <p:stCondLst>
                                            <p:cond delay="0"/>
                                          </p:stCondLst>
                                        </p:cTn>
                                        <p:tgtEl>
                                          <p:spTgt spid="3"/>
                                        </p:tgtEl>
                                        <p:attrNameLst>
                                          <p:attrName>style.visibility</p:attrName>
                                        </p:attrNameLst>
                                      </p:cBhvr>
                                      <p:to>
                                        <p:strVal val="visible"/>
                                      </p:to>
                                    </p:set>
                                    <p:anim calcmode="lin" valueType="num">
                                      <p:cBhvr>
                                        <p:cTn id="26" dur="700" fill="hold"/>
                                        <p:tgtEl>
                                          <p:spTgt spid="3"/>
                                        </p:tgtEl>
                                        <p:attrNameLst>
                                          <p:attrName>ppt_w</p:attrName>
                                        </p:attrNameLst>
                                      </p:cBhvr>
                                      <p:tavLst>
                                        <p:tav tm="0">
                                          <p:val>
                                            <p:fltVal val="0"/>
                                          </p:val>
                                        </p:tav>
                                        <p:tav tm="100000">
                                          <p:val>
                                            <p:strVal val="#ppt_w"/>
                                          </p:val>
                                        </p:tav>
                                      </p:tavLst>
                                    </p:anim>
                                    <p:anim calcmode="lin" valueType="num">
                                      <p:cBhvr>
                                        <p:cTn id="27" dur="700" fill="hold"/>
                                        <p:tgtEl>
                                          <p:spTgt spid="3"/>
                                        </p:tgtEl>
                                        <p:attrNameLst>
                                          <p:attrName>ppt_h</p:attrName>
                                        </p:attrNameLst>
                                      </p:cBhvr>
                                      <p:tavLst>
                                        <p:tav tm="0">
                                          <p:val>
                                            <p:fltVal val="0"/>
                                          </p:val>
                                        </p:tav>
                                        <p:tav tm="100000">
                                          <p:val>
                                            <p:strVal val="#ppt_h"/>
                                          </p:val>
                                        </p:tav>
                                      </p:tavLst>
                                    </p:anim>
                                    <p:animEffect transition="in" filter="fade">
                                      <p:cBhvr>
                                        <p:cTn id="28"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2720471" y="1737146"/>
            <a:ext cx="8358566" cy="917766"/>
          </a:xfrm>
          <a:prstGeom prst="roundRect">
            <a:avLst>
              <a:gd name="adj" fmla="val 50000"/>
            </a:avLst>
          </a:prstGeom>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688294" y="2730501"/>
            <a:ext cx="7892930" cy="917766"/>
          </a:xfrm>
          <a:prstGeom prst="roundRect">
            <a:avLst>
              <a:gd name="adj" fmla="val 50000"/>
            </a:avLst>
          </a:prstGeom>
          <a:solidFill>
            <a:schemeClr val="accent2"/>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656114" y="3732777"/>
            <a:ext cx="7427296" cy="917766"/>
          </a:xfrm>
          <a:prstGeom prst="roundRect">
            <a:avLst>
              <a:gd name="adj" fmla="val 50000"/>
            </a:avLst>
          </a:prstGeom>
          <a:solidFill>
            <a:schemeClr val="accent3"/>
          </a:solidFill>
          <a:ln>
            <a:noFill/>
          </a:ln>
          <a:effectLst>
            <a:outerShdw blurRad="2540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138635" y="1673586"/>
            <a:ext cx="4612245" cy="4588832"/>
            <a:chOff x="1138635" y="1673586"/>
            <a:chExt cx="4612245" cy="4588832"/>
          </a:xfrm>
        </p:grpSpPr>
        <p:sp>
          <p:nvSpPr>
            <p:cNvPr id="34" name="Oval 10"/>
            <p:cNvSpPr>
              <a:spLocks noChangeArrowheads="1"/>
            </p:cNvSpPr>
            <p:nvPr/>
          </p:nvSpPr>
          <p:spPr bwMode="auto">
            <a:xfrm>
              <a:off x="1344664" y="1881957"/>
              <a:ext cx="2762664" cy="2765005"/>
            </a:xfrm>
            <a:prstGeom prst="ellipse">
              <a:avLst/>
            </a:prstGeom>
            <a:solidFill>
              <a:schemeClr val="accent1"/>
            </a:solidFill>
            <a:ln>
              <a:noFill/>
            </a:ln>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5" name="Freeform 11"/>
            <p:cNvSpPr>
              <a:spLocks noEditPoints="1"/>
            </p:cNvSpPr>
            <p:nvPr/>
          </p:nvSpPr>
          <p:spPr bwMode="auto">
            <a:xfrm>
              <a:off x="1138635" y="1673586"/>
              <a:ext cx="3163016" cy="3167700"/>
            </a:xfrm>
            <a:custGeom>
              <a:avLst/>
              <a:gdLst>
                <a:gd name="T0" fmla="*/ 2147483646 w 961"/>
                <a:gd name="T1" fmla="*/ 0 h 961"/>
                <a:gd name="T2" fmla="*/ 0 w 961"/>
                <a:gd name="T3" fmla="*/ 2147483646 h 961"/>
                <a:gd name="T4" fmla="*/ 2147483646 w 961"/>
                <a:gd name="T5" fmla="*/ 2147483646 h 961"/>
                <a:gd name="T6" fmla="*/ 2147483646 w 961"/>
                <a:gd name="T7" fmla="*/ 2147483646 h 961"/>
                <a:gd name="T8" fmla="*/ 2147483646 w 961"/>
                <a:gd name="T9" fmla="*/ 0 h 961"/>
                <a:gd name="T10" fmla="*/ 2147483646 w 961"/>
                <a:gd name="T11" fmla="*/ 2147483646 h 961"/>
                <a:gd name="T12" fmla="*/ 318765353 w 961"/>
                <a:gd name="T13" fmla="*/ 2147483646 h 961"/>
                <a:gd name="T14" fmla="*/ 2147483646 w 961"/>
                <a:gd name="T15" fmla="*/ 319711229 h 961"/>
                <a:gd name="T16" fmla="*/ 2147483646 w 961"/>
                <a:gd name="T17" fmla="*/ 2147483646 h 961"/>
                <a:gd name="T18" fmla="*/ 2147483646 w 961"/>
                <a:gd name="T19" fmla="*/ 2147483646 h 9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61" h="961">
                  <a:moveTo>
                    <a:pt x="480" y="0"/>
                  </a:moveTo>
                  <a:cubicBezTo>
                    <a:pt x="215" y="0"/>
                    <a:pt x="0" y="215"/>
                    <a:pt x="0" y="480"/>
                  </a:cubicBezTo>
                  <a:cubicBezTo>
                    <a:pt x="0" y="746"/>
                    <a:pt x="215" y="961"/>
                    <a:pt x="480" y="961"/>
                  </a:cubicBezTo>
                  <a:cubicBezTo>
                    <a:pt x="746" y="961"/>
                    <a:pt x="961" y="746"/>
                    <a:pt x="961" y="480"/>
                  </a:cubicBezTo>
                  <a:cubicBezTo>
                    <a:pt x="961" y="215"/>
                    <a:pt x="746" y="0"/>
                    <a:pt x="480" y="0"/>
                  </a:cubicBezTo>
                  <a:close/>
                  <a:moveTo>
                    <a:pt x="480" y="896"/>
                  </a:moveTo>
                  <a:cubicBezTo>
                    <a:pt x="251" y="896"/>
                    <a:pt x="64" y="710"/>
                    <a:pt x="64" y="480"/>
                  </a:cubicBezTo>
                  <a:cubicBezTo>
                    <a:pt x="64" y="251"/>
                    <a:pt x="251" y="64"/>
                    <a:pt x="480" y="64"/>
                  </a:cubicBezTo>
                  <a:cubicBezTo>
                    <a:pt x="710" y="64"/>
                    <a:pt x="896" y="251"/>
                    <a:pt x="896" y="480"/>
                  </a:cubicBezTo>
                  <a:cubicBezTo>
                    <a:pt x="896" y="710"/>
                    <a:pt x="710" y="896"/>
                    <a:pt x="480" y="896"/>
                  </a:cubicBezTo>
                  <a:close/>
                </a:path>
              </a:pathLst>
            </a:custGeom>
            <a:solidFill>
              <a:schemeClr val="bg1">
                <a:lumMod val="75000"/>
              </a:schemeClr>
            </a:solidFill>
            <a:ln>
              <a:noFill/>
            </a:ln>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36" name="Freeform 12"/>
            <p:cNvSpPr/>
            <p:nvPr/>
          </p:nvSpPr>
          <p:spPr bwMode="auto">
            <a:xfrm>
              <a:off x="3706976" y="4211491"/>
              <a:ext cx="931814" cy="934156"/>
            </a:xfrm>
            <a:custGeom>
              <a:avLst/>
              <a:gdLst>
                <a:gd name="T0" fmla="*/ 778729075 w 398"/>
                <a:gd name="T1" fmla="*/ 1005543931 h 399"/>
                <a:gd name="T2" fmla="*/ 0 w 398"/>
                <a:gd name="T3" fmla="*/ 224294877 h 399"/>
                <a:gd name="T4" fmla="*/ 221773750 w 398"/>
                <a:gd name="T5" fmla="*/ 0 h 399"/>
                <a:gd name="T6" fmla="*/ 1003022188 w 398"/>
                <a:gd name="T7" fmla="*/ 781249054 h 399"/>
                <a:gd name="T8" fmla="*/ 778729075 w 398"/>
                <a:gd name="T9" fmla="*/ 1005543931 h 3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8" h="399">
                  <a:moveTo>
                    <a:pt x="309" y="399"/>
                  </a:moveTo>
                  <a:lnTo>
                    <a:pt x="0" y="89"/>
                  </a:lnTo>
                  <a:lnTo>
                    <a:pt x="88" y="0"/>
                  </a:lnTo>
                  <a:lnTo>
                    <a:pt x="398" y="310"/>
                  </a:lnTo>
                  <a:lnTo>
                    <a:pt x="309" y="399"/>
                  </a:lnTo>
                  <a:close/>
                </a:path>
              </a:pathLst>
            </a:custGeom>
            <a:solidFill>
              <a:schemeClr val="bg1">
                <a:lumMod val="75000"/>
              </a:schemeClr>
            </a:solidFill>
            <a:ln>
              <a:noFill/>
            </a:ln>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37" name="Freeform 13"/>
            <p:cNvSpPr/>
            <p:nvPr/>
          </p:nvSpPr>
          <p:spPr bwMode="auto">
            <a:xfrm>
              <a:off x="4334428" y="4845968"/>
              <a:ext cx="1416452" cy="1416450"/>
            </a:xfrm>
            <a:custGeom>
              <a:avLst/>
              <a:gdLst>
                <a:gd name="T0" fmla="*/ 1696213917 w 430"/>
                <a:gd name="T1" fmla="*/ 2070373837 h 430"/>
                <a:gd name="T2" fmla="*/ 1506636857 w 430"/>
                <a:gd name="T3" fmla="*/ 2100308201 h 430"/>
                <a:gd name="T4" fmla="*/ 44899360 w 430"/>
                <a:gd name="T5" fmla="*/ 638574459 h 430"/>
                <a:gd name="T6" fmla="*/ 69843945 w 430"/>
                <a:gd name="T7" fmla="*/ 448997597 h 430"/>
                <a:gd name="T8" fmla="*/ 453985641 w 430"/>
                <a:gd name="T9" fmla="*/ 69843872 h 430"/>
                <a:gd name="T10" fmla="*/ 638575124 w 430"/>
                <a:gd name="T11" fmla="*/ 39911741 h 430"/>
                <a:gd name="T12" fmla="*/ 2100312621 w 430"/>
                <a:gd name="T13" fmla="*/ 1501645483 h 430"/>
                <a:gd name="T14" fmla="*/ 2075368036 w 430"/>
                <a:gd name="T15" fmla="*/ 1691222345 h 430"/>
                <a:gd name="T16" fmla="*/ 1696213917 w 430"/>
                <a:gd name="T17" fmla="*/ 2070373837 h 4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0" h="430">
                  <a:moveTo>
                    <a:pt x="340" y="415"/>
                  </a:moveTo>
                  <a:cubicBezTo>
                    <a:pt x="328" y="427"/>
                    <a:pt x="311" y="430"/>
                    <a:pt x="302" y="421"/>
                  </a:cubicBezTo>
                  <a:cubicBezTo>
                    <a:pt x="9" y="128"/>
                    <a:pt x="9" y="128"/>
                    <a:pt x="9" y="128"/>
                  </a:cubicBezTo>
                  <a:cubicBezTo>
                    <a:pt x="0" y="119"/>
                    <a:pt x="2" y="102"/>
                    <a:pt x="14" y="90"/>
                  </a:cubicBezTo>
                  <a:cubicBezTo>
                    <a:pt x="91" y="14"/>
                    <a:pt x="91" y="14"/>
                    <a:pt x="91" y="14"/>
                  </a:cubicBezTo>
                  <a:cubicBezTo>
                    <a:pt x="102" y="2"/>
                    <a:pt x="119" y="0"/>
                    <a:pt x="128" y="8"/>
                  </a:cubicBezTo>
                  <a:cubicBezTo>
                    <a:pt x="421" y="301"/>
                    <a:pt x="421" y="301"/>
                    <a:pt x="421" y="301"/>
                  </a:cubicBezTo>
                  <a:cubicBezTo>
                    <a:pt x="430" y="310"/>
                    <a:pt x="428" y="327"/>
                    <a:pt x="416" y="339"/>
                  </a:cubicBezTo>
                  <a:lnTo>
                    <a:pt x="340" y="415"/>
                  </a:lnTo>
                  <a:close/>
                </a:path>
              </a:pathLst>
            </a:custGeom>
            <a:solidFill>
              <a:schemeClr val="bg1">
                <a:lumMod val="75000"/>
              </a:schemeClr>
            </a:solidFill>
            <a:ln>
              <a:noFill/>
            </a:ln>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38" name="Freeform 14"/>
            <p:cNvSpPr/>
            <p:nvPr/>
          </p:nvSpPr>
          <p:spPr bwMode="auto">
            <a:xfrm>
              <a:off x="4439785" y="4951323"/>
              <a:ext cx="449518" cy="444836"/>
            </a:xfrm>
            <a:custGeom>
              <a:avLst/>
              <a:gdLst>
                <a:gd name="T0" fmla="*/ 57964388 w 192"/>
                <a:gd name="T1" fmla="*/ 478829688 h 190"/>
                <a:gd name="T2" fmla="*/ 0 w 192"/>
                <a:gd name="T3" fmla="*/ 420866888 h 190"/>
                <a:gd name="T4" fmla="*/ 423386250 w 192"/>
                <a:gd name="T5" fmla="*/ 0 h 190"/>
                <a:gd name="T6" fmla="*/ 483870000 w 192"/>
                <a:gd name="T7" fmla="*/ 55443438 h 190"/>
                <a:gd name="T8" fmla="*/ 57964388 w 192"/>
                <a:gd name="T9" fmla="*/ 478829688 h 1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2" h="190">
                  <a:moveTo>
                    <a:pt x="23" y="190"/>
                  </a:moveTo>
                  <a:lnTo>
                    <a:pt x="0" y="167"/>
                  </a:lnTo>
                  <a:lnTo>
                    <a:pt x="168" y="0"/>
                  </a:lnTo>
                  <a:lnTo>
                    <a:pt x="192" y="22"/>
                  </a:lnTo>
                  <a:lnTo>
                    <a:pt x="23" y="190"/>
                  </a:lnTo>
                  <a:close/>
                </a:path>
              </a:pathLst>
            </a:custGeom>
            <a:solidFill>
              <a:schemeClr val="accent1"/>
            </a:solidFill>
            <a:ln>
              <a:noFill/>
            </a:ln>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39" name="Freeform 15"/>
            <p:cNvSpPr/>
            <p:nvPr/>
          </p:nvSpPr>
          <p:spPr bwMode="auto">
            <a:xfrm>
              <a:off x="5200687" y="5709885"/>
              <a:ext cx="444836" cy="447178"/>
            </a:xfrm>
            <a:custGeom>
              <a:avLst/>
              <a:gdLst>
                <a:gd name="T0" fmla="*/ 57964388 w 190"/>
                <a:gd name="T1" fmla="*/ 481351431 h 191"/>
                <a:gd name="T2" fmla="*/ 0 w 190"/>
                <a:gd name="T3" fmla="*/ 420867582 h 191"/>
                <a:gd name="T4" fmla="*/ 423386250 w 190"/>
                <a:gd name="T5" fmla="*/ 0 h 191"/>
                <a:gd name="T6" fmla="*/ 478829688 w 190"/>
                <a:gd name="T7" fmla="*/ 55443529 h 191"/>
                <a:gd name="T8" fmla="*/ 57964388 w 190"/>
                <a:gd name="T9" fmla="*/ 481351431 h 1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191">
                  <a:moveTo>
                    <a:pt x="23" y="191"/>
                  </a:moveTo>
                  <a:lnTo>
                    <a:pt x="0" y="167"/>
                  </a:lnTo>
                  <a:lnTo>
                    <a:pt x="168" y="0"/>
                  </a:lnTo>
                  <a:lnTo>
                    <a:pt x="190" y="22"/>
                  </a:lnTo>
                  <a:lnTo>
                    <a:pt x="23" y="191"/>
                  </a:lnTo>
                  <a:close/>
                </a:path>
              </a:pathLst>
            </a:custGeom>
            <a:solidFill>
              <a:schemeClr val="accent1"/>
            </a:solidFill>
            <a:ln>
              <a:noFill/>
            </a:ln>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grpSp>
      <p:sp>
        <p:nvSpPr>
          <p:cNvPr id="51" name="矩形 50"/>
          <p:cNvSpPr/>
          <p:nvPr/>
        </p:nvSpPr>
        <p:spPr>
          <a:xfrm>
            <a:off x="1715890" y="2649781"/>
            <a:ext cx="2020213" cy="1200329"/>
          </a:xfrm>
          <a:prstGeom prst="rect">
            <a:avLst/>
          </a:prstGeom>
        </p:spPr>
        <p:txBody>
          <a:bodyPr wrap="square">
            <a:spAutoFit/>
          </a:bodyP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rPr>
              <a:t>重点研发</a:t>
            </a:r>
            <a:endParaRPr lang="en-US" altLang="zh-CN" sz="36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3600" b="1" dirty="0" smtClean="0">
                <a:solidFill>
                  <a:schemeClr val="bg1"/>
                </a:solidFill>
                <a:latin typeface="微软雅黑" panose="020B0503020204020204" pitchFamily="34" charset="-122"/>
                <a:ea typeface="微软雅黑" panose="020B0503020204020204" pitchFamily="34" charset="-122"/>
              </a:rPr>
              <a:t>项目</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4616815" y="2084073"/>
            <a:ext cx="4825689"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bg1"/>
                </a:solidFill>
                <a:latin typeface="微软雅黑" panose="020B0503020204020204" pitchFamily="34" charset="-122"/>
                <a:ea typeface="微软雅黑" panose="020B0503020204020204" pitchFamily="34" charset="-122"/>
              </a:rPr>
              <a:t>文字内容，</a:t>
            </a:r>
            <a:r>
              <a:rPr lang="zh-CN" altLang="en-US" sz="1400" dirty="0">
                <a:solidFill>
                  <a:schemeClr val="bg1"/>
                </a:solidFill>
                <a:latin typeface="微软雅黑" panose="020B0503020204020204" pitchFamily="34" charset="-122"/>
                <a:ea typeface="微软雅黑" panose="020B0503020204020204" pitchFamily="34" charset="-122"/>
              </a:rPr>
              <a:t>或者将您的</a:t>
            </a:r>
            <a:r>
              <a:rPr lang="zh-CN" altLang="en-US" sz="1400" dirty="0" smtClean="0">
                <a:solidFill>
                  <a:schemeClr val="bg1"/>
                </a:solidFill>
                <a:latin typeface="微软雅黑" panose="020B0503020204020204" pitchFamily="34" charset="-122"/>
                <a:ea typeface="微软雅黑" panose="020B0503020204020204" pitchFamily="34" charset="-122"/>
              </a:rPr>
              <a:t>文字复制</a:t>
            </a:r>
            <a:r>
              <a:rPr lang="zh-CN" altLang="en-US" sz="1400" dirty="0">
                <a:solidFill>
                  <a:schemeClr val="bg1"/>
                </a:solidFill>
                <a:latin typeface="微软雅黑" panose="020B0503020204020204" pitchFamily="34" charset="-122"/>
                <a:ea typeface="微软雅黑" panose="020B0503020204020204" pitchFamily="34" charset="-122"/>
              </a:rPr>
              <a:t>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TextBox 16"/>
          <p:cNvSpPr txBox="1">
            <a:spLocks noChangeArrowheads="1"/>
          </p:cNvSpPr>
          <p:nvPr/>
        </p:nvSpPr>
        <p:spPr bwMode="auto">
          <a:xfrm>
            <a:off x="4616815" y="1784765"/>
            <a:ext cx="2050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sz="1800" b="1" dirty="0" smtClean="0">
                <a:solidFill>
                  <a:schemeClr val="bg1"/>
                </a:solidFill>
                <a:latin typeface="微软雅黑" panose="020B0503020204020204" pitchFamily="34" charset="-122"/>
              </a:rPr>
              <a:t>添加您的标题</a:t>
            </a:r>
            <a:endParaRPr lang="zh-CN" altLang="en-US" sz="1800" b="1" dirty="0">
              <a:solidFill>
                <a:schemeClr val="bg1"/>
              </a:solidFill>
              <a:latin typeface="微软雅黑" panose="020B0503020204020204" pitchFamily="34" charset="-122"/>
            </a:endParaRPr>
          </a:p>
        </p:txBody>
      </p:sp>
      <p:sp>
        <p:nvSpPr>
          <p:cNvPr id="58" name="矩形 57"/>
          <p:cNvSpPr/>
          <p:nvPr/>
        </p:nvSpPr>
        <p:spPr>
          <a:xfrm>
            <a:off x="4616815" y="3077428"/>
            <a:ext cx="4825689"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bg1"/>
                </a:solidFill>
                <a:latin typeface="微软雅黑" panose="020B0503020204020204" pitchFamily="34" charset="-122"/>
                <a:ea typeface="微软雅黑" panose="020B0503020204020204" pitchFamily="34" charset="-122"/>
              </a:rPr>
              <a:t>文字内容，</a:t>
            </a:r>
            <a:r>
              <a:rPr lang="zh-CN" altLang="en-US" sz="1400" dirty="0">
                <a:solidFill>
                  <a:schemeClr val="bg1"/>
                </a:solidFill>
                <a:latin typeface="微软雅黑" panose="020B0503020204020204" pitchFamily="34" charset="-122"/>
                <a:ea typeface="微软雅黑" panose="020B0503020204020204" pitchFamily="34" charset="-122"/>
              </a:rPr>
              <a:t>或者将您的</a:t>
            </a:r>
            <a:r>
              <a:rPr lang="zh-CN" altLang="en-US" sz="1400" dirty="0" smtClean="0">
                <a:solidFill>
                  <a:schemeClr val="bg1"/>
                </a:solidFill>
                <a:latin typeface="微软雅黑" panose="020B0503020204020204" pitchFamily="34" charset="-122"/>
                <a:ea typeface="微软雅黑" panose="020B0503020204020204" pitchFamily="34" charset="-122"/>
              </a:rPr>
              <a:t>文字复制</a:t>
            </a:r>
            <a:r>
              <a:rPr lang="zh-CN" altLang="en-US" sz="1400" dirty="0">
                <a:solidFill>
                  <a:schemeClr val="bg1"/>
                </a:solidFill>
                <a:latin typeface="微软雅黑" panose="020B0503020204020204" pitchFamily="34" charset="-122"/>
                <a:ea typeface="微软雅黑" panose="020B0503020204020204" pitchFamily="34" charset="-122"/>
              </a:rPr>
              <a:t>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TextBox 16"/>
          <p:cNvSpPr txBox="1">
            <a:spLocks noChangeArrowheads="1"/>
          </p:cNvSpPr>
          <p:nvPr/>
        </p:nvSpPr>
        <p:spPr bwMode="auto">
          <a:xfrm>
            <a:off x="4616815" y="2778120"/>
            <a:ext cx="2050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sz="1800" b="1" dirty="0" smtClean="0">
                <a:solidFill>
                  <a:schemeClr val="bg1"/>
                </a:solidFill>
                <a:latin typeface="微软雅黑" panose="020B0503020204020204" pitchFamily="34" charset="-122"/>
              </a:rPr>
              <a:t>添加您的标题</a:t>
            </a:r>
            <a:endParaRPr lang="zh-CN" altLang="en-US" sz="1800" b="1" dirty="0">
              <a:solidFill>
                <a:schemeClr val="bg1"/>
              </a:solidFill>
              <a:latin typeface="微软雅黑" panose="020B0503020204020204" pitchFamily="34" charset="-122"/>
            </a:endParaRPr>
          </a:p>
        </p:txBody>
      </p:sp>
      <p:sp>
        <p:nvSpPr>
          <p:cNvPr id="61" name="矩形 60"/>
          <p:cNvSpPr/>
          <p:nvPr/>
        </p:nvSpPr>
        <p:spPr>
          <a:xfrm>
            <a:off x="4616815" y="4079704"/>
            <a:ext cx="4825689" cy="523220"/>
          </a:xfrm>
          <a:prstGeom prst="rect">
            <a:avLst/>
          </a:prstGeom>
        </p:spPr>
        <p:txBody>
          <a:bodyPr wrap="square">
            <a:spAutoFit/>
          </a:body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bg1"/>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bg1"/>
                </a:solidFill>
                <a:latin typeface="微软雅黑" panose="020B0503020204020204" pitchFamily="34" charset="-122"/>
                <a:ea typeface="微软雅黑" panose="020B0503020204020204" pitchFamily="34" charset="-122"/>
              </a:rPr>
              <a:t>文字内容，</a:t>
            </a:r>
            <a:r>
              <a:rPr lang="zh-CN" altLang="en-US" sz="1400" dirty="0">
                <a:solidFill>
                  <a:schemeClr val="bg1"/>
                </a:solidFill>
                <a:latin typeface="微软雅黑" panose="020B0503020204020204" pitchFamily="34" charset="-122"/>
                <a:ea typeface="微软雅黑" panose="020B0503020204020204" pitchFamily="34" charset="-122"/>
              </a:rPr>
              <a:t>或者将您的</a:t>
            </a:r>
            <a:r>
              <a:rPr lang="zh-CN" altLang="en-US" sz="1400" dirty="0" smtClean="0">
                <a:solidFill>
                  <a:schemeClr val="bg1"/>
                </a:solidFill>
                <a:latin typeface="微软雅黑" panose="020B0503020204020204" pitchFamily="34" charset="-122"/>
                <a:ea typeface="微软雅黑" panose="020B0503020204020204" pitchFamily="34" charset="-122"/>
              </a:rPr>
              <a:t>文字复制</a:t>
            </a:r>
            <a:r>
              <a:rPr lang="zh-CN" altLang="en-US" sz="1400" dirty="0">
                <a:solidFill>
                  <a:schemeClr val="bg1"/>
                </a:solidFill>
                <a:latin typeface="微软雅黑" panose="020B0503020204020204" pitchFamily="34" charset="-122"/>
                <a:ea typeface="微软雅黑" panose="020B0503020204020204" pitchFamily="34" charset="-122"/>
              </a:rPr>
              <a:t>在</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TextBox 16"/>
          <p:cNvSpPr txBox="1">
            <a:spLocks noChangeArrowheads="1"/>
          </p:cNvSpPr>
          <p:nvPr/>
        </p:nvSpPr>
        <p:spPr bwMode="auto">
          <a:xfrm>
            <a:off x="4616815" y="3780396"/>
            <a:ext cx="2050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sz="1800" b="1" dirty="0" smtClean="0">
                <a:solidFill>
                  <a:schemeClr val="bg1"/>
                </a:solidFill>
                <a:latin typeface="微软雅黑" panose="020B0503020204020204" pitchFamily="34" charset="-122"/>
              </a:rPr>
              <a:t>添加您的标题</a:t>
            </a:r>
            <a:endParaRPr lang="zh-CN" altLang="en-US" sz="1800" b="1" dirty="0">
              <a:solidFill>
                <a:schemeClr val="bg1"/>
              </a:solidFill>
              <a:latin typeface="微软雅黑" panose="020B0503020204020204" pitchFamily="34" charset="-122"/>
            </a:endParaRPr>
          </a:p>
        </p:txBody>
      </p:sp>
      <p:sp>
        <p:nvSpPr>
          <p:cNvPr id="6" name="标题 5"/>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35" presetClass="path" presetSubtype="0" accel="50000" decel="50000" fill="hold" nodeType="withEffect">
                                  <p:stCondLst>
                                    <p:cond delay="0"/>
                                  </p:stCondLst>
                                  <p:childTnLst>
                                    <p:animMotion origin="layout" path="M -2.08333E-6 -2.22222E-6 L 0.27461 0.47547 " pathEditMode="relative" rAng="0" ptsTypes="AA">
                                      <p:cBhvr>
                                        <p:cTn id="11" dur="1000" spd="-100000" fill="hold"/>
                                        <p:tgtEl>
                                          <p:spTgt spid="2"/>
                                        </p:tgtEl>
                                        <p:attrNameLst>
                                          <p:attrName>ppt_x</p:attrName>
                                          <p:attrName>ppt_y</p:attrName>
                                        </p:attrNameLst>
                                      </p:cBhvr>
                                      <p:rCtr x="13724" y="23773"/>
                                    </p:animMotion>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p:cTn id="15" dur="250" fill="hold"/>
                                        <p:tgtEl>
                                          <p:spTgt spid="51"/>
                                        </p:tgtEl>
                                        <p:attrNameLst>
                                          <p:attrName>ppt_w</p:attrName>
                                        </p:attrNameLst>
                                      </p:cBhvr>
                                      <p:tavLst>
                                        <p:tav tm="0">
                                          <p:val>
                                            <p:fltVal val="0"/>
                                          </p:val>
                                        </p:tav>
                                        <p:tav tm="100000">
                                          <p:val>
                                            <p:strVal val="#ppt_w"/>
                                          </p:val>
                                        </p:tav>
                                      </p:tavLst>
                                    </p:anim>
                                    <p:anim calcmode="lin" valueType="num">
                                      <p:cBhvr>
                                        <p:cTn id="16" dur="250" fill="hold"/>
                                        <p:tgtEl>
                                          <p:spTgt spid="51"/>
                                        </p:tgtEl>
                                        <p:attrNameLst>
                                          <p:attrName>ppt_h</p:attrName>
                                        </p:attrNameLst>
                                      </p:cBhvr>
                                      <p:tavLst>
                                        <p:tav tm="0">
                                          <p:val>
                                            <p:fltVal val="0"/>
                                          </p:val>
                                        </p:tav>
                                        <p:tav tm="100000">
                                          <p:val>
                                            <p:strVal val="#ppt_h"/>
                                          </p:val>
                                        </p:tav>
                                      </p:tavLst>
                                    </p:anim>
                                    <p:animEffect transition="in" filter="fade">
                                      <p:cBhvr>
                                        <p:cTn id="17" dur="250"/>
                                        <p:tgtEl>
                                          <p:spTgt spid="51"/>
                                        </p:tgtEl>
                                      </p:cBhvr>
                                    </p:animEffect>
                                  </p:childTnLst>
                                </p:cTn>
                              </p:par>
                              <p:par>
                                <p:cTn id="18" presetID="6" presetClass="emph" presetSubtype="0" decel="100000" fill="hold" grpId="1" nodeType="withEffect">
                                  <p:stCondLst>
                                    <p:cond delay="200"/>
                                  </p:stCondLst>
                                  <p:childTnLst>
                                    <p:animScale>
                                      <p:cBhvr>
                                        <p:cTn id="19" dur="250" fill="hold"/>
                                        <p:tgtEl>
                                          <p:spTgt spid="51"/>
                                        </p:tgtEl>
                                      </p:cBhvr>
                                      <p:by x="120000" y="120000"/>
                                    </p:animScale>
                                  </p:childTnLst>
                                </p:cTn>
                              </p:par>
                              <p:par>
                                <p:cTn id="20" presetID="6" presetClass="emph" presetSubtype="0" decel="100000" fill="hold" grpId="2" nodeType="withEffect">
                                  <p:stCondLst>
                                    <p:cond delay="400"/>
                                  </p:stCondLst>
                                  <p:childTnLst>
                                    <p:animScale>
                                      <p:cBhvr>
                                        <p:cTn id="21" dur="250" fill="hold"/>
                                        <p:tgtEl>
                                          <p:spTgt spid="51"/>
                                        </p:tgtEl>
                                      </p:cBhvr>
                                      <p:by x="83000" y="83000"/>
                                    </p:animScale>
                                  </p:childTnLst>
                                </p:cTn>
                              </p:par>
                            </p:childTnLst>
                          </p:cTn>
                        </p:par>
                        <p:par>
                          <p:cTn id="22" fill="hold">
                            <p:stCondLst>
                              <p:cond delay="1000"/>
                            </p:stCondLst>
                            <p:childTnLst>
                              <p:par>
                                <p:cTn id="23" presetID="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20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500" fill="hold"/>
                                        <p:tgtEl>
                                          <p:spTgt spid="52"/>
                                        </p:tgtEl>
                                        <p:attrNameLst>
                                          <p:attrName>ppt_x</p:attrName>
                                        </p:attrNameLst>
                                      </p:cBhvr>
                                      <p:tavLst>
                                        <p:tav tm="0">
                                          <p:val>
                                            <p:strVal val="1+#ppt_w/2"/>
                                          </p:val>
                                        </p:tav>
                                        <p:tav tm="100000">
                                          <p:val>
                                            <p:strVal val="#ppt_x"/>
                                          </p:val>
                                        </p:tav>
                                      </p:tavLst>
                                    </p:anim>
                                    <p:anim calcmode="lin" valueType="num">
                                      <p:cBhvr additive="base">
                                        <p:cTn id="30" dur="500" fill="hold"/>
                                        <p:tgtEl>
                                          <p:spTgt spid="52"/>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40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1+#ppt_w/2"/>
                                          </p:val>
                                        </p:tav>
                                        <p:tav tm="100000">
                                          <p:val>
                                            <p:strVal val="#ppt_x"/>
                                          </p:val>
                                        </p:tav>
                                      </p:tavLst>
                                    </p:anim>
                                    <p:anim calcmode="lin" valueType="num">
                                      <p:cBhvr additive="base">
                                        <p:cTn id="34" dur="500" fill="hold"/>
                                        <p:tgtEl>
                                          <p:spTgt spid="53"/>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53" presetClass="entr" presetSubtype="16"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p:cTn id="38" dur="500" fill="hold"/>
                                        <p:tgtEl>
                                          <p:spTgt spid="55"/>
                                        </p:tgtEl>
                                        <p:attrNameLst>
                                          <p:attrName>ppt_w</p:attrName>
                                        </p:attrNameLst>
                                      </p:cBhvr>
                                      <p:tavLst>
                                        <p:tav tm="0">
                                          <p:val>
                                            <p:fltVal val="0"/>
                                          </p:val>
                                        </p:tav>
                                        <p:tav tm="100000">
                                          <p:val>
                                            <p:strVal val="#ppt_w"/>
                                          </p:val>
                                        </p:tav>
                                      </p:tavLst>
                                    </p:anim>
                                    <p:anim calcmode="lin" valueType="num">
                                      <p:cBhvr>
                                        <p:cTn id="39" dur="500" fill="hold"/>
                                        <p:tgtEl>
                                          <p:spTgt spid="55"/>
                                        </p:tgtEl>
                                        <p:attrNameLst>
                                          <p:attrName>ppt_h</p:attrName>
                                        </p:attrNameLst>
                                      </p:cBhvr>
                                      <p:tavLst>
                                        <p:tav tm="0">
                                          <p:val>
                                            <p:fltVal val="0"/>
                                          </p:val>
                                        </p:tav>
                                        <p:tav tm="100000">
                                          <p:val>
                                            <p:strVal val="#ppt_h"/>
                                          </p:val>
                                        </p:tav>
                                      </p:tavLst>
                                    </p:anim>
                                    <p:animEffect transition="in" filter="fade">
                                      <p:cBhvr>
                                        <p:cTn id="40" dur="500"/>
                                        <p:tgtEl>
                                          <p:spTgt spid="55"/>
                                        </p:tgtEl>
                                      </p:cBhvr>
                                    </p:animEffect>
                                  </p:childTnLst>
                                </p:cTn>
                              </p:par>
                            </p:childTnLst>
                          </p:cTn>
                        </p:par>
                        <p:par>
                          <p:cTn id="41" fill="hold">
                            <p:stCondLst>
                              <p:cond delay="2000"/>
                            </p:stCondLst>
                            <p:childTnLst>
                              <p:par>
                                <p:cTn id="42" presetID="53" presetClass="entr" presetSubtype="16" fill="hold" grpId="0" nodeType="afterEffect">
                                  <p:stCondLst>
                                    <p:cond delay="0"/>
                                  </p:stCondLst>
                                  <p:iterate type="lt">
                                    <p:tmPct val="10000"/>
                                  </p:iterate>
                                  <p:childTnLst>
                                    <p:set>
                                      <p:cBhvr>
                                        <p:cTn id="43" dur="1" fill="hold">
                                          <p:stCondLst>
                                            <p:cond delay="0"/>
                                          </p:stCondLst>
                                        </p:cTn>
                                        <p:tgtEl>
                                          <p:spTgt spid="50"/>
                                        </p:tgtEl>
                                        <p:attrNameLst>
                                          <p:attrName>style.visibility</p:attrName>
                                        </p:attrNameLst>
                                      </p:cBhvr>
                                      <p:to>
                                        <p:strVal val="visible"/>
                                      </p:to>
                                    </p:set>
                                    <p:anim calcmode="lin" valueType="num">
                                      <p:cBhvr>
                                        <p:cTn id="44" dur="250" fill="hold"/>
                                        <p:tgtEl>
                                          <p:spTgt spid="50"/>
                                        </p:tgtEl>
                                        <p:attrNameLst>
                                          <p:attrName>ppt_w</p:attrName>
                                        </p:attrNameLst>
                                      </p:cBhvr>
                                      <p:tavLst>
                                        <p:tav tm="0">
                                          <p:val>
                                            <p:fltVal val="0"/>
                                          </p:val>
                                        </p:tav>
                                        <p:tav tm="100000">
                                          <p:val>
                                            <p:strVal val="#ppt_w"/>
                                          </p:val>
                                        </p:tav>
                                      </p:tavLst>
                                    </p:anim>
                                    <p:anim calcmode="lin" valueType="num">
                                      <p:cBhvr>
                                        <p:cTn id="45" dur="250" fill="hold"/>
                                        <p:tgtEl>
                                          <p:spTgt spid="50"/>
                                        </p:tgtEl>
                                        <p:attrNameLst>
                                          <p:attrName>ppt_h</p:attrName>
                                        </p:attrNameLst>
                                      </p:cBhvr>
                                      <p:tavLst>
                                        <p:tav tm="0">
                                          <p:val>
                                            <p:fltVal val="0"/>
                                          </p:val>
                                        </p:tav>
                                        <p:tav tm="100000">
                                          <p:val>
                                            <p:strVal val="#ppt_h"/>
                                          </p:val>
                                        </p:tav>
                                      </p:tavLst>
                                    </p:anim>
                                    <p:animEffect transition="in" filter="fade">
                                      <p:cBhvr>
                                        <p:cTn id="46" dur="250"/>
                                        <p:tgtEl>
                                          <p:spTgt spid="50"/>
                                        </p:tgtEl>
                                      </p:cBhvr>
                                    </p:animEffect>
                                  </p:childTnLst>
                                </p:cTn>
                              </p:par>
                            </p:childTnLst>
                          </p:cTn>
                        </p:par>
                        <p:par>
                          <p:cTn id="47" fill="hold">
                            <p:stCondLst>
                              <p:cond delay="4550"/>
                            </p:stCondLst>
                            <p:childTnLst>
                              <p:par>
                                <p:cTn id="48" presetID="53" presetClass="entr" presetSubtype="16" fill="hold" grpId="0" nodeType="afterEffect">
                                  <p:stCondLst>
                                    <p:cond delay="0"/>
                                  </p:stCondLst>
                                  <p:childTnLst>
                                    <p:set>
                                      <p:cBhvr>
                                        <p:cTn id="49" dur="1" fill="hold">
                                          <p:stCondLst>
                                            <p:cond delay="0"/>
                                          </p:stCondLst>
                                        </p:cTn>
                                        <p:tgtEl>
                                          <p:spTgt spid="59"/>
                                        </p:tgtEl>
                                        <p:attrNameLst>
                                          <p:attrName>style.visibility</p:attrName>
                                        </p:attrNameLst>
                                      </p:cBhvr>
                                      <p:to>
                                        <p:strVal val="visible"/>
                                      </p:to>
                                    </p:set>
                                    <p:anim calcmode="lin" valueType="num">
                                      <p:cBhvr>
                                        <p:cTn id="50" dur="500" fill="hold"/>
                                        <p:tgtEl>
                                          <p:spTgt spid="59"/>
                                        </p:tgtEl>
                                        <p:attrNameLst>
                                          <p:attrName>ppt_w</p:attrName>
                                        </p:attrNameLst>
                                      </p:cBhvr>
                                      <p:tavLst>
                                        <p:tav tm="0">
                                          <p:val>
                                            <p:fltVal val="0"/>
                                          </p:val>
                                        </p:tav>
                                        <p:tav tm="100000">
                                          <p:val>
                                            <p:strVal val="#ppt_w"/>
                                          </p:val>
                                        </p:tav>
                                      </p:tavLst>
                                    </p:anim>
                                    <p:anim calcmode="lin" valueType="num">
                                      <p:cBhvr>
                                        <p:cTn id="51" dur="500" fill="hold"/>
                                        <p:tgtEl>
                                          <p:spTgt spid="59"/>
                                        </p:tgtEl>
                                        <p:attrNameLst>
                                          <p:attrName>ppt_h</p:attrName>
                                        </p:attrNameLst>
                                      </p:cBhvr>
                                      <p:tavLst>
                                        <p:tav tm="0">
                                          <p:val>
                                            <p:fltVal val="0"/>
                                          </p:val>
                                        </p:tav>
                                        <p:tav tm="100000">
                                          <p:val>
                                            <p:strVal val="#ppt_h"/>
                                          </p:val>
                                        </p:tav>
                                      </p:tavLst>
                                    </p:anim>
                                    <p:animEffect transition="in" filter="fade">
                                      <p:cBhvr>
                                        <p:cTn id="52" dur="500"/>
                                        <p:tgtEl>
                                          <p:spTgt spid="59"/>
                                        </p:tgtEl>
                                      </p:cBhvr>
                                    </p:animEffect>
                                  </p:childTnLst>
                                </p:cTn>
                              </p:par>
                            </p:childTnLst>
                          </p:cTn>
                        </p:par>
                        <p:par>
                          <p:cTn id="53" fill="hold">
                            <p:stCondLst>
                              <p:cond delay="505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58"/>
                                        </p:tgtEl>
                                        <p:attrNameLst>
                                          <p:attrName>style.visibility</p:attrName>
                                        </p:attrNameLst>
                                      </p:cBhvr>
                                      <p:to>
                                        <p:strVal val="visible"/>
                                      </p:to>
                                    </p:set>
                                    <p:anim calcmode="lin" valueType="num">
                                      <p:cBhvr>
                                        <p:cTn id="56" dur="250" fill="hold"/>
                                        <p:tgtEl>
                                          <p:spTgt spid="58"/>
                                        </p:tgtEl>
                                        <p:attrNameLst>
                                          <p:attrName>ppt_w</p:attrName>
                                        </p:attrNameLst>
                                      </p:cBhvr>
                                      <p:tavLst>
                                        <p:tav tm="0">
                                          <p:val>
                                            <p:fltVal val="0"/>
                                          </p:val>
                                        </p:tav>
                                        <p:tav tm="100000">
                                          <p:val>
                                            <p:strVal val="#ppt_w"/>
                                          </p:val>
                                        </p:tav>
                                      </p:tavLst>
                                    </p:anim>
                                    <p:anim calcmode="lin" valueType="num">
                                      <p:cBhvr>
                                        <p:cTn id="57" dur="250" fill="hold"/>
                                        <p:tgtEl>
                                          <p:spTgt spid="58"/>
                                        </p:tgtEl>
                                        <p:attrNameLst>
                                          <p:attrName>ppt_h</p:attrName>
                                        </p:attrNameLst>
                                      </p:cBhvr>
                                      <p:tavLst>
                                        <p:tav tm="0">
                                          <p:val>
                                            <p:fltVal val="0"/>
                                          </p:val>
                                        </p:tav>
                                        <p:tav tm="100000">
                                          <p:val>
                                            <p:strVal val="#ppt_h"/>
                                          </p:val>
                                        </p:tav>
                                      </p:tavLst>
                                    </p:anim>
                                    <p:animEffect transition="in" filter="fade">
                                      <p:cBhvr>
                                        <p:cTn id="58" dur="250"/>
                                        <p:tgtEl>
                                          <p:spTgt spid="58"/>
                                        </p:tgtEl>
                                      </p:cBhvr>
                                    </p:animEffect>
                                  </p:childTnLst>
                                </p:cTn>
                              </p:par>
                            </p:childTnLst>
                          </p:cTn>
                        </p:par>
                        <p:par>
                          <p:cTn id="59" fill="hold">
                            <p:stCondLst>
                              <p:cond delay="6550"/>
                            </p:stCondLst>
                            <p:childTnLst>
                              <p:par>
                                <p:cTn id="60" presetID="53" presetClass="entr" presetSubtype="16" fill="hold" grpId="0" nodeType="afterEffect">
                                  <p:stCondLst>
                                    <p:cond delay="0"/>
                                  </p:stCondLst>
                                  <p:childTnLst>
                                    <p:set>
                                      <p:cBhvr>
                                        <p:cTn id="61" dur="1" fill="hold">
                                          <p:stCondLst>
                                            <p:cond delay="0"/>
                                          </p:stCondLst>
                                        </p:cTn>
                                        <p:tgtEl>
                                          <p:spTgt spid="62"/>
                                        </p:tgtEl>
                                        <p:attrNameLst>
                                          <p:attrName>style.visibility</p:attrName>
                                        </p:attrNameLst>
                                      </p:cBhvr>
                                      <p:to>
                                        <p:strVal val="visible"/>
                                      </p:to>
                                    </p:set>
                                    <p:anim calcmode="lin" valueType="num">
                                      <p:cBhvr>
                                        <p:cTn id="62" dur="500" fill="hold"/>
                                        <p:tgtEl>
                                          <p:spTgt spid="62"/>
                                        </p:tgtEl>
                                        <p:attrNameLst>
                                          <p:attrName>ppt_w</p:attrName>
                                        </p:attrNameLst>
                                      </p:cBhvr>
                                      <p:tavLst>
                                        <p:tav tm="0">
                                          <p:val>
                                            <p:fltVal val="0"/>
                                          </p:val>
                                        </p:tav>
                                        <p:tav tm="100000">
                                          <p:val>
                                            <p:strVal val="#ppt_w"/>
                                          </p:val>
                                        </p:tav>
                                      </p:tavLst>
                                    </p:anim>
                                    <p:anim calcmode="lin" valueType="num">
                                      <p:cBhvr>
                                        <p:cTn id="63" dur="500" fill="hold"/>
                                        <p:tgtEl>
                                          <p:spTgt spid="62"/>
                                        </p:tgtEl>
                                        <p:attrNameLst>
                                          <p:attrName>ppt_h</p:attrName>
                                        </p:attrNameLst>
                                      </p:cBhvr>
                                      <p:tavLst>
                                        <p:tav tm="0">
                                          <p:val>
                                            <p:fltVal val="0"/>
                                          </p:val>
                                        </p:tav>
                                        <p:tav tm="100000">
                                          <p:val>
                                            <p:strVal val="#ppt_h"/>
                                          </p:val>
                                        </p:tav>
                                      </p:tavLst>
                                    </p:anim>
                                    <p:animEffect transition="in" filter="fade">
                                      <p:cBhvr>
                                        <p:cTn id="64" dur="500"/>
                                        <p:tgtEl>
                                          <p:spTgt spid="62"/>
                                        </p:tgtEl>
                                      </p:cBhvr>
                                    </p:animEffect>
                                  </p:childTnLst>
                                </p:cTn>
                              </p:par>
                            </p:childTnLst>
                          </p:cTn>
                        </p:par>
                        <p:par>
                          <p:cTn id="65" fill="hold">
                            <p:stCondLst>
                              <p:cond delay="7050"/>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61"/>
                                        </p:tgtEl>
                                        <p:attrNameLst>
                                          <p:attrName>style.visibility</p:attrName>
                                        </p:attrNameLst>
                                      </p:cBhvr>
                                      <p:to>
                                        <p:strVal val="visible"/>
                                      </p:to>
                                    </p:set>
                                    <p:anim calcmode="lin" valueType="num">
                                      <p:cBhvr>
                                        <p:cTn id="68" dur="250" fill="hold"/>
                                        <p:tgtEl>
                                          <p:spTgt spid="61"/>
                                        </p:tgtEl>
                                        <p:attrNameLst>
                                          <p:attrName>ppt_w</p:attrName>
                                        </p:attrNameLst>
                                      </p:cBhvr>
                                      <p:tavLst>
                                        <p:tav tm="0">
                                          <p:val>
                                            <p:fltVal val="0"/>
                                          </p:val>
                                        </p:tav>
                                        <p:tav tm="100000">
                                          <p:val>
                                            <p:strVal val="#ppt_w"/>
                                          </p:val>
                                        </p:tav>
                                      </p:tavLst>
                                    </p:anim>
                                    <p:anim calcmode="lin" valueType="num">
                                      <p:cBhvr>
                                        <p:cTn id="69" dur="250" fill="hold"/>
                                        <p:tgtEl>
                                          <p:spTgt spid="61"/>
                                        </p:tgtEl>
                                        <p:attrNameLst>
                                          <p:attrName>ppt_h</p:attrName>
                                        </p:attrNameLst>
                                      </p:cBhvr>
                                      <p:tavLst>
                                        <p:tav tm="0">
                                          <p:val>
                                            <p:fltVal val="0"/>
                                          </p:val>
                                        </p:tav>
                                        <p:tav tm="100000">
                                          <p:val>
                                            <p:strVal val="#ppt_h"/>
                                          </p:val>
                                        </p:tav>
                                      </p:tavLst>
                                    </p:anim>
                                    <p:animEffect transition="in" filter="fade">
                                      <p:cBhvr>
                                        <p:cTn id="70" dur="2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2" grpId="0" animBg="1"/>
      <p:bldP spid="53" grpId="0" animBg="1"/>
      <p:bldP spid="51" grpId="0"/>
      <p:bldP spid="51" grpId="1"/>
      <p:bldP spid="51" grpId="2"/>
      <p:bldP spid="50" grpId="0"/>
      <p:bldP spid="55" grpId="0"/>
      <p:bldP spid="58" grpId="0"/>
      <p:bldP spid="59" grpId="0"/>
      <p:bldP spid="61" grpId="0"/>
      <p:bldP spid="6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5133" y="1318287"/>
            <a:ext cx="3783570" cy="1194413"/>
            <a:chOff x="-235133" y="1318287"/>
            <a:chExt cx="3783570" cy="1194413"/>
          </a:xfrm>
        </p:grpSpPr>
        <p:sp>
          <p:nvSpPr>
            <p:cNvPr id="51" name="任意多边形 50"/>
            <p:cNvSpPr/>
            <p:nvPr/>
          </p:nvSpPr>
          <p:spPr>
            <a:xfrm flipH="1">
              <a:off x="-235133" y="1318287"/>
              <a:ext cx="994387" cy="1031018"/>
            </a:xfrm>
            <a:custGeom>
              <a:avLst/>
              <a:gdLst>
                <a:gd name="connsiteX0" fmla="*/ 837387 w 837387"/>
                <a:gd name="connsiteY0" fmla="*/ 0 h 868234"/>
                <a:gd name="connsiteX1" fmla="*/ 837387 w 837387"/>
                <a:gd name="connsiteY1" fmla="*/ 494859 h 868234"/>
                <a:gd name="connsiteX2" fmla="*/ 0 w 837387"/>
                <a:gd name="connsiteY2" fmla="*/ 868234 h 868234"/>
                <a:gd name="connsiteX3" fmla="*/ 0 w 837387"/>
                <a:gd name="connsiteY3" fmla="*/ 587867 h 868234"/>
              </a:gdLst>
              <a:ahLst/>
              <a:cxnLst>
                <a:cxn ang="0">
                  <a:pos x="connsiteX0" y="connsiteY0"/>
                </a:cxn>
                <a:cxn ang="0">
                  <a:pos x="connsiteX1" y="connsiteY1"/>
                </a:cxn>
                <a:cxn ang="0">
                  <a:pos x="connsiteX2" y="connsiteY2"/>
                </a:cxn>
                <a:cxn ang="0">
                  <a:pos x="connsiteX3" y="connsiteY3"/>
                </a:cxn>
              </a:cxnLst>
              <a:rect l="l" t="t" r="r" b="b"/>
              <a:pathLst>
                <a:path w="837387" h="868234">
                  <a:moveTo>
                    <a:pt x="837387" y="0"/>
                  </a:moveTo>
                  <a:lnTo>
                    <a:pt x="837387" y="494859"/>
                  </a:lnTo>
                  <a:lnTo>
                    <a:pt x="0" y="868234"/>
                  </a:lnTo>
                  <a:lnTo>
                    <a:pt x="0" y="587867"/>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4" name="任意多边形 53"/>
            <p:cNvSpPr/>
            <p:nvPr/>
          </p:nvSpPr>
          <p:spPr>
            <a:xfrm rot="5400000" flipH="1">
              <a:off x="1823984" y="788247"/>
              <a:ext cx="659724" cy="2789182"/>
            </a:xfrm>
            <a:custGeom>
              <a:avLst/>
              <a:gdLst>
                <a:gd name="connsiteX0" fmla="*/ 659724 w 659724"/>
                <a:gd name="connsiteY0" fmla="*/ 470520 h 2789182"/>
                <a:gd name="connsiteX1" fmla="*/ 329862 w 659724"/>
                <a:gd name="connsiteY1" fmla="*/ 0 h 2789182"/>
                <a:gd name="connsiteX2" fmla="*/ 0 w 659724"/>
                <a:gd name="connsiteY2" fmla="*/ 470520 h 2789182"/>
                <a:gd name="connsiteX3" fmla="*/ 163395 w 659724"/>
                <a:gd name="connsiteY3" fmla="*/ 470520 h 2789182"/>
                <a:gd name="connsiteX4" fmla="*/ 163395 w 659724"/>
                <a:gd name="connsiteY4" fmla="*/ 2789182 h 2789182"/>
                <a:gd name="connsiteX5" fmla="*/ 496328 w 659724"/>
                <a:gd name="connsiteY5" fmla="*/ 2789182 h 2789182"/>
                <a:gd name="connsiteX6" fmla="*/ 496328 w 659724"/>
                <a:gd name="connsiteY6" fmla="*/ 470520 h 278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2">
                  <a:moveTo>
                    <a:pt x="659724" y="470520"/>
                  </a:moveTo>
                  <a:lnTo>
                    <a:pt x="329862" y="0"/>
                  </a:lnTo>
                  <a:lnTo>
                    <a:pt x="0" y="470520"/>
                  </a:lnTo>
                  <a:lnTo>
                    <a:pt x="163395" y="470520"/>
                  </a:lnTo>
                  <a:lnTo>
                    <a:pt x="163395" y="2789182"/>
                  </a:lnTo>
                  <a:lnTo>
                    <a:pt x="496328" y="2789182"/>
                  </a:lnTo>
                  <a:lnTo>
                    <a:pt x="496328"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3" name="组合 2"/>
          <p:cNvGrpSpPr/>
          <p:nvPr/>
        </p:nvGrpSpPr>
        <p:grpSpPr>
          <a:xfrm>
            <a:off x="-235133" y="2286705"/>
            <a:ext cx="4597737" cy="977160"/>
            <a:chOff x="-235133" y="2286705"/>
            <a:chExt cx="4597737" cy="977160"/>
          </a:xfrm>
        </p:grpSpPr>
        <p:sp>
          <p:nvSpPr>
            <p:cNvPr id="50" name="任意多边形 49"/>
            <p:cNvSpPr/>
            <p:nvPr/>
          </p:nvSpPr>
          <p:spPr>
            <a:xfrm flipH="1">
              <a:off x="-235133" y="2286705"/>
              <a:ext cx="994386" cy="805025"/>
            </a:xfrm>
            <a:custGeom>
              <a:avLst/>
              <a:gdLst>
                <a:gd name="connsiteX0" fmla="*/ 837386 w 837386"/>
                <a:gd name="connsiteY0" fmla="*/ 0 h 677922"/>
                <a:gd name="connsiteX1" fmla="*/ 837386 w 837386"/>
                <a:gd name="connsiteY1" fmla="*/ 500427 h 677922"/>
                <a:gd name="connsiteX2" fmla="*/ 0 w 837386"/>
                <a:gd name="connsiteY2" fmla="*/ 677922 h 677922"/>
                <a:gd name="connsiteX3" fmla="*/ 0 w 837386"/>
                <a:gd name="connsiteY3" fmla="*/ 397555 h 677922"/>
              </a:gdLst>
              <a:ahLst/>
              <a:cxnLst>
                <a:cxn ang="0">
                  <a:pos x="connsiteX0" y="connsiteY0"/>
                </a:cxn>
                <a:cxn ang="0">
                  <a:pos x="connsiteX1" y="connsiteY1"/>
                </a:cxn>
                <a:cxn ang="0">
                  <a:pos x="connsiteX2" y="connsiteY2"/>
                </a:cxn>
                <a:cxn ang="0">
                  <a:pos x="connsiteX3" y="connsiteY3"/>
                </a:cxn>
              </a:cxnLst>
              <a:rect l="l" t="t" r="r" b="b"/>
              <a:pathLst>
                <a:path w="837386" h="677922">
                  <a:moveTo>
                    <a:pt x="837386" y="0"/>
                  </a:moveTo>
                  <a:lnTo>
                    <a:pt x="837386" y="500427"/>
                  </a:lnTo>
                  <a:lnTo>
                    <a:pt x="0" y="677922"/>
                  </a:lnTo>
                  <a:lnTo>
                    <a:pt x="0" y="397555"/>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3" name="任意多边形 52"/>
            <p:cNvSpPr/>
            <p:nvPr/>
          </p:nvSpPr>
          <p:spPr>
            <a:xfrm rot="5400000" flipH="1">
              <a:off x="2231068" y="1132328"/>
              <a:ext cx="659724" cy="3603349"/>
            </a:xfrm>
            <a:custGeom>
              <a:avLst/>
              <a:gdLst>
                <a:gd name="connsiteX0" fmla="*/ 659724 w 659724"/>
                <a:gd name="connsiteY0" fmla="*/ 470520 h 3603349"/>
                <a:gd name="connsiteX1" fmla="*/ 329862 w 659724"/>
                <a:gd name="connsiteY1" fmla="*/ 0 h 3603349"/>
                <a:gd name="connsiteX2" fmla="*/ 0 w 659724"/>
                <a:gd name="connsiteY2" fmla="*/ 470520 h 3603349"/>
                <a:gd name="connsiteX3" fmla="*/ 172134 w 659724"/>
                <a:gd name="connsiteY3" fmla="*/ 470520 h 3603349"/>
                <a:gd name="connsiteX4" fmla="*/ 172134 w 659724"/>
                <a:gd name="connsiteY4" fmla="*/ 3603349 h 3603349"/>
                <a:gd name="connsiteX5" fmla="*/ 505067 w 659724"/>
                <a:gd name="connsiteY5" fmla="*/ 3603349 h 3603349"/>
                <a:gd name="connsiteX6" fmla="*/ 505067 w 659724"/>
                <a:gd name="connsiteY6" fmla="*/ 470520 h 3603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49">
                  <a:moveTo>
                    <a:pt x="659724" y="470520"/>
                  </a:moveTo>
                  <a:lnTo>
                    <a:pt x="329862" y="0"/>
                  </a:lnTo>
                  <a:lnTo>
                    <a:pt x="0" y="470520"/>
                  </a:lnTo>
                  <a:lnTo>
                    <a:pt x="172134" y="470520"/>
                  </a:lnTo>
                  <a:lnTo>
                    <a:pt x="172134" y="3603349"/>
                  </a:lnTo>
                  <a:lnTo>
                    <a:pt x="505067" y="3603349"/>
                  </a:lnTo>
                  <a:lnTo>
                    <a:pt x="505067"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9" name="组合 8"/>
          <p:cNvGrpSpPr/>
          <p:nvPr/>
        </p:nvGrpSpPr>
        <p:grpSpPr>
          <a:xfrm>
            <a:off x="-235133" y="4840632"/>
            <a:ext cx="3783568" cy="1194410"/>
            <a:chOff x="-235133" y="4840632"/>
            <a:chExt cx="3783568" cy="1194410"/>
          </a:xfrm>
        </p:grpSpPr>
        <p:sp>
          <p:nvSpPr>
            <p:cNvPr id="47" name="任意多边形 46"/>
            <p:cNvSpPr/>
            <p:nvPr/>
          </p:nvSpPr>
          <p:spPr>
            <a:xfrm flipH="1" flipV="1">
              <a:off x="-235133" y="5004025"/>
              <a:ext cx="994386" cy="1031017"/>
            </a:xfrm>
            <a:custGeom>
              <a:avLst/>
              <a:gdLst>
                <a:gd name="connsiteX0" fmla="*/ 0 w 837386"/>
                <a:gd name="connsiteY0" fmla="*/ 868233 h 868233"/>
                <a:gd name="connsiteX1" fmla="*/ 837386 w 837386"/>
                <a:gd name="connsiteY1" fmla="*/ 494858 h 868233"/>
                <a:gd name="connsiteX2" fmla="*/ 837386 w 837386"/>
                <a:gd name="connsiteY2" fmla="*/ 0 h 868233"/>
                <a:gd name="connsiteX3" fmla="*/ 0 w 837386"/>
                <a:gd name="connsiteY3" fmla="*/ 587866 h 868233"/>
              </a:gdLst>
              <a:ahLst/>
              <a:cxnLst>
                <a:cxn ang="0">
                  <a:pos x="connsiteX0" y="connsiteY0"/>
                </a:cxn>
                <a:cxn ang="0">
                  <a:pos x="connsiteX1" y="connsiteY1"/>
                </a:cxn>
                <a:cxn ang="0">
                  <a:pos x="connsiteX2" y="connsiteY2"/>
                </a:cxn>
                <a:cxn ang="0">
                  <a:pos x="connsiteX3" y="connsiteY3"/>
                </a:cxn>
              </a:cxnLst>
              <a:rect l="l" t="t" r="r" b="b"/>
              <a:pathLst>
                <a:path w="837386" h="868233">
                  <a:moveTo>
                    <a:pt x="0" y="868233"/>
                  </a:moveTo>
                  <a:lnTo>
                    <a:pt x="837386" y="494858"/>
                  </a:lnTo>
                  <a:lnTo>
                    <a:pt x="837386" y="0"/>
                  </a:lnTo>
                  <a:lnTo>
                    <a:pt x="0" y="587866"/>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6" name="任意多边形 55"/>
            <p:cNvSpPr/>
            <p:nvPr/>
          </p:nvSpPr>
          <p:spPr>
            <a:xfrm rot="16200000" flipH="1" flipV="1">
              <a:off x="1823982" y="3775902"/>
              <a:ext cx="659724" cy="2789183"/>
            </a:xfrm>
            <a:custGeom>
              <a:avLst/>
              <a:gdLst>
                <a:gd name="connsiteX0" fmla="*/ 0 w 659724"/>
                <a:gd name="connsiteY0" fmla="*/ 470520 h 2789183"/>
                <a:gd name="connsiteX1" fmla="*/ 329862 w 659724"/>
                <a:gd name="connsiteY1" fmla="*/ 0 h 2789183"/>
                <a:gd name="connsiteX2" fmla="*/ 659724 w 659724"/>
                <a:gd name="connsiteY2" fmla="*/ 470520 h 2789183"/>
                <a:gd name="connsiteX3" fmla="*/ 496327 w 659724"/>
                <a:gd name="connsiteY3" fmla="*/ 470520 h 2789183"/>
                <a:gd name="connsiteX4" fmla="*/ 496327 w 659724"/>
                <a:gd name="connsiteY4" fmla="*/ 2789183 h 2789183"/>
                <a:gd name="connsiteX5" fmla="*/ 163394 w 659724"/>
                <a:gd name="connsiteY5" fmla="*/ 2789183 h 2789183"/>
                <a:gd name="connsiteX6" fmla="*/ 163394 w 659724"/>
                <a:gd name="connsiteY6" fmla="*/ 470520 h 278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3">
                  <a:moveTo>
                    <a:pt x="0" y="470520"/>
                  </a:moveTo>
                  <a:lnTo>
                    <a:pt x="329862" y="0"/>
                  </a:lnTo>
                  <a:lnTo>
                    <a:pt x="659724" y="470520"/>
                  </a:lnTo>
                  <a:lnTo>
                    <a:pt x="496327" y="470520"/>
                  </a:lnTo>
                  <a:lnTo>
                    <a:pt x="496327" y="2789183"/>
                  </a:lnTo>
                  <a:lnTo>
                    <a:pt x="163394" y="2789183"/>
                  </a:lnTo>
                  <a:lnTo>
                    <a:pt x="163394"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8" name="组合 7"/>
          <p:cNvGrpSpPr/>
          <p:nvPr/>
        </p:nvGrpSpPr>
        <p:grpSpPr>
          <a:xfrm>
            <a:off x="-235134" y="4076403"/>
            <a:ext cx="4597737" cy="977158"/>
            <a:chOff x="-235134" y="4076403"/>
            <a:chExt cx="4597737" cy="977158"/>
          </a:xfrm>
        </p:grpSpPr>
        <p:sp>
          <p:nvSpPr>
            <p:cNvPr id="48" name="任意多边形 47"/>
            <p:cNvSpPr/>
            <p:nvPr/>
          </p:nvSpPr>
          <p:spPr>
            <a:xfrm flipH="1" flipV="1">
              <a:off x="-235134" y="4248538"/>
              <a:ext cx="994385" cy="805023"/>
            </a:xfrm>
            <a:custGeom>
              <a:avLst/>
              <a:gdLst>
                <a:gd name="connsiteX0" fmla="*/ 0 w 837385"/>
                <a:gd name="connsiteY0" fmla="*/ 677921 h 677921"/>
                <a:gd name="connsiteX1" fmla="*/ 837385 w 837385"/>
                <a:gd name="connsiteY1" fmla="*/ 500426 h 677921"/>
                <a:gd name="connsiteX2" fmla="*/ 837385 w 837385"/>
                <a:gd name="connsiteY2" fmla="*/ 0 h 677921"/>
                <a:gd name="connsiteX3" fmla="*/ 0 w 837385"/>
                <a:gd name="connsiteY3" fmla="*/ 397554 h 677921"/>
              </a:gdLst>
              <a:ahLst/>
              <a:cxnLst>
                <a:cxn ang="0">
                  <a:pos x="connsiteX0" y="connsiteY0"/>
                </a:cxn>
                <a:cxn ang="0">
                  <a:pos x="connsiteX1" y="connsiteY1"/>
                </a:cxn>
                <a:cxn ang="0">
                  <a:pos x="connsiteX2" y="connsiteY2"/>
                </a:cxn>
                <a:cxn ang="0">
                  <a:pos x="connsiteX3" y="connsiteY3"/>
                </a:cxn>
              </a:cxnLst>
              <a:rect l="l" t="t" r="r" b="b"/>
              <a:pathLst>
                <a:path w="837385" h="677921">
                  <a:moveTo>
                    <a:pt x="0" y="677921"/>
                  </a:moveTo>
                  <a:lnTo>
                    <a:pt x="837385" y="500426"/>
                  </a:lnTo>
                  <a:lnTo>
                    <a:pt x="837385" y="0"/>
                  </a:lnTo>
                  <a:lnTo>
                    <a:pt x="0" y="397554"/>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5" name="任意多边形 54"/>
            <p:cNvSpPr/>
            <p:nvPr/>
          </p:nvSpPr>
          <p:spPr>
            <a:xfrm rot="16200000" flipH="1" flipV="1">
              <a:off x="2231066" y="2604590"/>
              <a:ext cx="659724" cy="3603350"/>
            </a:xfrm>
            <a:custGeom>
              <a:avLst/>
              <a:gdLst>
                <a:gd name="connsiteX0" fmla="*/ 0 w 659724"/>
                <a:gd name="connsiteY0" fmla="*/ 470520 h 3603350"/>
                <a:gd name="connsiteX1" fmla="*/ 329862 w 659724"/>
                <a:gd name="connsiteY1" fmla="*/ 0 h 3603350"/>
                <a:gd name="connsiteX2" fmla="*/ 659724 w 659724"/>
                <a:gd name="connsiteY2" fmla="*/ 470520 h 3603350"/>
                <a:gd name="connsiteX3" fmla="*/ 505068 w 659724"/>
                <a:gd name="connsiteY3" fmla="*/ 470520 h 3603350"/>
                <a:gd name="connsiteX4" fmla="*/ 505068 w 659724"/>
                <a:gd name="connsiteY4" fmla="*/ 3603350 h 3603350"/>
                <a:gd name="connsiteX5" fmla="*/ 172135 w 659724"/>
                <a:gd name="connsiteY5" fmla="*/ 3603350 h 3603350"/>
                <a:gd name="connsiteX6" fmla="*/ 172135 w 659724"/>
                <a:gd name="connsiteY6" fmla="*/ 470520 h 360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50">
                  <a:moveTo>
                    <a:pt x="0" y="470520"/>
                  </a:moveTo>
                  <a:lnTo>
                    <a:pt x="329862" y="0"/>
                  </a:lnTo>
                  <a:lnTo>
                    <a:pt x="659724" y="470520"/>
                  </a:lnTo>
                  <a:lnTo>
                    <a:pt x="505068" y="470520"/>
                  </a:lnTo>
                  <a:lnTo>
                    <a:pt x="505068" y="3603350"/>
                  </a:lnTo>
                  <a:lnTo>
                    <a:pt x="172135" y="3603350"/>
                  </a:lnTo>
                  <a:lnTo>
                    <a:pt x="172135"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6" name="组合 5"/>
          <p:cNvGrpSpPr/>
          <p:nvPr/>
        </p:nvGrpSpPr>
        <p:grpSpPr>
          <a:xfrm>
            <a:off x="-235134" y="3333563"/>
            <a:ext cx="5965309" cy="691616"/>
            <a:chOff x="-235134" y="3333563"/>
            <a:chExt cx="5965309" cy="691616"/>
          </a:xfrm>
        </p:grpSpPr>
        <p:sp>
          <p:nvSpPr>
            <p:cNvPr id="49" name="任意多边形 48"/>
            <p:cNvSpPr/>
            <p:nvPr/>
          </p:nvSpPr>
          <p:spPr>
            <a:xfrm flipH="1">
              <a:off x="-235134" y="3333563"/>
              <a:ext cx="954165" cy="649163"/>
            </a:xfrm>
            <a:custGeom>
              <a:avLst/>
              <a:gdLst>
                <a:gd name="connsiteX0" fmla="*/ 803515 w 803515"/>
                <a:gd name="connsiteY0" fmla="*/ 0 h 546669"/>
                <a:gd name="connsiteX1" fmla="*/ 803515 w 803515"/>
                <a:gd name="connsiteY1" fmla="*/ 546669 h 546669"/>
                <a:gd name="connsiteX2" fmla="*/ 0 w 803515"/>
                <a:gd name="connsiteY2" fmla="*/ 440618 h 546669"/>
                <a:gd name="connsiteX3" fmla="*/ 0 w 803515"/>
                <a:gd name="connsiteY3" fmla="*/ 160251 h 546669"/>
              </a:gdLst>
              <a:ahLst/>
              <a:cxnLst>
                <a:cxn ang="0">
                  <a:pos x="connsiteX0" y="connsiteY0"/>
                </a:cxn>
                <a:cxn ang="0">
                  <a:pos x="connsiteX1" y="connsiteY1"/>
                </a:cxn>
                <a:cxn ang="0">
                  <a:pos x="connsiteX2" y="connsiteY2"/>
                </a:cxn>
                <a:cxn ang="0">
                  <a:pos x="connsiteX3" y="connsiteY3"/>
                </a:cxn>
              </a:cxnLst>
              <a:rect l="l" t="t" r="r" b="b"/>
              <a:pathLst>
                <a:path w="803515" h="546669">
                  <a:moveTo>
                    <a:pt x="803515" y="0"/>
                  </a:moveTo>
                  <a:lnTo>
                    <a:pt x="803515" y="546669"/>
                  </a:lnTo>
                  <a:lnTo>
                    <a:pt x="0" y="440618"/>
                  </a:lnTo>
                  <a:lnTo>
                    <a:pt x="0" y="160251"/>
                  </a:lnTo>
                  <a:close/>
                </a:path>
              </a:pathLst>
            </a:custGeom>
            <a:solidFill>
              <a:schemeClr val="accent1">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2" name="任意多边形 51"/>
            <p:cNvSpPr/>
            <p:nvPr/>
          </p:nvSpPr>
          <p:spPr>
            <a:xfrm rot="5400000" flipH="1">
              <a:off x="2894742" y="1189746"/>
              <a:ext cx="659724" cy="5011142"/>
            </a:xfrm>
            <a:custGeom>
              <a:avLst/>
              <a:gdLst>
                <a:gd name="connsiteX0" fmla="*/ 659724 w 659724"/>
                <a:gd name="connsiteY0" fmla="*/ 470520 h 5011142"/>
                <a:gd name="connsiteX1" fmla="*/ 329862 w 659724"/>
                <a:gd name="connsiteY1" fmla="*/ 0 h 5011142"/>
                <a:gd name="connsiteX2" fmla="*/ 0 w 659724"/>
                <a:gd name="connsiteY2" fmla="*/ 470520 h 5011142"/>
                <a:gd name="connsiteX3" fmla="*/ 168388 w 659724"/>
                <a:gd name="connsiteY3" fmla="*/ 470520 h 5011142"/>
                <a:gd name="connsiteX4" fmla="*/ 168388 w 659724"/>
                <a:gd name="connsiteY4" fmla="*/ 5011142 h 5011142"/>
                <a:gd name="connsiteX5" fmla="*/ 501321 w 659724"/>
                <a:gd name="connsiteY5" fmla="*/ 5011142 h 5011142"/>
                <a:gd name="connsiteX6" fmla="*/ 501321 w 659724"/>
                <a:gd name="connsiteY6" fmla="*/ 470520 h 501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5011142">
                  <a:moveTo>
                    <a:pt x="659724" y="470520"/>
                  </a:moveTo>
                  <a:lnTo>
                    <a:pt x="329862" y="0"/>
                  </a:lnTo>
                  <a:lnTo>
                    <a:pt x="0" y="470520"/>
                  </a:lnTo>
                  <a:lnTo>
                    <a:pt x="168388" y="470520"/>
                  </a:lnTo>
                  <a:lnTo>
                    <a:pt x="168388" y="5011142"/>
                  </a:lnTo>
                  <a:lnTo>
                    <a:pt x="501321" y="5011142"/>
                  </a:lnTo>
                  <a:lnTo>
                    <a:pt x="501321" y="470520"/>
                  </a:lnTo>
                  <a:close/>
                </a:path>
              </a:pathLst>
            </a:custGeom>
            <a:solidFill>
              <a:schemeClr val="accent1"/>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cxnSp>
        <p:nvCxnSpPr>
          <p:cNvPr id="33" name="直线连接符 28"/>
          <p:cNvCxnSpPr/>
          <p:nvPr/>
        </p:nvCxnSpPr>
        <p:spPr>
          <a:xfrm>
            <a:off x="3661059" y="2169714"/>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5" name="直线连接符 44"/>
          <p:cNvCxnSpPr/>
          <p:nvPr/>
        </p:nvCxnSpPr>
        <p:spPr>
          <a:xfrm>
            <a:off x="4495546" y="2932175"/>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7" name="直线连接符 49"/>
          <p:cNvCxnSpPr/>
          <p:nvPr/>
        </p:nvCxnSpPr>
        <p:spPr>
          <a:xfrm>
            <a:off x="5864141" y="3697695"/>
            <a:ext cx="380813"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9" name="直线连接符 54"/>
          <p:cNvCxnSpPr/>
          <p:nvPr/>
        </p:nvCxnSpPr>
        <p:spPr>
          <a:xfrm>
            <a:off x="4495546" y="4408738"/>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41" name="直线连接符 59"/>
          <p:cNvCxnSpPr/>
          <p:nvPr/>
        </p:nvCxnSpPr>
        <p:spPr>
          <a:xfrm>
            <a:off x="3661059" y="5173447"/>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7" name="矩形 56"/>
          <p:cNvSpPr/>
          <p:nvPr/>
        </p:nvSpPr>
        <p:spPr>
          <a:xfrm>
            <a:off x="7921066" y="266786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6377895" y="274480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7118617" y="1911922"/>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5575446" y="1988866"/>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7921066" y="343572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6377895" y="351266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矩形 75"/>
          <p:cNvSpPr/>
          <p:nvPr/>
        </p:nvSpPr>
        <p:spPr>
          <a:xfrm>
            <a:off x="7921066" y="4160584"/>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6377895" y="4237528"/>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7118617" y="4916525"/>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5575446" y="4993469"/>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标题 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nodeType="withEffect">
                                  <p:stCondLst>
                                    <p:cond delay="6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nodeType="withEffect">
                                  <p:stCondLst>
                                    <p:cond delay="8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p:cTn id="27" dur="250" fill="hold"/>
                                        <p:tgtEl>
                                          <p:spTgt spid="70"/>
                                        </p:tgtEl>
                                        <p:attrNameLst>
                                          <p:attrName>ppt_w</p:attrName>
                                        </p:attrNameLst>
                                      </p:cBhvr>
                                      <p:tavLst>
                                        <p:tav tm="0">
                                          <p:val>
                                            <p:fltVal val="0"/>
                                          </p:val>
                                        </p:tav>
                                        <p:tav tm="100000">
                                          <p:val>
                                            <p:strVal val="#ppt_w"/>
                                          </p:val>
                                        </p:tav>
                                      </p:tavLst>
                                    </p:anim>
                                    <p:anim calcmode="lin" valueType="num">
                                      <p:cBhvr>
                                        <p:cTn id="28" dur="250" fill="hold"/>
                                        <p:tgtEl>
                                          <p:spTgt spid="70"/>
                                        </p:tgtEl>
                                        <p:attrNameLst>
                                          <p:attrName>ppt_h</p:attrName>
                                        </p:attrNameLst>
                                      </p:cBhvr>
                                      <p:tavLst>
                                        <p:tav tm="0">
                                          <p:val>
                                            <p:fltVal val="0"/>
                                          </p:val>
                                        </p:tav>
                                        <p:tav tm="100000">
                                          <p:val>
                                            <p:strVal val="#ppt_h"/>
                                          </p:val>
                                        </p:tav>
                                      </p:tavLst>
                                    </p:anim>
                                    <p:animEffect transition="in" filter="fade">
                                      <p:cBhvr>
                                        <p:cTn id="29" dur="250"/>
                                        <p:tgtEl>
                                          <p:spTgt spid="70"/>
                                        </p:tgtEl>
                                      </p:cBhvr>
                                    </p:animEffect>
                                  </p:childTnLst>
                                </p:cTn>
                              </p:par>
                            </p:childTnLst>
                          </p:cTn>
                        </p:par>
                        <p:par>
                          <p:cTn id="30" fill="hold">
                            <p:stCondLst>
                              <p:cond delay="150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69"/>
                                        </p:tgtEl>
                                        <p:attrNameLst>
                                          <p:attrName>style.visibility</p:attrName>
                                        </p:attrNameLst>
                                      </p:cBhvr>
                                      <p:to>
                                        <p:strVal val="visible"/>
                                      </p:to>
                                    </p:set>
                                    <p:anim calcmode="lin" valueType="num">
                                      <p:cBhvr>
                                        <p:cTn id="33" dur="250" fill="hold"/>
                                        <p:tgtEl>
                                          <p:spTgt spid="69"/>
                                        </p:tgtEl>
                                        <p:attrNameLst>
                                          <p:attrName>ppt_w</p:attrName>
                                        </p:attrNameLst>
                                      </p:cBhvr>
                                      <p:tavLst>
                                        <p:tav tm="0">
                                          <p:val>
                                            <p:fltVal val="0"/>
                                          </p:val>
                                        </p:tav>
                                        <p:tav tm="100000">
                                          <p:val>
                                            <p:strVal val="#ppt_w"/>
                                          </p:val>
                                        </p:tav>
                                      </p:tavLst>
                                    </p:anim>
                                    <p:anim calcmode="lin" valueType="num">
                                      <p:cBhvr>
                                        <p:cTn id="34" dur="250" fill="hold"/>
                                        <p:tgtEl>
                                          <p:spTgt spid="69"/>
                                        </p:tgtEl>
                                        <p:attrNameLst>
                                          <p:attrName>ppt_h</p:attrName>
                                        </p:attrNameLst>
                                      </p:cBhvr>
                                      <p:tavLst>
                                        <p:tav tm="0">
                                          <p:val>
                                            <p:fltVal val="0"/>
                                          </p:val>
                                        </p:tav>
                                        <p:tav tm="100000">
                                          <p:val>
                                            <p:strVal val="#ppt_h"/>
                                          </p:val>
                                        </p:tav>
                                      </p:tavLst>
                                    </p:anim>
                                    <p:animEffect transition="in" filter="fade">
                                      <p:cBhvr>
                                        <p:cTn id="35" dur="250"/>
                                        <p:tgtEl>
                                          <p:spTgt spid="69"/>
                                        </p:tgtEl>
                                      </p:cBhvr>
                                    </p:animEffect>
                                  </p:childTnLst>
                                </p:cTn>
                              </p:par>
                            </p:childTnLst>
                          </p:cTn>
                        </p:par>
                        <p:par>
                          <p:cTn id="36" fill="hold">
                            <p:stCondLst>
                              <p:cond delay="2949"/>
                            </p:stCondLst>
                            <p:childTnLst>
                              <p:par>
                                <p:cTn id="37" presetID="22" presetClass="entr" presetSubtype="8"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par>
                          <p:cTn id="40" fill="hold">
                            <p:stCondLst>
                              <p:cond delay="3449"/>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250" fill="hold"/>
                                        <p:tgtEl>
                                          <p:spTgt spid="58"/>
                                        </p:tgtEl>
                                        <p:attrNameLst>
                                          <p:attrName>ppt_w</p:attrName>
                                        </p:attrNameLst>
                                      </p:cBhvr>
                                      <p:tavLst>
                                        <p:tav tm="0">
                                          <p:val>
                                            <p:fltVal val="0"/>
                                          </p:val>
                                        </p:tav>
                                        <p:tav tm="100000">
                                          <p:val>
                                            <p:strVal val="#ppt_w"/>
                                          </p:val>
                                        </p:tav>
                                      </p:tavLst>
                                    </p:anim>
                                    <p:anim calcmode="lin" valueType="num">
                                      <p:cBhvr>
                                        <p:cTn id="44" dur="250" fill="hold"/>
                                        <p:tgtEl>
                                          <p:spTgt spid="58"/>
                                        </p:tgtEl>
                                        <p:attrNameLst>
                                          <p:attrName>ppt_h</p:attrName>
                                        </p:attrNameLst>
                                      </p:cBhvr>
                                      <p:tavLst>
                                        <p:tav tm="0">
                                          <p:val>
                                            <p:fltVal val="0"/>
                                          </p:val>
                                        </p:tav>
                                        <p:tav tm="100000">
                                          <p:val>
                                            <p:strVal val="#ppt_h"/>
                                          </p:val>
                                        </p:tav>
                                      </p:tavLst>
                                    </p:anim>
                                    <p:animEffect transition="in" filter="fade">
                                      <p:cBhvr>
                                        <p:cTn id="45" dur="250"/>
                                        <p:tgtEl>
                                          <p:spTgt spid="58"/>
                                        </p:tgtEl>
                                      </p:cBhvr>
                                    </p:animEffect>
                                  </p:childTnLst>
                                </p:cTn>
                              </p:par>
                            </p:childTnLst>
                          </p:cTn>
                        </p:par>
                        <p:par>
                          <p:cTn id="46" fill="hold">
                            <p:stCondLst>
                              <p:cond delay="3949"/>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57"/>
                                        </p:tgtEl>
                                        <p:attrNameLst>
                                          <p:attrName>style.visibility</p:attrName>
                                        </p:attrNameLst>
                                      </p:cBhvr>
                                      <p:to>
                                        <p:strVal val="visible"/>
                                      </p:to>
                                    </p:set>
                                    <p:anim calcmode="lin" valueType="num">
                                      <p:cBhvr>
                                        <p:cTn id="49" dur="250" fill="hold"/>
                                        <p:tgtEl>
                                          <p:spTgt spid="57"/>
                                        </p:tgtEl>
                                        <p:attrNameLst>
                                          <p:attrName>ppt_w</p:attrName>
                                        </p:attrNameLst>
                                      </p:cBhvr>
                                      <p:tavLst>
                                        <p:tav tm="0">
                                          <p:val>
                                            <p:fltVal val="0"/>
                                          </p:val>
                                        </p:tav>
                                        <p:tav tm="100000">
                                          <p:val>
                                            <p:strVal val="#ppt_w"/>
                                          </p:val>
                                        </p:tav>
                                      </p:tavLst>
                                    </p:anim>
                                    <p:anim calcmode="lin" valueType="num">
                                      <p:cBhvr>
                                        <p:cTn id="50" dur="250" fill="hold"/>
                                        <p:tgtEl>
                                          <p:spTgt spid="57"/>
                                        </p:tgtEl>
                                        <p:attrNameLst>
                                          <p:attrName>ppt_h</p:attrName>
                                        </p:attrNameLst>
                                      </p:cBhvr>
                                      <p:tavLst>
                                        <p:tav tm="0">
                                          <p:val>
                                            <p:fltVal val="0"/>
                                          </p:val>
                                        </p:tav>
                                        <p:tav tm="100000">
                                          <p:val>
                                            <p:strVal val="#ppt_h"/>
                                          </p:val>
                                        </p:tav>
                                      </p:tavLst>
                                    </p:anim>
                                    <p:animEffect transition="in" filter="fade">
                                      <p:cBhvr>
                                        <p:cTn id="51" dur="250"/>
                                        <p:tgtEl>
                                          <p:spTgt spid="57"/>
                                        </p:tgtEl>
                                      </p:cBhvr>
                                    </p:animEffect>
                                  </p:childTnLst>
                                </p:cTn>
                              </p:par>
                            </p:childTnLst>
                          </p:cTn>
                        </p:par>
                        <p:par>
                          <p:cTn id="52" fill="hold">
                            <p:stCondLst>
                              <p:cond delay="4599"/>
                            </p:stCondLst>
                            <p:childTnLst>
                              <p:par>
                                <p:cTn id="53" presetID="22" presetClass="entr" presetSubtype="8"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left)">
                                      <p:cBhvr>
                                        <p:cTn id="55" dur="500"/>
                                        <p:tgtEl>
                                          <p:spTgt spid="37"/>
                                        </p:tgtEl>
                                      </p:cBhvr>
                                    </p:animEffect>
                                  </p:childTnLst>
                                </p:cTn>
                              </p:par>
                            </p:childTnLst>
                          </p:cTn>
                        </p:par>
                        <p:par>
                          <p:cTn id="56" fill="hold">
                            <p:stCondLst>
                              <p:cond delay="5099"/>
                            </p:stCondLst>
                            <p:childTnLst>
                              <p:par>
                                <p:cTn id="57" presetID="53" presetClass="entr" presetSubtype="16"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250" fill="hold"/>
                                        <p:tgtEl>
                                          <p:spTgt spid="74"/>
                                        </p:tgtEl>
                                        <p:attrNameLst>
                                          <p:attrName>ppt_w</p:attrName>
                                        </p:attrNameLst>
                                      </p:cBhvr>
                                      <p:tavLst>
                                        <p:tav tm="0">
                                          <p:val>
                                            <p:fltVal val="0"/>
                                          </p:val>
                                        </p:tav>
                                        <p:tav tm="100000">
                                          <p:val>
                                            <p:strVal val="#ppt_w"/>
                                          </p:val>
                                        </p:tav>
                                      </p:tavLst>
                                    </p:anim>
                                    <p:anim calcmode="lin" valueType="num">
                                      <p:cBhvr>
                                        <p:cTn id="60" dur="250" fill="hold"/>
                                        <p:tgtEl>
                                          <p:spTgt spid="74"/>
                                        </p:tgtEl>
                                        <p:attrNameLst>
                                          <p:attrName>ppt_h</p:attrName>
                                        </p:attrNameLst>
                                      </p:cBhvr>
                                      <p:tavLst>
                                        <p:tav tm="0">
                                          <p:val>
                                            <p:fltVal val="0"/>
                                          </p:val>
                                        </p:tav>
                                        <p:tav tm="100000">
                                          <p:val>
                                            <p:strVal val="#ppt_h"/>
                                          </p:val>
                                        </p:tav>
                                      </p:tavLst>
                                    </p:anim>
                                    <p:animEffect transition="in" filter="fade">
                                      <p:cBhvr>
                                        <p:cTn id="61" dur="250"/>
                                        <p:tgtEl>
                                          <p:spTgt spid="74"/>
                                        </p:tgtEl>
                                      </p:cBhvr>
                                    </p:animEffect>
                                  </p:childTnLst>
                                </p:cTn>
                              </p:par>
                            </p:childTnLst>
                          </p:cTn>
                        </p:par>
                        <p:par>
                          <p:cTn id="62" fill="hold">
                            <p:stCondLst>
                              <p:cond delay="5599"/>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73"/>
                                        </p:tgtEl>
                                        <p:attrNameLst>
                                          <p:attrName>style.visibility</p:attrName>
                                        </p:attrNameLst>
                                      </p:cBhvr>
                                      <p:to>
                                        <p:strVal val="visible"/>
                                      </p:to>
                                    </p:set>
                                    <p:anim calcmode="lin" valueType="num">
                                      <p:cBhvr>
                                        <p:cTn id="65" dur="250" fill="hold"/>
                                        <p:tgtEl>
                                          <p:spTgt spid="73"/>
                                        </p:tgtEl>
                                        <p:attrNameLst>
                                          <p:attrName>ppt_w</p:attrName>
                                        </p:attrNameLst>
                                      </p:cBhvr>
                                      <p:tavLst>
                                        <p:tav tm="0">
                                          <p:val>
                                            <p:fltVal val="0"/>
                                          </p:val>
                                        </p:tav>
                                        <p:tav tm="100000">
                                          <p:val>
                                            <p:strVal val="#ppt_w"/>
                                          </p:val>
                                        </p:tav>
                                      </p:tavLst>
                                    </p:anim>
                                    <p:anim calcmode="lin" valueType="num">
                                      <p:cBhvr>
                                        <p:cTn id="66" dur="250" fill="hold"/>
                                        <p:tgtEl>
                                          <p:spTgt spid="73"/>
                                        </p:tgtEl>
                                        <p:attrNameLst>
                                          <p:attrName>ppt_h</p:attrName>
                                        </p:attrNameLst>
                                      </p:cBhvr>
                                      <p:tavLst>
                                        <p:tav tm="0">
                                          <p:val>
                                            <p:fltVal val="0"/>
                                          </p:val>
                                        </p:tav>
                                        <p:tav tm="100000">
                                          <p:val>
                                            <p:strVal val="#ppt_h"/>
                                          </p:val>
                                        </p:tav>
                                      </p:tavLst>
                                    </p:anim>
                                    <p:animEffect transition="in" filter="fade">
                                      <p:cBhvr>
                                        <p:cTn id="67" dur="250"/>
                                        <p:tgtEl>
                                          <p:spTgt spid="73"/>
                                        </p:tgtEl>
                                      </p:cBhvr>
                                    </p:animEffect>
                                  </p:childTnLst>
                                </p:cTn>
                              </p:par>
                            </p:childTnLst>
                          </p:cTn>
                        </p:par>
                        <p:par>
                          <p:cTn id="68" fill="hold">
                            <p:stCondLst>
                              <p:cond delay="6250"/>
                            </p:stCondLst>
                            <p:childTnLst>
                              <p:par>
                                <p:cTn id="69" presetID="22" presetClass="entr" presetSubtype="8"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wipe(left)">
                                      <p:cBhvr>
                                        <p:cTn id="71" dur="500"/>
                                        <p:tgtEl>
                                          <p:spTgt spid="39"/>
                                        </p:tgtEl>
                                      </p:cBhvr>
                                    </p:animEffect>
                                  </p:childTnLst>
                                </p:cTn>
                              </p:par>
                            </p:childTnLst>
                          </p:cTn>
                        </p:par>
                        <p:par>
                          <p:cTn id="72" fill="hold">
                            <p:stCondLst>
                              <p:cond delay="6750"/>
                            </p:stCondLst>
                            <p:childTnLst>
                              <p:par>
                                <p:cTn id="73" presetID="53" presetClass="entr" presetSubtype="16" fill="hold" grpId="0" nodeType="afterEffect">
                                  <p:stCondLst>
                                    <p:cond delay="0"/>
                                  </p:stCondLst>
                                  <p:childTnLst>
                                    <p:set>
                                      <p:cBhvr>
                                        <p:cTn id="74" dur="1" fill="hold">
                                          <p:stCondLst>
                                            <p:cond delay="0"/>
                                          </p:stCondLst>
                                        </p:cTn>
                                        <p:tgtEl>
                                          <p:spTgt spid="77"/>
                                        </p:tgtEl>
                                        <p:attrNameLst>
                                          <p:attrName>style.visibility</p:attrName>
                                        </p:attrNameLst>
                                      </p:cBhvr>
                                      <p:to>
                                        <p:strVal val="visible"/>
                                      </p:to>
                                    </p:set>
                                    <p:anim calcmode="lin" valueType="num">
                                      <p:cBhvr>
                                        <p:cTn id="75" dur="250" fill="hold"/>
                                        <p:tgtEl>
                                          <p:spTgt spid="77"/>
                                        </p:tgtEl>
                                        <p:attrNameLst>
                                          <p:attrName>ppt_w</p:attrName>
                                        </p:attrNameLst>
                                      </p:cBhvr>
                                      <p:tavLst>
                                        <p:tav tm="0">
                                          <p:val>
                                            <p:fltVal val="0"/>
                                          </p:val>
                                        </p:tav>
                                        <p:tav tm="100000">
                                          <p:val>
                                            <p:strVal val="#ppt_w"/>
                                          </p:val>
                                        </p:tav>
                                      </p:tavLst>
                                    </p:anim>
                                    <p:anim calcmode="lin" valueType="num">
                                      <p:cBhvr>
                                        <p:cTn id="76" dur="250" fill="hold"/>
                                        <p:tgtEl>
                                          <p:spTgt spid="77"/>
                                        </p:tgtEl>
                                        <p:attrNameLst>
                                          <p:attrName>ppt_h</p:attrName>
                                        </p:attrNameLst>
                                      </p:cBhvr>
                                      <p:tavLst>
                                        <p:tav tm="0">
                                          <p:val>
                                            <p:fltVal val="0"/>
                                          </p:val>
                                        </p:tav>
                                        <p:tav tm="100000">
                                          <p:val>
                                            <p:strVal val="#ppt_h"/>
                                          </p:val>
                                        </p:tav>
                                      </p:tavLst>
                                    </p:anim>
                                    <p:animEffect transition="in" filter="fade">
                                      <p:cBhvr>
                                        <p:cTn id="77" dur="250"/>
                                        <p:tgtEl>
                                          <p:spTgt spid="77"/>
                                        </p:tgtEl>
                                      </p:cBhvr>
                                    </p:animEffect>
                                  </p:childTnLst>
                                </p:cTn>
                              </p:par>
                            </p:childTnLst>
                          </p:cTn>
                        </p:par>
                        <p:par>
                          <p:cTn id="78" fill="hold">
                            <p:stCondLst>
                              <p:cond delay="7250"/>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76"/>
                                        </p:tgtEl>
                                        <p:attrNameLst>
                                          <p:attrName>style.visibility</p:attrName>
                                        </p:attrNameLst>
                                      </p:cBhvr>
                                      <p:to>
                                        <p:strVal val="visible"/>
                                      </p:to>
                                    </p:set>
                                    <p:anim calcmode="lin" valueType="num">
                                      <p:cBhvr>
                                        <p:cTn id="81" dur="250" fill="hold"/>
                                        <p:tgtEl>
                                          <p:spTgt spid="76"/>
                                        </p:tgtEl>
                                        <p:attrNameLst>
                                          <p:attrName>ppt_w</p:attrName>
                                        </p:attrNameLst>
                                      </p:cBhvr>
                                      <p:tavLst>
                                        <p:tav tm="0">
                                          <p:val>
                                            <p:fltVal val="0"/>
                                          </p:val>
                                        </p:tav>
                                        <p:tav tm="100000">
                                          <p:val>
                                            <p:strVal val="#ppt_w"/>
                                          </p:val>
                                        </p:tav>
                                      </p:tavLst>
                                    </p:anim>
                                    <p:anim calcmode="lin" valueType="num">
                                      <p:cBhvr>
                                        <p:cTn id="82" dur="250" fill="hold"/>
                                        <p:tgtEl>
                                          <p:spTgt spid="76"/>
                                        </p:tgtEl>
                                        <p:attrNameLst>
                                          <p:attrName>ppt_h</p:attrName>
                                        </p:attrNameLst>
                                      </p:cBhvr>
                                      <p:tavLst>
                                        <p:tav tm="0">
                                          <p:val>
                                            <p:fltVal val="0"/>
                                          </p:val>
                                        </p:tav>
                                        <p:tav tm="100000">
                                          <p:val>
                                            <p:strVal val="#ppt_h"/>
                                          </p:val>
                                        </p:tav>
                                      </p:tavLst>
                                    </p:anim>
                                    <p:animEffect transition="in" filter="fade">
                                      <p:cBhvr>
                                        <p:cTn id="83" dur="250"/>
                                        <p:tgtEl>
                                          <p:spTgt spid="76"/>
                                        </p:tgtEl>
                                      </p:cBhvr>
                                    </p:animEffect>
                                  </p:childTnLst>
                                </p:cTn>
                              </p:par>
                            </p:childTnLst>
                          </p:cTn>
                        </p:par>
                        <p:par>
                          <p:cTn id="84" fill="hold">
                            <p:stCondLst>
                              <p:cond delay="7899"/>
                            </p:stCondLst>
                            <p:childTnLst>
                              <p:par>
                                <p:cTn id="85" presetID="22" presetClass="entr" presetSubtype="8" fill="hold"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childTnLst>
                          </p:cTn>
                        </p:par>
                        <p:par>
                          <p:cTn id="88" fill="hold">
                            <p:stCondLst>
                              <p:cond delay="8399"/>
                            </p:stCondLst>
                            <p:childTnLst>
                              <p:par>
                                <p:cTn id="89" presetID="53" presetClass="entr" presetSubtype="16" fill="hold" grpId="0" nodeType="afterEffect">
                                  <p:stCondLst>
                                    <p:cond delay="0"/>
                                  </p:stCondLst>
                                  <p:childTnLst>
                                    <p:set>
                                      <p:cBhvr>
                                        <p:cTn id="90" dur="1" fill="hold">
                                          <p:stCondLst>
                                            <p:cond delay="0"/>
                                          </p:stCondLst>
                                        </p:cTn>
                                        <p:tgtEl>
                                          <p:spTgt spid="80"/>
                                        </p:tgtEl>
                                        <p:attrNameLst>
                                          <p:attrName>style.visibility</p:attrName>
                                        </p:attrNameLst>
                                      </p:cBhvr>
                                      <p:to>
                                        <p:strVal val="visible"/>
                                      </p:to>
                                    </p:set>
                                    <p:anim calcmode="lin" valueType="num">
                                      <p:cBhvr>
                                        <p:cTn id="91" dur="250" fill="hold"/>
                                        <p:tgtEl>
                                          <p:spTgt spid="80"/>
                                        </p:tgtEl>
                                        <p:attrNameLst>
                                          <p:attrName>ppt_w</p:attrName>
                                        </p:attrNameLst>
                                      </p:cBhvr>
                                      <p:tavLst>
                                        <p:tav tm="0">
                                          <p:val>
                                            <p:fltVal val="0"/>
                                          </p:val>
                                        </p:tav>
                                        <p:tav tm="100000">
                                          <p:val>
                                            <p:strVal val="#ppt_w"/>
                                          </p:val>
                                        </p:tav>
                                      </p:tavLst>
                                    </p:anim>
                                    <p:anim calcmode="lin" valueType="num">
                                      <p:cBhvr>
                                        <p:cTn id="92" dur="250" fill="hold"/>
                                        <p:tgtEl>
                                          <p:spTgt spid="80"/>
                                        </p:tgtEl>
                                        <p:attrNameLst>
                                          <p:attrName>ppt_h</p:attrName>
                                        </p:attrNameLst>
                                      </p:cBhvr>
                                      <p:tavLst>
                                        <p:tav tm="0">
                                          <p:val>
                                            <p:fltVal val="0"/>
                                          </p:val>
                                        </p:tav>
                                        <p:tav tm="100000">
                                          <p:val>
                                            <p:strVal val="#ppt_h"/>
                                          </p:val>
                                        </p:tav>
                                      </p:tavLst>
                                    </p:anim>
                                    <p:animEffect transition="in" filter="fade">
                                      <p:cBhvr>
                                        <p:cTn id="93" dur="250"/>
                                        <p:tgtEl>
                                          <p:spTgt spid="80"/>
                                        </p:tgtEl>
                                      </p:cBhvr>
                                    </p:animEffect>
                                  </p:childTnLst>
                                </p:cTn>
                              </p:par>
                            </p:childTnLst>
                          </p:cTn>
                        </p:par>
                        <p:par>
                          <p:cTn id="94" fill="hold">
                            <p:stCondLst>
                              <p:cond delay="8899"/>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79"/>
                                        </p:tgtEl>
                                        <p:attrNameLst>
                                          <p:attrName>style.visibility</p:attrName>
                                        </p:attrNameLst>
                                      </p:cBhvr>
                                      <p:to>
                                        <p:strVal val="visible"/>
                                      </p:to>
                                    </p:set>
                                    <p:anim calcmode="lin" valueType="num">
                                      <p:cBhvr>
                                        <p:cTn id="97" dur="250" fill="hold"/>
                                        <p:tgtEl>
                                          <p:spTgt spid="79"/>
                                        </p:tgtEl>
                                        <p:attrNameLst>
                                          <p:attrName>ppt_w</p:attrName>
                                        </p:attrNameLst>
                                      </p:cBhvr>
                                      <p:tavLst>
                                        <p:tav tm="0">
                                          <p:val>
                                            <p:fltVal val="0"/>
                                          </p:val>
                                        </p:tav>
                                        <p:tav tm="100000">
                                          <p:val>
                                            <p:strVal val="#ppt_w"/>
                                          </p:val>
                                        </p:tav>
                                      </p:tavLst>
                                    </p:anim>
                                    <p:anim calcmode="lin" valueType="num">
                                      <p:cBhvr>
                                        <p:cTn id="98" dur="250" fill="hold"/>
                                        <p:tgtEl>
                                          <p:spTgt spid="79"/>
                                        </p:tgtEl>
                                        <p:attrNameLst>
                                          <p:attrName>ppt_h</p:attrName>
                                        </p:attrNameLst>
                                      </p:cBhvr>
                                      <p:tavLst>
                                        <p:tav tm="0">
                                          <p:val>
                                            <p:fltVal val="0"/>
                                          </p:val>
                                        </p:tav>
                                        <p:tav tm="100000">
                                          <p:val>
                                            <p:strVal val="#ppt_h"/>
                                          </p:val>
                                        </p:tav>
                                      </p:tavLst>
                                    </p:anim>
                                    <p:animEffect transition="in" filter="fade">
                                      <p:cBhvr>
                                        <p:cTn id="99" dur="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9" grpId="0"/>
      <p:bldP spid="70" grpId="0"/>
      <p:bldP spid="73" grpId="0"/>
      <p:bldP spid="74" grpId="0"/>
      <p:bldP spid="76" grpId="0"/>
      <p:bldP spid="77" grpId="0"/>
      <p:bldP spid="79" grpId="0"/>
      <p:bldP spid="8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5"/>
          <p:cNvSpPr/>
          <p:nvPr/>
        </p:nvSpPr>
        <p:spPr bwMode="auto">
          <a:xfrm>
            <a:off x="4275931" y="1723710"/>
            <a:ext cx="1754188" cy="1754188"/>
          </a:xfrm>
          <a:custGeom>
            <a:avLst/>
            <a:gdLst>
              <a:gd name="T0" fmla="*/ 2409 w 4819"/>
              <a:gd name="T1" fmla="*/ 0 h 4819"/>
              <a:gd name="T2" fmla="*/ 4819 w 4819"/>
              <a:gd name="T3" fmla="*/ 2409 h 4819"/>
              <a:gd name="T4" fmla="*/ 4715 w 4819"/>
              <a:gd name="T5" fmla="*/ 3110 h 4819"/>
              <a:gd name="T6" fmla="*/ 4459 w 4819"/>
              <a:gd name="T7" fmla="*/ 3373 h 4819"/>
              <a:gd name="T8" fmla="*/ 3373 w 4819"/>
              <a:gd name="T9" fmla="*/ 4459 h 4819"/>
              <a:gd name="T10" fmla="*/ 3110 w 4819"/>
              <a:gd name="T11" fmla="*/ 4715 h 4819"/>
              <a:gd name="T12" fmla="*/ 2409 w 4819"/>
              <a:gd name="T13" fmla="*/ 4819 h 4819"/>
              <a:gd name="T14" fmla="*/ 0 w 4819"/>
              <a:gd name="T15" fmla="*/ 2409 h 4819"/>
              <a:gd name="T16" fmla="*/ 2409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09" y="0"/>
                </a:moveTo>
                <a:cubicBezTo>
                  <a:pt x="3740" y="0"/>
                  <a:pt x="4819" y="1079"/>
                  <a:pt x="4819" y="2409"/>
                </a:cubicBezTo>
                <a:cubicBezTo>
                  <a:pt x="4819" y="2653"/>
                  <a:pt x="4782" y="2888"/>
                  <a:pt x="4715" y="3110"/>
                </a:cubicBezTo>
                <a:cubicBezTo>
                  <a:pt x="4676" y="3238"/>
                  <a:pt x="4586" y="3331"/>
                  <a:pt x="4459" y="3373"/>
                </a:cubicBezTo>
                <a:cubicBezTo>
                  <a:pt x="3947" y="3543"/>
                  <a:pt x="3543" y="3947"/>
                  <a:pt x="3373" y="4459"/>
                </a:cubicBezTo>
                <a:cubicBezTo>
                  <a:pt x="3331" y="4586"/>
                  <a:pt x="3238" y="4676"/>
                  <a:pt x="3110" y="4715"/>
                </a:cubicBezTo>
                <a:cubicBezTo>
                  <a:pt x="2888" y="4782"/>
                  <a:pt x="2653" y="4819"/>
                  <a:pt x="2409" y="4819"/>
                </a:cubicBezTo>
                <a:cubicBezTo>
                  <a:pt x="1079" y="4819"/>
                  <a:pt x="0" y="3740"/>
                  <a:pt x="0" y="2409"/>
                </a:cubicBezTo>
                <a:cubicBezTo>
                  <a:pt x="0" y="1079"/>
                  <a:pt x="1079" y="0"/>
                  <a:pt x="2409" y="0"/>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39" name="Freeform 6"/>
          <p:cNvSpPr/>
          <p:nvPr/>
        </p:nvSpPr>
        <p:spPr bwMode="auto">
          <a:xfrm>
            <a:off x="4275931" y="3609660"/>
            <a:ext cx="1754188" cy="1755775"/>
          </a:xfrm>
          <a:custGeom>
            <a:avLst/>
            <a:gdLst>
              <a:gd name="T0" fmla="*/ 2409 w 4819"/>
              <a:gd name="T1" fmla="*/ 0 h 4819"/>
              <a:gd name="T2" fmla="*/ 3110 w 4819"/>
              <a:gd name="T3" fmla="*/ 104 h 4819"/>
              <a:gd name="T4" fmla="*/ 3373 w 4819"/>
              <a:gd name="T5" fmla="*/ 360 h 4819"/>
              <a:gd name="T6" fmla="*/ 4459 w 4819"/>
              <a:gd name="T7" fmla="*/ 1446 h 4819"/>
              <a:gd name="T8" fmla="*/ 4715 w 4819"/>
              <a:gd name="T9" fmla="*/ 1709 h 4819"/>
              <a:gd name="T10" fmla="*/ 4819 w 4819"/>
              <a:gd name="T11" fmla="*/ 2410 h 4819"/>
              <a:gd name="T12" fmla="*/ 2409 w 4819"/>
              <a:gd name="T13" fmla="*/ 4819 h 4819"/>
              <a:gd name="T14" fmla="*/ 0 w 4819"/>
              <a:gd name="T15" fmla="*/ 2410 h 4819"/>
              <a:gd name="T16" fmla="*/ 2409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09" y="0"/>
                </a:moveTo>
                <a:cubicBezTo>
                  <a:pt x="2653" y="0"/>
                  <a:pt x="2888" y="37"/>
                  <a:pt x="3110" y="104"/>
                </a:cubicBezTo>
                <a:cubicBezTo>
                  <a:pt x="3238" y="143"/>
                  <a:pt x="3331" y="233"/>
                  <a:pt x="3373" y="360"/>
                </a:cubicBezTo>
                <a:cubicBezTo>
                  <a:pt x="3543" y="872"/>
                  <a:pt x="3947" y="1276"/>
                  <a:pt x="4459" y="1446"/>
                </a:cubicBezTo>
                <a:cubicBezTo>
                  <a:pt x="4586" y="1488"/>
                  <a:pt x="4676" y="1581"/>
                  <a:pt x="4715" y="1709"/>
                </a:cubicBezTo>
                <a:cubicBezTo>
                  <a:pt x="4782" y="1931"/>
                  <a:pt x="4819" y="2166"/>
                  <a:pt x="4819" y="2410"/>
                </a:cubicBezTo>
                <a:cubicBezTo>
                  <a:pt x="4819" y="3740"/>
                  <a:pt x="3740" y="4819"/>
                  <a:pt x="2409" y="4819"/>
                </a:cubicBezTo>
                <a:cubicBezTo>
                  <a:pt x="1079" y="4819"/>
                  <a:pt x="0" y="3740"/>
                  <a:pt x="0" y="2410"/>
                </a:cubicBezTo>
                <a:cubicBezTo>
                  <a:pt x="0" y="1079"/>
                  <a:pt x="1079" y="0"/>
                  <a:pt x="2409" y="0"/>
                </a:cubicBez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0" name="Freeform 7"/>
          <p:cNvSpPr/>
          <p:nvPr/>
        </p:nvSpPr>
        <p:spPr bwMode="auto">
          <a:xfrm>
            <a:off x="6161881" y="1723710"/>
            <a:ext cx="1754188" cy="1754188"/>
          </a:xfrm>
          <a:custGeom>
            <a:avLst/>
            <a:gdLst>
              <a:gd name="T0" fmla="*/ 2410 w 4819"/>
              <a:gd name="T1" fmla="*/ 0 h 4819"/>
              <a:gd name="T2" fmla="*/ 4819 w 4819"/>
              <a:gd name="T3" fmla="*/ 2409 h 4819"/>
              <a:gd name="T4" fmla="*/ 2410 w 4819"/>
              <a:gd name="T5" fmla="*/ 4819 h 4819"/>
              <a:gd name="T6" fmla="*/ 1709 w 4819"/>
              <a:gd name="T7" fmla="*/ 4715 h 4819"/>
              <a:gd name="T8" fmla="*/ 1446 w 4819"/>
              <a:gd name="T9" fmla="*/ 4459 h 4819"/>
              <a:gd name="T10" fmla="*/ 360 w 4819"/>
              <a:gd name="T11" fmla="*/ 3373 h 4819"/>
              <a:gd name="T12" fmla="*/ 104 w 4819"/>
              <a:gd name="T13" fmla="*/ 3110 h 4819"/>
              <a:gd name="T14" fmla="*/ 0 w 4819"/>
              <a:gd name="T15" fmla="*/ 2409 h 4819"/>
              <a:gd name="T16" fmla="*/ 2410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10" y="0"/>
                </a:moveTo>
                <a:cubicBezTo>
                  <a:pt x="3740" y="0"/>
                  <a:pt x="4819" y="1079"/>
                  <a:pt x="4819" y="2409"/>
                </a:cubicBezTo>
                <a:cubicBezTo>
                  <a:pt x="4819" y="3740"/>
                  <a:pt x="3740" y="4819"/>
                  <a:pt x="2410" y="4819"/>
                </a:cubicBezTo>
                <a:cubicBezTo>
                  <a:pt x="2166" y="4819"/>
                  <a:pt x="1931" y="4782"/>
                  <a:pt x="1709" y="4715"/>
                </a:cubicBezTo>
                <a:cubicBezTo>
                  <a:pt x="1581" y="4676"/>
                  <a:pt x="1488" y="4586"/>
                  <a:pt x="1446" y="4459"/>
                </a:cubicBezTo>
                <a:cubicBezTo>
                  <a:pt x="1276" y="3947"/>
                  <a:pt x="872" y="3543"/>
                  <a:pt x="360" y="3373"/>
                </a:cubicBezTo>
                <a:cubicBezTo>
                  <a:pt x="233" y="3331"/>
                  <a:pt x="143" y="3238"/>
                  <a:pt x="104" y="3110"/>
                </a:cubicBezTo>
                <a:cubicBezTo>
                  <a:pt x="37" y="2888"/>
                  <a:pt x="0" y="2653"/>
                  <a:pt x="0" y="2409"/>
                </a:cubicBezTo>
                <a:cubicBezTo>
                  <a:pt x="0" y="1079"/>
                  <a:pt x="1079" y="0"/>
                  <a:pt x="2410" y="0"/>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1" name="Freeform 8"/>
          <p:cNvSpPr/>
          <p:nvPr/>
        </p:nvSpPr>
        <p:spPr bwMode="auto">
          <a:xfrm>
            <a:off x="6161881" y="3609660"/>
            <a:ext cx="1754188" cy="1755775"/>
          </a:xfrm>
          <a:custGeom>
            <a:avLst/>
            <a:gdLst>
              <a:gd name="T0" fmla="*/ 2410 w 4819"/>
              <a:gd name="T1" fmla="*/ 0 h 4819"/>
              <a:gd name="T2" fmla="*/ 4819 w 4819"/>
              <a:gd name="T3" fmla="*/ 2410 h 4819"/>
              <a:gd name="T4" fmla="*/ 2410 w 4819"/>
              <a:gd name="T5" fmla="*/ 4819 h 4819"/>
              <a:gd name="T6" fmla="*/ 0 w 4819"/>
              <a:gd name="T7" fmla="*/ 2410 h 4819"/>
              <a:gd name="T8" fmla="*/ 104 w 4819"/>
              <a:gd name="T9" fmla="*/ 1709 h 4819"/>
              <a:gd name="T10" fmla="*/ 360 w 4819"/>
              <a:gd name="T11" fmla="*/ 1446 h 4819"/>
              <a:gd name="T12" fmla="*/ 1446 w 4819"/>
              <a:gd name="T13" fmla="*/ 360 h 4819"/>
              <a:gd name="T14" fmla="*/ 1709 w 4819"/>
              <a:gd name="T15" fmla="*/ 104 h 4819"/>
              <a:gd name="T16" fmla="*/ 2410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10" y="0"/>
                </a:moveTo>
                <a:cubicBezTo>
                  <a:pt x="3740" y="0"/>
                  <a:pt x="4819" y="1079"/>
                  <a:pt x="4819" y="2410"/>
                </a:cubicBezTo>
                <a:cubicBezTo>
                  <a:pt x="4819" y="3740"/>
                  <a:pt x="3740" y="4819"/>
                  <a:pt x="2410" y="4819"/>
                </a:cubicBezTo>
                <a:cubicBezTo>
                  <a:pt x="1079" y="4819"/>
                  <a:pt x="0" y="3740"/>
                  <a:pt x="0" y="2410"/>
                </a:cubicBezTo>
                <a:cubicBezTo>
                  <a:pt x="0" y="2166"/>
                  <a:pt x="37" y="1931"/>
                  <a:pt x="104" y="1709"/>
                </a:cubicBezTo>
                <a:cubicBezTo>
                  <a:pt x="143" y="1581"/>
                  <a:pt x="233" y="1488"/>
                  <a:pt x="360" y="1446"/>
                </a:cubicBezTo>
                <a:cubicBezTo>
                  <a:pt x="872" y="1276"/>
                  <a:pt x="1276" y="872"/>
                  <a:pt x="1446" y="360"/>
                </a:cubicBezTo>
                <a:cubicBezTo>
                  <a:pt x="1488" y="233"/>
                  <a:pt x="1581" y="143"/>
                  <a:pt x="1709" y="104"/>
                </a:cubicBezTo>
                <a:cubicBezTo>
                  <a:pt x="1931" y="37"/>
                  <a:pt x="2166" y="0"/>
                  <a:pt x="2410" y="0"/>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2" name="Freeform 34"/>
          <p:cNvSpPr>
            <a:spLocks noChangeAspect="1" noEditPoints="1"/>
          </p:cNvSpPr>
          <p:nvPr/>
        </p:nvSpPr>
        <p:spPr bwMode="auto">
          <a:xfrm>
            <a:off x="4913409" y="4127547"/>
            <a:ext cx="529141" cy="720000"/>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3" name="Freeform 35"/>
          <p:cNvSpPr>
            <a:spLocks noChangeAspect="1" noEditPoints="1"/>
          </p:cNvSpPr>
          <p:nvPr/>
        </p:nvSpPr>
        <p:spPr bwMode="auto">
          <a:xfrm>
            <a:off x="6827749" y="4238493"/>
            <a:ext cx="422452" cy="574773"/>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4" name="Freeform 36"/>
          <p:cNvSpPr>
            <a:spLocks noChangeAspect="1" noEditPoints="1"/>
          </p:cNvSpPr>
          <p:nvPr/>
        </p:nvSpPr>
        <p:spPr bwMode="auto">
          <a:xfrm>
            <a:off x="4885419" y="2312804"/>
            <a:ext cx="585122" cy="576000"/>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5" name="Freeform 37"/>
          <p:cNvSpPr>
            <a:spLocks noChangeAspect="1" noEditPoints="1"/>
          </p:cNvSpPr>
          <p:nvPr/>
        </p:nvSpPr>
        <p:spPr bwMode="auto">
          <a:xfrm>
            <a:off x="6792049" y="2356257"/>
            <a:ext cx="493852" cy="489093"/>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6" name="矩形 45"/>
          <p:cNvSpPr/>
          <p:nvPr/>
        </p:nvSpPr>
        <p:spPr>
          <a:xfrm>
            <a:off x="1022435" y="2379582"/>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1022435" y="4325109"/>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8232860" y="2379582"/>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8232860" y="4325109"/>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022433" y="1946617"/>
            <a:ext cx="3054267" cy="40011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022433" y="3892144"/>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8232858" y="1946617"/>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8232858" y="3892144"/>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childTnLst>
                          </p:cTn>
                        </p:par>
                        <p:par>
                          <p:cTn id="31" fill="hold">
                            <p:stCondLst>
                              <p:cond delay="1000"/>
                            </p:stCondLst>
                            <p:childTnLst>
                              <p:par>
                                <p:cTn id="32" presetID="23" presetClass="entr" presetSubtype="528"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 calcmode="lin" valueType="num">
                                      <p:cBhvr>
                                        <p:cTn id="36" dur="500" fill="hold"/>
                                        <p:tgtEl>
                                          <p:spTgt spid="50"/>
                                        </p:tgtEl>
                                        <p:attrNameLst>
                                          <p:attrName>ppt_x</p:attrName>
                                        </p:attrNameLst>
                                      </p:cBhvr>
                                      <p:tavLst>
                                        <p:tav tm="0">
                                          <p:val>
                                            <p:fltVal val="0.5"/>
                                          </p:val>
                                        </p:tav>
                                        <p:tav tm="100000">
                                          <p:val>
                                            <p:strVal val="#ppt_x"/>
                                          </p:val>
                                        </p:tav>
                                      </p:tavLst>
                                    </p:anim>
                                    <p:anim calcmode="lin" valueType="num">
                                      <p:cBhvr>
                                        <p:cTn id="37" dur="500" fill="hold"/>
                                        <p:tgtEl>
                                          <p:spTgt spid="50"/>
                                        </p:tgtEl>
                                        <p:attrNameLst>
                                          <p:attrName>ppt_y</p:attrName>
                                        </p:attrNameLst>
                                      </p:cBhvr>
                                      <p:tavLst>
                                        <p:tav tm="0">
                                          <p:val>
                                            <p:fltVal val="0.5"/>
                                          </p:val>
                                        </p:tav>
                                        <p:tav tm="100000">
                                          <p:val>
                                            <p:strVal val="#ppt_y"/>
                                          </p:val>
                                        </p:tav>
                                      </p:tavLst>
                                    </p:anim>
                                  </p:childTnLst>
                                </p:cTn>
                              </p:par>
                            </p:childTnLst>
                          </p:cTn>
                        </p:par>
                        <p:par>
                          <p:cTn id="38" fill="hold">
                            <p:stCondLst>
                              <p:cond delay="1500"/>
                            </p:stCondLst>
                            <p:childTnLst>
                              <p:par>
                                <p:cTn id="39" presetID="53" presetClass="entr" presetSubtype="16" fill="hold" grpId="0" nodeType="afterEffect">
                                  <p:stCondLst>
                                    <p:cond delay="0"/>
                                  </p:stCondLst>
                                  <p:iterate type="lt">
                                    <p:tmPct val="10000"/>
                                  </p:iterate>
                                  <p:childTnLst>
                                    <p:set>
                                      <p:cBhvr>
                                        <p:cTn id="40" dur="1" fill="hold">
                                          <p:stCondLst>
                                            <p:cond delay="0"/>
                                          </p:stCondLst>
                                        </p:cTn>
                                        <p:tgtEl>
                                          <p:spTgt spid="46"/>
                                        </p:tgtEl>
                                        <p:attrNameLst>
                                          <p:attrName>style.visibility</p:attrName>
                                        </p:attrNameLst>
                                      </p:cBhvr>
                                      <p:to>
                                        <p:strVal val="visible"/>
                                      </p:to>
                                    </p:set>
                                    <p:anim calcmode="lin" valueType="num">
                                      <p:cBhvr>
                                        <p:cTn id="41" dur="100" fill="hold"/>
                                        <p:tgtEl>
                                          <p:spTgt spid="46"/>
                                        </p:tgtEl>
                                        <p:attrNameLst>
                                          <p:attrName>ppt_w</p:attrName>
                                        </p:attrNameLst>
                                      </p:cBhvr>
                                      <p:tavLst>
                                        <p:tav tm="0">
                                          <p:val>
                                            <p:fltVal val="0"/>
                                          </p:val>
                                        </p:tav>
                                        <p:tav tm="100000">
                                          <p:val>
                                            <p:strVal val="#ppt_w"/>
                                          </p:val>
                                        </p:tav>
                                      </p:tavLst>
                                    </p:anim>
                                    <p:anim calcmode="lin" valueType="num">
                                      <p:cBhvr>
                                        <p:cTn id="42" dur="100" fill="hold"/>
                                        <p:tgtEl>
                                          <p:spTgt spid="46"/>
                                        </p:tgtEl>
                                        <p:attrNameLst>
                                          <p:attrName>ppt_h</p:attrName>
                                        </p:attrNameLst>
                                      </p:cBhvr>
                                      <p:tavLst>
                                        <p:tav tm="0">
                                          <p:val>
                                            <p:fltVal val="0"/>
                                          </p:val>
                                        </p:tav>
                                        <p:tav tm="100000">
                                          <p:val>
                                            <p:strVal val="#ppt_h"/>
                                          </p:val>
                                        </p:tav>
                                      </p:tavLst>
                                    </p:anim>
                                    <p:animEffect transition="in" filter="fade">
                                      <p:cBhvr>
                                        <p:cTn id="43" dur="100"/>
                                        <p:tgtEl>
                                          <p:spTgt spid="46"/>
                                        </p:tgtEl>
                                      </p:cBhvr>
                                    </p:animEffect>
                                  </p:childTnLst>
                                </p:cTn>
                              </p:par>
                            </p:childTnLst>
                          </p:cTn>
                        </p:par>
                        <p:par>
                          <p:cTn id="44" fill="hold">
                            <p:stCondLst>
                              <p:cond delay="2849"/>
                            </p:stCondLst>
                            <p:childTnLst>
                              <p:par>
                                <p:cTn id="45" presetID="53" presetClass="entr" presetSubtype="16"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p:stCondLst>
                              <p:cond delay="3349"/>
                            </p:stCondLst>
                            <p:childTnLst>
                              <p:par>
                                <p:cTn id="51" presetID="23" presetClass="entr" presetSubtype="528"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 calcmode="lin" valueType="num">
                                      <p:cBhvr>
                                        <p:cTn id="55" dur="500" fill="hold"/>
                                        <p:tgtEl>
                                          <p:spTgt spid="52"/>
                                        </p:tgtEl>
                                        <p:attrNameLst>
                                          <p:attrName>ppt_x</p:attrName>
                                        </p:attrNameLst>
                                      </p:cBhvr>
                                      <p:tavLst>
                                        <p:tav tm="0">
                                          <p:val>
                                            <p:fltVal val="0.5"/>
                                          </p:val>
                                        </p:tav>
                                        <p:tav tm="100000">
                                          <p:val>
                                            <p:strVal val="#ppt_x"/>
                                          </p:val>
                                        </p:tav>
                                      </p:tavLst>
                                    </p:anim>
                                    <p:anim calcmode="lin" valueType="num">
                                      <p:cBhvr>
                                        <p:cTn id="56" dur="500" fill="hold"/>
                                        <p:tgtEl>
                                          <p:spTgt spid="52"/>
                                        </p:tgtEl>
                                        <p:attrNameLst>
                                          <p:attrName>ppt_y</p:attrName>
                                        </p:attrNameLst>
                                      </p:cBhvr>
                                      <p:tavLst>
                                        <p:tav tm="0">
                                          <p:val>
                                            <p:fltVal val="0.5"/>
                                          </p:val>
                                        </p:tav>
                                        <p:tav tm="100000">
                                          <p:val>
                                            <p:strVal val="#ppt_y"/>
                                          </p:val>
                                        </p:tav>
                                      </p:tavLst>
                                    </p:anim>
                                  </p:childTnLst>
                                </p:cTn>
                              </p:par>
                            </p:childTnLst>
                          </p:cTn>
                        </p:par>
                        <p:par>
                          <p:cTn id="57" fill="hold">
                            <p:stCondLst>
                              <p:cond delay="3849"/>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48"/>
                                        </p:tgtEl>
                                        <p:attrNameLst>
                                          <p:attrName>style.visibility</p:attrName>
                                        </p:attrNameLst>
                                      </p:cBhvr>
                                      <p:to>
                                        <p:strVal val="visible"/>
                                      </p:to>
                                    </p:set>
                                    <p:anim calcmode="lin" valueType="num">
                                      <p:cBhvr>
                                        <p:cTn id="60" dur="100" fill="hold"/>
                                        <p:tgtEl>
                                          <p:spTgt spid="48"/>
                                        </p:tgtEl>
                                        <p:attrNameLst>
                                          <p:attrName>ppt_w</p:attrName>
                                        </p:attrNameLst>
                                      </p:cBhvr>
                                      <p:tavLst>
                                        <p:tav tm="0">
                                          <p:val>
                                            <p:fltVal val="0"/>
                                          </p:val>
                                        </p:tav>
                                        <p:tav tm="100000">
                                          <p:val>
                                            <p:strVal val="#ppt_w"/>
                                          </p:val>
                                        </p:tav>
                                      </p:tavLst>
                                    </p:anim>
                                    <p:anim calcmode="lin" valueType="num">
                                      <p:cBhvr>
                                        <p:cTn id="61" dur="100" fill="hold"/>
                                        <p:tgtEl>
                                          <p:spTgt spid="48"/>
                                        </p:tgtEl>
                                        <p:attrNameLst>
                                          <p:attrName>ppt_h</p:attrName>
                                        </p:attrNameLst>
                                      </p:cBhvr>
                                      <p:tavLst>
                                        <p:tav tm="0">
                                          <p:val>
                                            <p:fltVal val="0"/>
                                          </p:val>
                                        </p:tav>
                                        <p:tav tm="100000">
                                          <p:val>
                                            <p:strVal val="#ppt_h"/>
                                          </p:val>
                                        </p:tav>
                                      </p:tavLst>
                                    </p:anim>
                                    <p:animEffect transition="in" filter="fade">
                                      <p:cBhvr>
                                        <p:cTn id="62" dur="100"/>
                                        <p:tgtEl>
                                          <p:spTgt spid="48"/>
                                        </p:tgtEl>
                                      </p:cBhvr>
                                    </p:animEffect>
                                  </p:childTnLst>
                                </p:cTn>
                              </p:par>
                            </p:childTnLst>
                          </p:cTn>
                        </p:par>
                        <p:par>
                          <p:cTn id="63" fill="hold">
                            <p:stCondLst>
                              <p:cond delay="4449"/>
                            </p:stCondLst>
                            <p:childTnLst>
                              <p:par>
                                <p:cTn id="64" presetID="53" presetClass="entr" presetSubtype="16"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childTnLst>
                          </p:cTn>
                        </p:par>
                        <p:par>
                          <p:cTn id="69" fill="hold">
                            <p:stCondLst>
                              <p:cond delay="4949"/>
                            </p:stCondLst>
                            <p:childTnLst>
                              <p:par>
                                <p:cTn id="70" presetID="23" presetClass="entr" presetSubtype="528"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ppt_x</p:attrName>
                                        </p:attrNameLst>
                                      </p:cBhvr>
                                      <p:tavLst>
                                        <p:tav tm="0">
                                          <p:val>
                                            <p:fltVal val="0.5"/>
                                          </p:val>
                                        </p:tav>
                                        <p:tav tm="100000">
                                          <p:val>
                                            <p:strVal val="#ppt_x"/>
                                          </p:val>
                                        </p:tav>
                                      </p:tavLst>
                                    </p:anim>
                                    <p:anim calcmode="lin" valueType="num">
                                      <p:cBhvr>
                                        <p:cTn id="75" dur="500" fill="hold"/>
                                        <p:tgtEl>
                                          <p:spTgt spid="51"/>
                                        </p:tgtEl>
                                        <p:attrNameLst>
                                          <p:attrName>ppt_y</p:attrName>
                                        </p:attrNameLst>
                                      </p:cBhvr>
                                      <p:tavLst>
                                        <p:tav tm="0">
                                          <p:val>
                                            <p:fltVal val="0.5"/>
                                          </p:val>
                                        </p:tav>
                                        <p:tav tm="100000">
                                          <p:val>
                                            <p:strVal val="#ppt_y"/>
                                          </p:val>
                                        </p:tav>
                                      </p:tavLst>
                                    </p:anim>
                                  </p:childTnLst>
                                </p:cTn>
                              </p:par>
                            </p:childTnLst>
                          </p:cTn>
                        </p:par>
                        <p:par>
                          <p:cTn id="76" fill="hold">
                            <p:stCondLst>
                              <p:cond delay="5449"/>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47"/>
                                        </p:tgtEl>
                                        <p:attrNameLst>
                                          <p:attrName>style.visibility</p:attrName>
                                        </p:attrNameLst>
                                      </p:cBhvr>
                                      <p:to>
                                        <p:strVal val="visible"/>
                                      </p:to>
                                    </p:set>
                                    <p:anim calcmode="lin" valueType="num">
                                      <p:cBhvr>
                                        <p:cTn id="79" dur="100" fill="hold"/>
                                        <p:tgtEl>
                                          <p:spTgt spid="47"/>
                                        </p:tgtEl>
                                        <p:attrNameLst>
                                          <p:attrName>ppt_w</p:attrName>
                                        </p:attrNameLst>
                                      </p:cBhvr>
                                      <p:tavLst>
                                        <p:tav tm="0">
                                          <p:val>
                                            <p:fltVal val="0"/>
                                          </p:val>
                                        </p:tav>
                                        <p:tav tm="100000">
                                          <p:val>
                                            <p:strVal val="#ppt_w"/>
                                          </p:val>
                                        </p:tav>
                                      </p:tavLst>
                                    </p:anim>
                                    <p:anim calcmode="lin" valueType="num">
                                      <p:cBhvr>
                                        <p:cTn id="80" dur="100" fill="hold"/>
                                        <p:tgtEl>
                                          <p:spTgt spid="47"/>
                                        </p:tgtEl>
                                        <p:attrNameLst>
                                          <p:attrName>ppt_h</p:attrName>
                                        </p:attrNameLst>
                                      </p:cBhvr>
                                      <p:tavLst>
                                        <p:tav tm="0">
                                          <p:val>
                                            <p:fltVal val="0"/>
                                          </p:val>
                                        </p:tav>
                                        <p:tav tm="100000">
                                          <p:val>
                                            <p:strVal val="#ppt_h"/>
                                          </p:val>
                                        </p:tav>
                                      </p:tavLst>
                                    </p:anim>
                                    <p:animEffect transition="in" filter="fade">
                                      <p:cBhvr>
                                        <p:cTn id="81" dur="100"/>
                                        <p:tgtEl>
                                          <p:spTgt spid="47"/>
                                        </p:tgtEl>
                                      </p:cBhvr>
                                    </p:animEffect>
                                  </p:childTnLst>
                                </p:cTn>
                              </p:par>
                            </p:childTnLst>
                          </p:cTn>
                        </p:par>
                        <p:par>
                          <p:cTn id="82" fill="hold">
                            <p:stCondLst>
                              <p:cond delay="6050"/>
                            </p:stCondLst>
                            <p:childTnLst>
                              <p:par>
                                <p:cTn id="83" presetID="53" presetClass="entr" presetSubtype="16"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ppt_w</p:attrName>
                                        </p:attrNameLst>
                                      </p:cBhvr>
                                      <p:tavLst>
                                        <p:tav tm="0">
                                          <p:val>
                                            <p:fltVal val="0"/>
                                          </p:val>
                                        </p:tav>
                                        <p:tav tm="100000">
                                          <p:val>
                                            <p:strVal val="#ppt_w"/>
                                          </p:val>
                                        </p:tav>
                                      </p:tavLst>
                                    </p:anim>
                                    <p:anim calcmode="lin" valueType="num">
                                      <p:cBhvr>
                                        <p:cTn id="86" dur="500" fill="hold"/>
                                        <p:tgtEl>
                                          <p:spTgt spid="43"/>
                                        </p:tgtEl>
                                        <p:attrNameLst>
                                          <p:attrName>ppt_h</p:attrName>
                                        </p:attrNameLst>
                                      </p:cBhvr>
                                      <p:tavLst>
                                        <p:tav tm="0">
                                          <p:val>
                                            <p:fltVal val="0"/>
                                          </p:val>
                                        </p:tav>
                                        <p:tav tm="100000">
                                          <p:val>
                                            <p:strVal val="#ppt_h"/>
                                          </p:val>
                                        </p:tav>
                                      </p:tavLst>
                                    </p:anim>
                                    <p:animEffect transition="in" filter="fade">
                                      <p:cBhvr>
                                        <p:cTn id="87" dur="500"/>
                                        <p:tgtEl>
                                          <p:spTgt spid="43"/>
                                        </p:tgtEl>
                                      </p:cBhvr>
                                    </p:animEffect>
                                  </p:childTnLst>
                                </p:cTn>
                              </p:par>
                            </p:childTnLst>
                          </p:cTn>
                        </p:par>
                        <p:par>
                          <p:cTn id="88" fill="hold">
                            <p:stCondLst>
                              <p:cond delay="6550"/>
                            </p:stCondLst>
                            <p:childTnLst>
                              <p:par>
                                <p:cTn id="89" presetID="23" presetClass="entr" presetSubtype="528" fill="hold" grpId="0" nodeType="after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p:cTn id="91" dur="500" fill="hold"/>
                                        <p:tgtEl>
                                          <p:spTgt spid="53"/>
                                        </p:tgtEl>
                                        <p:attrNameLst>
                                          <p:attrName>ppt_w</p:attrName>
                                        </p:attrNameLst>
                                      </p:cBhvr>
                                      <p:tavLst>
                                        <p:tav tm="0">
                                          <p:val>
                                            <p:fltVal val="0"/>
                                          </p:val>
                                        </p:tav>
                                        <p:tav tm="100000">
                                          <p:val>
                                            <p:strVal val="#ppt_w"/>
                                          </p:val>
                                        </p:tav>
                                      </p:tavLst>
                                    </p:anim>
                                    <p:anim calcmode="lin" valueType="num">
                                      <p:cBhvr>
                                        <p:cTn id="92" dur="500" fill="hold"/>
                                        <p:tgtEl>
                                          <p:spTgt spid="53"/>
                                        </p:tgtEl>
                                        <p:attrNameLst>
                                          <p:attrName>ppt_h</p:attrName>
                                        </p:attrNameLst>
                                      </p:cBhvr>
                                      <p:tavLst>
                                        <p:tav tm="0">
                                          <p:val>
                                            <p:fltVal val="0"/>
                                          </p:val>
                                        </p:tav>
                                        <p:tav tm="100000">
                                          <p:val>
                                            <p:strVal val="#ppt_h"/>
                                          </p:val>
                                        </p:tav>
                                      </p:tavLst>
                                    </p:anim>
                                    <p:anim calcmode="lin" valueType="num">
                                      <p:cBhvr>
                                        <p:cTn id="93" dur="500" fill="hold"/>
                                        <p:tgtEl>
                                          <p:spTgt spid="53"/>
                                        </p:tgtEl>
                                        <p:attrNameLst>
                                          <p:attrName>ppt_x</p:attrName>
                                        </p:attrNameLst>
                                      </p:cBhvr>
                                      <p:tavLst>
                                        <p:tav tm="0">
                                          <p:val>
                                            <p:fltVal val="0.5"/>
                                          </p:val>
                                        </p:tav>
                                        <p:tav tm="100000">
                                          <p:val>
                                            <p:strVal val="#ppt_x"/>
                                          </p:val>
                                        </p:tav>
                                      </p:tavLst>
                                    </p:anim>
                                    <p:anim calcmode="lin" valueType="num">
                                      <p:cBhvr>
                                        <p:cTn id="94" dur="500" fill="hold"/>
                                        <p:tgtEl>
                                          <p:spTgt spid="53"/>
                                        </p:tgtEl>
                                        <p:attrNameLst>
                                          <p:attrName>ppt_y</p:attrName>
                                        </p:attrNameLst>
                                      </p:cBhvr>
                                      <p:tavLst>
                                        <p:tav tm="0">
                                          <p:val>
                                            <p:fltVal val="0.5"/>
                                          </p:val>
                                        </p:tav>
                                        <p:tav tm="100000">
                                          <p:val>
                                            <p:strVal val="#ppt_y"/>
                                          </p:val>
                                        </p:tav>
                                      </p:tavLst>
                                    </p:anim>
                                  </p:childTnLst>
                                </p:cTn>
                              </p:par>
                            </p:childTnLst>
                          </p:cTn>
                        </p:par>
                        <p:par>
                          <p:cTn id="95" fill="hold">
                            <p:stCondLst>
                              <p:cond delay="7050"/>
                            </p:stCondLst>
                            <p:childTnLst>
                              <p:par>
                                <p:cTn id="96" presetID="53" presetClass="entr" presetSubtype="16" fill="hold" grpId="0" nodeType="afterEffect">
                                  <p:stCondLst>
                                    <p:cond delay="0"/>
                                  </p:stCondLst>
                                  <p:iterate type="lt">
                                    <p:tmPct val="10000"/>
                                  </p:iterate>
                                  <p:childTnLst>
                                    <p:set>
                                      <p:cBhvr>
                                        <p:cTn id="97" dur="1" fill="hold">
                                          <p:stCondLst>
                                            <p:cond delay="0"/>
                                          </p:stCondLst>
                                        </p:cTn>
                                        <p:tgtEl>
                                          <p:spTgt spid="49"/>
                                        </p:tgtEl>
                                        <p:attrNameLst>
                                          <p:attrName>style.visibility</p:attrName>
                                        </p:attrNameLst>
                                      </p:cBhvr>
                                      <p:to>
                                        <p:strVal val="visible"/>
                                      </p:to>
                                    </p:set>
                                    <p:anim calcmode="lin" valueType="num">
                                      <p:cBhvr>
                                        <p:cTn id="98" dur="100" fill="hold"/>
                                        <p:tgtEl>
                                          <p:spTgt spid="49"/>
                                        </p:tgtEl>
                                        <p:attrNameLst>
                                          <p:attrName>ppt_w</p:attrName>
                                        </p:attrNameLst>
                                      </p:cBhvr>
                                      <p:tavLst>
                                        <p:tav tm="0">
                                          <p:val>
                                            <p:fltVal val="0"/>
                                          </p:val>
                                        </p:tav>
                                        <p:tav tm="100000">
                                          <p:val>
                                            <p:strVal val="#ppt_w"/>
                                          </p:val>
                                        </p:tav>
                                      </p:tavLst>
                                    </p:anim>
                                    <p:anim calcmode="lin" valueType="num">
                                      <p:cBhvr>
                                        <p:cTn id="99" dur="100" fill="hold"/>
                                        <p:tgtEl>
                                          <p:spTgt spid="49"/>
                                        </p:tgtEl>
                                        <p:attrNameLst>
                                          <p:attrName>ppt_h</p:attrName>
                                        </p:attrNameLst>
                                      </p:cBhvr>
                                      <p:tavLst>
                                        <p:tav tm="0">
                                          <p:val>
                                            <p:fltVal val="0"/>
                                          </p:val>
                                        </p:tav>
                                        <p:tav tm="100000">
                                          <p:val>
                                            <p:strVal val="#ppt_h"/>
                                          </p:val>
                                        </p:tav>
                                      </p:tavLst>
                                    </p:anim>
                                    <p:animEffect transition="in" filter="fade">
                                      <p:cBhvr>
                                        <p:cTn id="100" dur="1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P spid="50" grpId="0"/>
      <p:bldP spid="51" grpId="0"/>
      <p:bldP spid="52" grpId="0"/>
      <p:bldP spid="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8"/>
          <p:cNvSpPr/>
          <p:nvPr/>
        </p:nvSpPr>
        <p:spPr bwMode="auto">
          <a:xfrm>
            <a:off x="9837126" y="3767762"/>
            <a:ext cx="764860" cy="765060"/>
          </a:xfrm>
          <a:prstGeom prst="ellipse">
            <a:avLst/>
          </a:prstGeom>
          <a:solidFill>
            <a:schemeClr val="accent4"/>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5" name="Oval 42"/>
          <p:cNvSpPr/>
          <p:nvPr/>
        </p:nvSpPr>
        <p:spPr bwMode="auto">
          <a:xfrm>
            <a:off x="1698077" y="3756477"/>
            <a:ext cx="764860" cy="765060"/>
          </a:xfrm>
          <a:prstGeom prst="ellipse">
            <a:avLst/>
          </a:pr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6" name="Oval 44"/>
          <p:cNvSpPr/>
          <p:nvPr/>
        </p:nvSpPr>
        <p:spPr bwMode="auto">
          <a:xfrm>
            <a:off x="4411093" y="3756477"/>
            <a:ext cx="764860" cy="765060"/>
          </a:xfrm>
          <a:prstGeom prst="ellipse">
            <a:avLst/>
          </a:pr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7" name="Oval 46"/>
          <p:cNvSpPr/>
          <p:nvPr/>
        </p:nvSpPr>
        <p:spPr bwMode="auto">
          <a:xfrm>
            <a:off x="7124109" y="3756477"/>
            <a:ext cx="764860" cy="765060"/>
          </a:xfrm>
          <a:prstGeom prst="ellipse">
            <a:avLst/>
          </a:prstGeom>
          <a:solidFill>
            <a:schemeClr val="accent3"/>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8" name="Freeform 13"/>
          <p:cNvSpPr>
            <a:spLocks noChangeArrowheads="1"/>
          </p:cNvSpPr>
          <p:nvPr/>
        </p:nvSpPr>
        <p:spPr bwMode="auto">
          <a:xfrm>
            <a:off x="5036856" y="1338086"/>
            <a:ext cx="2132948" cy="2132845"/>
          </a:xfrm>
          <a:custGeom>
            <a:avLst/>
            <a:gdLst>
              <a:gd name="G0" fmla="+- 1 0 0"/>
              <a:gd name="G1" fmla="+- 1 0 0"/>
              <a:gd name="G2" fmla="+- 1 0 0"/>
              <a:gd name="G3" fmla="+- 1 0 0"/>
              <a:gd name="G4" fmla="+- 1 0 0"/>
              <a:gd name="G5" fmla="+- 1 0 0"/>
              <a:gd name="G6" fmla="+- 3523 0 0"/>
              <a:gd name="G7" fmla="+- 2269 0 0"/>
              <a:gd name="G8" fmla="+- 1016 0 0"/>
              <a:gd name="G9" fmla="+- 1 0 0"/>
              <a:gd name="G10" fmla="+- 1 0 0"/>
              <a:gd name="G11" fmla="+- 1 0 0"/>
              <a:gd name="G12" fmla="+- 1 0 0"/>
              <a:gd name="G13" fmla="+- 1 0 0"/>
              <a:gd name="T0" fmla="*/ 1634765 w 4540"/>
              <a:gd name="T1" fmla="*/ 817202 h 4540"/>
              <a:gd name="T2" fmla="*/ 1634765 w 4540"/>
              <a:gd name="T3" fmla="*/ 817202 h 4540"/>
              <a:gd name="T4" fmla="*/ 817563 w 4540"/>
              <a:gd name="T5" fmla="*/ 1634765 h 4540"/>
              <a:gd name="T6" fmla="*/ 0 w 4540"/>
              <a:gd name="T7" fmla="*/ 817202 h 4540"/>
              <a:gd name="T8" fmla="*/ 817563 w 4540"/>
              <a:gd name="T9" fmla="*/ 0 h 4540"/>
              <a:gd name="T10" fmla="*/ 1634765 w 4540"/>
              <a:gd name="T11" fmla="*/ 817202 h 4540"/>
            </a:gdLst>
            <a:ahLst/>
            <a:cxnLst>
              <a:cxn ang="0">
                <a:pos x="T0" y="T1"/>
              </a:cxn>
              <a:cxn ang="0">
                <a:pos x="T2" y="T3"/>
              </a:cxn>
              <a:cxn ang="0">
                <a:pos x="T4" y="T5"/>
              </a:cxn>
              <a:cxn ang="0">
                <a:pos x="T6" y="T7"/>
              </a:cxn>
              <a:cxn ang="0">
                <a:pos x="T8" y="T9"/>
              </a:cxn>
              <a:cxn ang="0">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solidFill>
                <a:schemeClr val="lt1"/>
              </a:solidFill>
              <a:latin typeface="微软雅黑" panose="020B0503020204020204" pitchFamily="34" charset="-122"/>
            </a:endParaRPr>
          </a:p>
        </p:txBody>
      </p:sp>
      <p:sp>
        <p:nvSpPr>
          <p:cNvPr id="9" name="Freeform 14"/>
          <p:cNvSpPr>
            <a:spLocks noChangeArrowheads="1"/>
          </p:cNvSpPr>
          <p:nvPr/>
        </p:nvSpPr>
        <p:spPr bwMode="auto">
          <a:xfrm>
            <a:off x="5272930" y="1572077"/>
            <a:ext cx="1660800" cy="1660720"/>
          </a:xfrm>
          <a:custGeom>
            <a:avLst/>
            <a:gdLst>
              <a:gd name="G0" fmla="+- 1 0 0"/>
              <a:gd name="G1" fmla="+- 1 0 0"/>
              <a:gd name="G2" fmla="+- 1 0 0"/>
              <a:gd name="G3" fmla="+- 1 0 0"/>
              <a:gd name="G4" fmla="+- 1 0 0"/>
              <a:gd name="G5" fmla="+- 1 0 0"/>
              <a:gd name="G6" fmla="+- 2745 0 0"/>
              <a:gd name="G7" fmla="+- 1768 0 0"/>
              <a:gd name="G8" fmla="+- 792 0 0"/>
              <a:gd name="G9" fmla="+- 1 0 0"/>
              <a:gd name="G10" fmla="+- 1 0 0"/>
              <a:gd name="G11" fmla="+- 1 0 0"/>
              <a:gd name="G12" fmla="+- 1 0 0"/>
              <a:gd name="G13" fmla="+- 1 0 0"/>
              <a:gd name="T0" fmla="*/ 1272815 w 3538"/>
              <a:gd name="T1" fmla="*/ 636228 h 3538"/>
              <a:gd name="T2" fmla="*/ 1272815 w 3538"/>
              <a:gd name="T3" fmla="*/ 636228 h 3538"/>
              <a:gd name="T4" fmla="*/ 636588 w 3538"/>
              <a:gd name="T5" fmla="*/ 1272815 h 3538"/>
              <a:gd name="T6" fmla="*/ 0 w 3538"/>
              <a:gd name="T7" fmla="*/ 636228 h 3538"/>
              <a:gd name="T8" fmla="*/ 636588 w 3538"/>
              <a:gd name="T9" fmla="*/ 0 h 3538"/>
              <a:gd name="T10" fmla="*/ 1272815 w 3538"/>
              <a:gd name="T11" fmla="*/ 636228 h 3538"/>
            </a:gdLst>
            <a:ahLst/>
            <a:cxnLst>
              <a:cxn ang="0">
                <a:pos x="T0" y="T1"/>
              </a:cxn>
              <a:cxn ang="0">
                <a:pos x="T2" y="T3"/>
              </a:cxn>
              <a:cxn ang="0">
                <a:pos x="T4" y="T5"/>
              </a:cxn>
              <a:cxn ang="0">
                <a:pos x="T6" y="T7"/>
              </a:cxn>
              <a:cxn ang="0">
                <a:pos x="T8" y="T9"/>
              </a:cxn>
              <a:cxn ang="0">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chemeClr val="accent2"/>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0" name="Freeform 15"/>
          <p:cNvSpPr>
            <a:spLocks noChangeArrowheads="1"/>
          </p:cNvSpPr>
          <p:nvPr/>
        </p:nvSpPr>
        <p:spPr bwMode="auto">
          <a:xfrm>
            <a:off x="5506933" y="1808140"/>
            <a:ext cx="1190723" cy="1190667"/>
          </a:xfrm>
          <a:custGeom>
            <a:avLst/>
            <a:gdLst>
              <a:gd name="G0" fmla="+- 1 0 0"/>
              <a:gd name="G1" fmla="+- 1 0 0"/>
              <a:gd name="G2" fmla="+- 1 0 0"/>
              <a:gd name="G3" fmla="+- 1 0 0"/>
              <a:gd name="G4" fmla="+- 1 0 0"/>
              <a:gd name="G5" fmla="+- 1 0 0"/>
              <a:gd name="G6" fmla="+- 1966 0 0"/>
              <a:gd name="G7" fmla="+- 1267 0 0"/>
              <a:gd name="G8" fmla="+- 566 0 0"/>
              <a:gd name="G9" fmla="+- 1 0 0"/>
              <a:gd name="G10" fmla="+- 1 0 0"/>
              <a:gd name="G11" fmla="+- 1 0 0"/>
              <a:gd name="G12" fmla="+- 1 0 0"/>
              <a:gd name="G13" fmla="+- 1 0 0"/>
              <a:gd name="T0" fmla="*/ 912452 w 2536"/>
              <a:gd name="T1" fmla="*/ 456047 h 2536"/>
              <a:gd name="T2" fmla="*/ 912452 w 2536"/>
              <a:gd name="T3" fmla="*/ 456047 h 2536"/>
              <a:gd name="T4" fmla="*/ 456406 w 2536"/>
              <a:gd name="T5" fmla="*/ 912453 h 2536"/>
              <a:gd name="T6" fmla="*/ 0 w 2536"/>
              <a:gd name="T7" fmla="*/ 456047 h 2536"/>
              <a:gd name="T8" fmla="*/ 456406 w 2536"/>
              <a:gd name="T9" fmla="*/ 0 h 2536"/>
              <a:gd name="T10" fmla="*/ 912452 w 2536"/>
              <a:gd name="T11" fmla="*/ 456047 h 2536"/>
            </a:gdLst>
            <a:ahLst/>
            <a:cxnLst>
              <a:cxn ang="0">
                <a:pos x="T0" y="T1"/>
              </a:cxn>
              <a:cxn ang="0">
                <a:pos x="T2" y="T3"/>
              </a:cxn>
              <a:cxn ang="0">
                <a:pos x="T4" y="T5"/>
              </a:cxn>
              <a:cxn ang="0">
                <a:pos x="T6" y="T7"/>
              </a:cxn>
              <a:cxn ang="0">
                <a:pos x="T8" y="T9"/>
              </a:cxn>
              <a:cxn ang="0">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chemeClr val="accent1"/>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1" name="Freeform 16"/>
          <p:cNvSpPr>
            <a:spLocks noChangeArrowheads="1"/>
          </p:cNvSpPr>
          <p:nvPr/>
        </p:nvSpPr>
        <p:spPr bwMode="auto">
          <a:xfrm>
            <a:off x="5743007" y="2042132"/>
            <a:ext cx="720647" cy="722682"/>
          </a:xfrm>
          <a:custGeom>
            <a:avLst/>
            <a:gdLst>
              <a:gd name="G0" fmla="+- 1 0 0"/>
              <a:gd name="G1" fmla="+- 1 0 0"/>
              <a:gd name="G2" fmla="+- 1 0 0"/>
              <a:gd name="G3" fmla="+- 1 0 0"/>
              <a:gd name="G4" fmla="+- 1 0 0"/>
              <a:gd name="G5" fmla="+- 1 0 0"/>
              <a:gd name="G6" fmla="+- 1193 0 0"/>
              <a:gd name="G7" fmla="+- 769 0 0"/>
              <a:gd name="G8" fmla="+- 345 0 0"/>
              <a:gd name="G9" fmla="+- 1 0 0"/>
              <a:gd name="G10" fmla="+- 1 0 0"/>
              <a:gd name="G11" fmla="+- 1 0 0"/>
              <a:gd name="G12" fmla="+- 1 0 0"/>
              <a:gd name="G13" fmla="+- 1 0 0"/>
              <a:gd name="T0" fmla="*/ 552090 w 1534"/>
              <a:gd name="T1" fmla="*/ 277199 h 1537"/>
              <a:gd name="T2" fmla="*/ 552090 w 1534"/>
              <a:gd name="T3" fmla="*/ 277199 h 1537"/>
              <a:gd name="T4" fmla="*/ 276225 w 1534"/>
              <a:gd name="T5" fmla="*/ 553677 h 1537"/>
              <a:gd name="T6" fmla="*/ 0 w 1534"/>
              <a:gd name="T7" fmla="*/ 277199 h 1537"/>
              <a:gd name="T8" fmla="*/ 276225 w 1534"/>
              <a:gd name="T9" fmla="*/ 0 h 1537"/>
              <a:gd name="T10" fmla="*/ 552090 w 1534"/>
              <a:gd name="T11" fmla="*/ 277199 h 1537"/>
            </a:gdLst>
            <a:ahLst/>
            <a:cxnLst>
              <a:cxn ang="0">
                <a:pos x="T0" y="T1"/>
              </a:cxn>
              <a:cxn ang="0">
                <a:pos x="T2" y="T3"/>
              </a:cxn>
              <a:cxn ang="0">
                <a:pos x="T4" y="T5"/>
              </a:cxn>
              <a:cxn ang="0">
                <a:pos x="T6" y="T7"/>
              </a:cxn>
              <a:cxn ang="0">
                <a:pos x="T8" y="T9"/>
              </a:cxn>
              <a:cxn ang="0">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chemeClr val="accent2"/>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2" name="Freeform 17"/>
          <p:cNvSpPr>
            <a:spLocks noChangeArrowheads="1"/>
          </p:cNvSpPr>
          <p:nvPr/>
        </p:nvSpPr>
        <p:spPr bwMode="auto">
          <a:xfrm>
            <a:off x="5977009" y="2276122"/>
            <a:ext cx="250571" cy="250559"/>
          </a:xfrm>
          <a:custGeom>
            <a:avLst/>
            <a:gdLst>
              <a:gd name="G0" fmla="+- 1 0 0"/>
              <a:gd name="G1" fmla="+- 1 0 0"/>
              <a:gd name="G2" fmla="+- 1 0 0"/>
              <a:gd name="G3" fmla="+- 1 0 0"/>
              <a:gd name="G4" fmla="*/ 1 0 0"/>
              <a:gd name="T0" fmla="*/ 534 256 1"/>
              <a:gd name="T1" fmla="*/ 0 256 1"/>
              <a:gd name="G5" fmla="+- 0 T0 T1"/>
              <a:gd name="G6" fmla="cos G4 G5"/>
              <a:gd name="G7" fmla="+- 1 0 0"/>
              <a:gd name="G8" fmla="+- 415 0 0"/>
              <a:gd name="G9" fmla="+- 268 0 0"/>
              <a:gd name="G10" fmla="+- 121 0 0"/>
              <a:gd name="G11" fmla="+- 1 0 0"/>
              <a:gd name="G12" fmla="*/ 1 0 0"/>
              <a:gd name="G13" fmla="*/ 1 0 0"/>
              <a:gd name="G14" fmla="cos G12 G13"/>
              <a:gd name="G15" fmla="+- 1 0 0"/>
              <a:gd name="G16" fmla="+- 1 0 0"/>
              <a:gd name="G17" fmla="+- 1 0 0"/>
              <a:gd name="T2" fmla="*/ 191729 w 535"/>
              <a:gd name="T3" fmla="*/ 96224 h 535"/>
              <a:gd name="T4" fmla="*/ 191729 w 535"/>
              <a:gd name="T5" fmla="*/ 96224 h 535"/>
              <a:gd name="T6" fmla="*/ 95505 w 535"/>
              <a:gd name="T7" fmla="*/ 191729 h 535"/>
              <a:gd name="T8" fmla="*/ 0 w 535"/>
              <a:gd name="T9" fmla="*/ 96224 h 535"/>
              <a:gd name="T10" fmla="*/ 95505 w 535"/>
              <a:gd name="T11" fmla="*/ 0 h 535"/>
              <a:gd name="T12" fmla="*/ 191729 w 535"/>
              <a:gd name="T13" fmla="*/ 96224 h 535"/>
            </a:gdLst>
            <a:ahLst/>
            <a:cxnLst>
              <a:cxn ang="0">
                <a:pos x="T2" y="T3"/>
              </a:cxn>
              <a:cxn ang="0">
                <a:pos x="T4" y="T5"/>
              </a:cxn>
              <a:cxn ang="0">
                <a:pos x="T6" y="T7"/>
              </a:cxn>
              <a:cxn ang="0">
                <a:pos x="T8" y="T9"/>
              </a:cxn>
              <a:cxn ang="0">
                <a:pos x="T10" y="T11"/>
              </a:cxn>
              <a:cxn ang="0">
                <a:pos x="T12" y="T13"/>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chemeClr val="accent3"/>
          </a:solidFill>
          <a:ln>
            <a:noFill/>
          </a:ln>
          <a:effectLst/>
        </p:spPr>
        <p:txBody>
          <a:bodyPr wrap="none" lIns="121878" tIns="60939" rIns="121878" bIns="60939" anchor="ctr"/>
          <a:lstStyle/>
          <a:p>
            <a:endParaRPr lang="en-US" sz="900" dirty="0">
              <a:latin typeface="微软雅黑" panose="020B0503020204020204" pitchFamily="34" charset="-122"/>
            </a:endParaRPr>
          </a:p>
        </p:txBody>
      </p:sp>
      <p:grpSp>
        <p:nvGrpSpPr>
          <p:cNvPr id="13" name="Group 405"/>
          <p:cNvGrpSpPr/>
          <p:nvPr/>
        </p:nvGrpSpPr>
        <p:grpSpPr>
          <a:xfrm>
            <a:off x="6063983" y="1561724"/>
            <a:ext cx="1739492" cy="844855"/>
            <a:chOff x="12124791" y="3770786"/>
            <a:chExt cx="3478984" cy="1689710"/>
          </a:xfrm>
        </p:grpSpPr>
        <p:sp>
          <p:nvSpPr>
            <p:cNvPr id="14" name="Freeform 18"/>
            <p:cNvSpPr>
              <a:spLocks noChangeArrowheads="1"/>
            </p:cNvSpPr>
            <p:nvPr/>
          </p:nvSpPr>
          <p:spPr bwMode="auto">
            <a:xfrm>
              <a:off x="12124793" y="4118666"/>
              <a:ext cx="2841169" cy="1341829"/>
            </a:xfrm>
            <a:custGeom>
              <a:avLst/>
              <a:gdLst>
                <a:gd name="G0" fmla="+- 1 0 0"/>
                <a:gd name="G1" fmla="+- 1 0 0"/>
                <a:gd name="G2" fmla="+- 1 0 0"/>
                <a:gd name="G3" fmla="+- 1429 0 0"/>
                <a:gd name="G4" fmla="+- 1 0 0"/>
                <a:gd name="T0" fmla="*/ 106633 w 3023"/>
                <a:gd name="T1" fmla="*/ 407523 h 1430"/>
                <a:gd name="T2" fmla="*/ 1067050 w 3023"/>
                <a:gd name="T3" fmla="*/ 0 h 1430"/>
                <a:gd name="T4" fmla="*/ 1088665 w 3023"/>
                <a:gd name="T5" fmla="*/ 52154 h 1430"/>
                <a:gd name="T6" fmla="*/ 0 w 3023"/>
                <a:gd name="T7" fmla="*/ 513990 h 1430"/>
                <a:gd name="T8" fmla="*/ 106633 w 3023"/>
                <a:gd name="T9" fmla="*/ 407523 h 1430"/>
              </a:gdLst>
              <a:ahLst/>
              <a:cxnLst>
                <a:cxn ang="0">
                  <a:pos x="T0" y="T1"/>
                </a:cxn>
                <a:cxn ang="0">
                  <a:pos x="T2" y="T3"/>
                </a:cxn>
                <a:cxn ang="0">
                  <a:pos x="T4" y="T5"/>
                </a:cxn>
                <a:cxn ang="0">
                  <a:pos x="T6" y="T7"/>
                </a:cxn>
                <a:cxn ang="0">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5" name="Freeform 19"/>
            <p:cNvSpPr>
              <a:spLocks noChangeArrowheads="1"/>
            </p:cNvSpPr>
            <p:nvPr/>
          </p:nvSpPr>
          <p:spPr bwMode="auto">
            <a:xfrm>
              <a:off x="12124791" y="4255333"/>
              <a:ext cx="2899153" cy="1205163"/>
            </a:xfrm>
            <a:custGeom>
              <a:avLst/>
              <a:gdLst>
                <a:gd name="G0" fmla="+- 1 0 0"/>
                <a:gd name="G1" fmla="*/ 1 0 0"/>
                <a:gd name="G2" fmla="+- 1 0 0"/>
                <a:gd name="G3" fmla="+- 1284 0 0"/>
                <a:gd name="G4" fmla="+- 1 0 0"/>
                <a:gd name="T0" fmla="*/ 150879 w 3086"/>
                <a:gd name="T1" fmla="*/ 459087 h 1285"/>
                <a:gd name="T2" fmla="*/ 1110890 w 3086"/>
                <a:gd name="T3" fmla="*/ 51769 h 1285"/>
                <a:gd name="T4" fmla="*/ 1088204 w 3086"/>
                <a:gd name="T5" fmla="*/ 0 h 1285"/>
                <a:gd name="T6" fmla="*/ 0 w 3086"/>
                <a:gd name="T7" fmla="*/ 461603 h 1285"/>
                <a:gd name="T8" fmla="*/ 150879 w 3086"/>
                <a:gd name="T9" fmla="*/ 459087 h 1285"/>
              </a:gdLst>
              <a:ahLst/>
              <a:cxnLst>
                <a:cxn ang="0">
                  <a:pos x="T0" y="T1"/>
                </a:cxn>
                <a:cxn ang="0">
                  <a:pos x="T2" y="T3"/>
                </a:cxn>
                <a:cxn ang="0">
                  <a:pos x="T4" y="T5"/>
                </a:cxn>
                <a:cxn ang="0">
                  <a:pos x="T6" y="T7"/>
                </a:cxn>
                <a:cxn ang="0">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7" name="Freeform 20"/>
            <p:cNvSpPr>
              <a:spLocks noChangeArrowheads="1"/>
            </p:cNvSpPr>
            <p:nvPr/>
          </p:nvSpPr>
          <p:spPr bwMode="auto">
            <a:xfrm>
              <a:off x="12157926" y="4097957"/>
              <a:ext cx="2841169" cy="1341829"/>
            </a:xfrm>
            <a:custGeom>
              <a:avLst/>
              <a:gdLst>
                <a:gd name="G0" fmla="+- 1 0 0"/>
                <a:gd name="G1" fmla="+- 1 0 0"/>
                <a:gd name="G2" fmla="+- 1 0 0"/>
                <a:gd name="G3" fmla="+- 1429 0 0"/>
                <a:gd name="G4" fmla="+- 1 0 0"/>
                <a:gd name="T0" fmla="*/ 106527 w 3026"/>
                <a:gd name="T1" fmla="*/ 407523 h 1430"/>
                <a:gd name="T2" fmla="*/ 1066712 w 3026"/>
                <a:gd name="T3" fmla="*/ 0 h 1430"/>
                <a:gd name="T4" fmla="*/ 1088665 w 3026"/>
                <a:gd name="T5" fmla="*/ 51795 h 1430"/>
                <a:gd name="T6" fmla="*/ 0 w 3026"/>
                <a:gd name="T7" fmla="*/ 513990 h 1430"/>
                <a:gd name="T8" fmla="*/ 106527 w 3026"/>
                <a:gd name="T9" fmla="*/ 407523 h 1430"/>
              </a:gdLst>
              <a:ahLst/>
              <a:cxnLst>
                <a:cxn ang="0">
                  <a:pos x="T0" y="T1"/>
                </a:cxn>
                <a:cxn ang="0">
                  <a:pos x="T2" y="T3"/>
                </a:cxn>
                <a:cxn ang="0">
                  <a:pos x="T4" y="T5"/>
                </a:cxn>
                <a:cxn ang="0">
                  <a:pos x="T6" y="T7"/>
                </a:cxn>
                <a:cxn ang="0">
                  <a:pos x="T8" y="T9"/>
                </a:cxn>
              </a:cxnLst>
              <a:rect l="0" t="0" r="r" b="b"/>
              <a:pathLst>
                <a:path w="3026" h="1430">
                  <a:moveTo>
                    <a:pt x="296" y="1133"/>
                  </a:moveTo>
                  <a:lnTo>
                    <a:pt x="2964" y="0"/>
                  </a:lnTo>
                  <a:lnTo>
                    <a:pt x="3025" y="144"/>
                  </a:lnTo>
                  <a:lnTo>
                    <a:pt x="0" y="1429"/>
                  </a:lnTo>
                  <a:lnTo>
                    <a:pt x="296" y="1133"/>
                  </a:lnTo>
                </a:path>
              </a:pathLst>
            </a:custGeom>
            <a:solidFill>
              <a:schemeClr val="bg1">
                <a:lumMod val="65000"/>
              </a:schemeClr>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8" name="Freeform 21"/>
            <p:cNvSpPr>
              <a:spLocks noChangeArrowheads="1"/>
            </p:cNvSpPr>
            <p:nvPr/>
          </p:nvSpPr>
          <p:spPr bwMode="auto">
            <a:xfrm>
              <a:off x="12157924" y="4234626"/>
              <a:ext cx="2899153" cy="1209302"/>
            </a:xfrm>
            <a:custGeom>
              <a:avLst/>
              <a:gdLst>
                <a:gd name="G0" fmla="+- 1 0 0"/>
                <a:gd name="G1" fmla="*/ 1 0 0"/>
                <a:gd name="G2" fmla="+- 1 0 0"/>
                <a:gd name="G3" fmla="+- 1285 0 0"/>
                <a:gd name="G4" fmla="+- 1 0 0"/>
                <a:gd name="T0" fmla="*/ 151093 w 3089"/>
                <a:gd name="T1" fmla="*/ 460666 h 1286"/>
                <a:gd name="T2" fmla="*/ 1110890 w 3089"/>
                <a:gd name="T3" fmla="*/ 52267 h 1286"/>
                <a:gd name="T4" fmla="*/ 1088226 w 3089"/>
                <a:gd name="T5" fmla="*/ 0 h 1286"/>
                <a:gd name="T6" fmla="*/ 0 w 3089"/>
                <a:gd name="T7" fmla="*/ 463190 h 1286"/>
                <a:gd name="T8" fmla="*/ 151093 w 3089"/>
                <a:gd name="T9" fmla="*/ 460666 h 1286"/>
              </a:gdLst>
              <a:ahLst/>
              <a:cxnLst>
                <a:cxn ang="0">
                  <a:pos x="T0" y="T1"/>
                </a:cxn>
                <a:cxn ang="0">
                  <a:pos x="T2" y="T3"/>
                </a:cxn>
                <a:cxn ang="0">
                  <a:pos x="T4" y="T5"/>
                </a:cxn>
                <a:cxn ang="0">
                  <a:pos x="T6" y="T7"/>
                </a:cxn>
                <a:cxn ang="0">
                  <a:pos x="T8" y="T9"/>
                </a:cxn>
              </a:cxnLst>
              <a:rect l="0" t="0" r="r" b="b"/>
              <a:pathLst>
                <a:path w="3089" h="1286">
                  <a:moveTo>
                    <a:pt x="420" y="1278"/>
                  </a:moveTo>
                  <a:lnTo>
                    <a:pt x="3088" y="145"/>
                  </a:lnTo>
                  <a:lnTo>
                    <a:pt x="3025" y="0"/>
                  </a:lnTo>
                  <a:lnTo>
                    <a:pt x="0" y="1285"/>
                  </a:lnTo>
                  <a:lnTo>
                    <a:pt x="420" y="1278"/>
                  </a:lnTo>
                </a:path>
              </a:pathLst>
            </a:custGeom>
            <a:solidFill>
              <a:schemeClr val="bg1">
                <a:lumMod val="50000"/>
              </a:schemeClr>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19" name="Freeform 22"/>
            <p:cNvSpPr>
              <a:spLocks noChangeArrowheads="1"/>
            </p:cNvSpPr>
            <p:nvPr/>
          </p:nvSpPr>
          <p:spPr bwMode="auto">
            <a:xfrm>
              <a:off x="14560081" y="3770786"/>
              <a:ext cx="820046" cy="604652"/>
            </a:xfrm>
            <a:custGeom>
              <a:avLst/>
              <a:gdLst>
                <a:gd name="G0" fmla="+- 643 0 0"/>
                <a:gd name="G1" fmla="+- 643 0 0"/>
                <a:gd name="G2" fmla="+- 643 0 0"/>
                <a:gd name="G3" fmla="+- 1 0 0"/>
                <a:gd name="G4" fmla="+- 1 0 0"/>
                <a:gd name="G5" fmla="+- 1 0 0"/>
                <a:gd name="G6" fmla="+- 1 0 0"/>
                <a:gd name="G7" fmla="+- 1 0 0"/>
                <a:gd name="G8" fmla="+- 1 0 0"/>
                <a:gd name="G9" fmla="+- 1 0 0"/>
                <a:gd name="G10" fmla="+- 1 0 0"/>
                <a:gd name="G11" fmla="+- 643 0 0"/>
                <a:gd name="T0" fmla="*/ 0 w 875"/>
                <a:gd name="T1" fmla="*/ 231415 h 644"/>
                <a:gd name="T2" fmla="*/ 0 w 875"/>
                <a:gd name="T3" fmla="*/ 231415 h 644"/>
                <a:gd name="T4" fmla="*/ 116390 w 875"/>
                <a:gd name="T5" fmla="*/ 84936 h 644"/>
                <a:gd name="T6" fmla="*/ 313966 w 875"/>
                <a:gd name="T7" fmla="*/ 0 h 644"/>
                <a:gd name="T8" fmla="*/ 221644 w 875"/>
                <a:gd name="T9" fmla="*/ 137841 h 644"/>
                <a:gd name="T10" fmla="*/ 0 w 875"/>
                <a:gd name="T11" fmla="*/ 231415 h 644"/>
              </a:gdLst>
              <a:ahLst/>
              <a:cxnLst>
                <a:cxn ang="0">
                  <a:pos x="T0" y="T1"/>
                </a:cxn>
                <a:cxn ang="0">
                  <a:pos x="T2" y="T3"/>
                </a:cxn>
                <a:cxn ang="0">
                  <a:pos x="T4" y="T5"/>
                </a:cxn>
                <a:cxn ang="0">
                  <a:pos x="T6" y="T7"/>
                </a:cxn>
                <a:cxn ang="0">
                  <a:pos x="T8" y="T9"/>
                </a:cxn>
                <a:cxn ang="0">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chemeClr val="accent1">
                <a:lumMod val="75000"/>
              </a:schemeClr>
            </a:solidFill>
            <a:ln>
              <a:noFill/>
            </a:ln>
            <a:effectLst/>
          </p:spPr>
          <p:txBody>
            <a:bodyPr wrap="none" lIns="121878" tIns="60939" rIns="121878" bIns="60939" anchor="ctr"/>
            <a:lstStyle/>
            <a:p>
              <a:endParaRPr lang="en-US" sz="900" dirty="0">
                <a:latin typeface="微软雅黑" panose="020B0503020204020204" pitchFamily="34" charset="-122"/>
              </a:endParaRPr>
            </a:p>
          </p:txBody>
        </p:sp>
        <p:sp>
          <p:nvSpPr>
            <p:cNvPr id="20" name="Freeform 23"/>
            <p:cNvSpPr>
              <a:spLocks noChangeArrowheads="1"/>
            </p:cNvSpPr>
            <p:nvPr/>
          </p:nvSpPr>
          <p:spPr bwMode="auto">
            <a:xfrm>
              <a:off x="14597357" y="4218063"/>
              <a:ext cx="1006418" cy="401719"/>
            </a:xfrm>
            <a:custGeom>
              <a:avLst/>
              <a:gdLst>
                <a:gd name="G0" fmla="+- 263 0 0"/>
                <a:gd name="G1" fmla="+- 263 0 0"/>
                <a:gd name="G2" fmla="+- 263 0 0"/>
                <a:gd name="G3" fmla="+- 1 0 0"/>
                <a:gd name="G4" fmla="*/ 1 35987 45568"/>
                <a:gd name="G5" fmla="*/ 1 35987 55552"/>
                <a:gd name="G6" fmla="*/ G5 1 180"/>
                <a:gd name="G7" fmla="*/ G4 1 G6"/>
                <a:gd name="G8" fmla="+- 1 0 0"/>
                <a:gd name="G9" fmla="+- 1 0 0"/>
                <a:gd name="G10" fmla="+- 1 0 0"/>
                <a:gd name="G11" fmla="+- 1 0 0"/>
                <a:gd name="G12" fmla="+- 1 0 0"/>
                <a:gd name="G13" fmla="+- 1 0 0"/>
                <a:gd name="G14" fmla="+- 263 0 0"/>
                <a:gd name="T0" fmla="*/ 0 w 1071"/>
                <a:gd name="T1" fmla="*/ 94844 h 427"/>
                <a:gd name="T2" fmla="*/ 0 w 1071"/>
                <a:gd name="T3" fmla="*/ 94844 h 427"/>
                <a:gd name="T4" fmla="*/ 187298 w 1071"/>
                <a:gd name="T5" fmla="*/ 113236 h 427"/>
                <a:gd name="T6" fmla="*/ 385402 w 1071"/>
                <a:gd name="T7" fmla="*/ 28489 h 427"/>
                <a:gd name="T8" fmla="*/ 223317 w 1071"/>
                <a:gd name="T9" fmla="*/ 0 h 427"/>
                <a:gd name="T10" fmla="*/ 0 w 1071"/>
                <a:gd name="T11" fmla="*/ 94844 h 427"/>
              </a:gdLst>
              <a:ahLst/>
              <a:cxnLst>
                <a:cxn ang="0">
                  <a:pos x="T0" y="T1"/>
                </a:cxn>
                <a:cxn ang="0">
                  <a:pos x="T2" y="T3"/>
                </a:cxn>
                <a:cxn ang="0">
                  <a:pos x="T4" y="T5"/>
                </a:cxn>
                <a:cxn ang="0">
                  <a:pos x="T6" y="T7"/>
                </a:cxn>
                <a:cxn ang="0">
                  <a:pos x="T8" y="T9"/>
                </a:cxn>
                <a:cxn ang="0">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chemeClr val="accent1"/>
            </a:solidFill>
            <a:ln>
              <a:noFill/>
            </a:ln>
            <a:effectLst/>
          </p:spPr>
          <p:txBody>
            <a:bodyPr wrap="none" lIns="121878" tIns="60939" rIns="121878" bIns="60939" anchor="ctr"/>
            <a:lstStyle/>
            <a:p>
              <a:endParaRPr lang="en-US" sz="900" dirty="0">
                <a:latin typeface="微软雅黑" panose="020B0503020204020204" pitchFamily="34" charset="-122"/>
              </a:endParaRPr>
            </a:p>
          </p:txBody>
        </p:sp>
      </p:grpSp>
      <p:sp>
        <p:nvSpPr>
          <p:cNvPr id="22" name="文本框 21"/>
          <p:cNvSpPr txBox="1"/>
          <p:nvPr/>
        </p:nvSpPr>
        <p:spPr>
          <a:xfrm>
            <a:off x="818724" y="5065038"/>
            <a:ext cx="2523566"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23" name="文本框 22"/>
          <p:cNvSpPr txBox="1"/>
          <p:nvPr/>
        </p:nvSpPr>
        <p:spPr>
          <a:xfrm>
            <a:off x="1090507" y="4653267"/>
            <a:ext cx="1980000" cy="400110"/>
          </a:xfrm>
          <a:prstGeom prst="rect">
            <a:avLst/>
          </a:prstGeom>
          <a:noFill/>
        </p:spPr>
        <p:txBody>
          <a:bodyPr wrap="square" rtlCol="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4" name="文本框 23"/>
          <p:cNvSpPr txBox="1"/>
          <p:nvPr/>
        </p:nvSpPr>
        <p:spPr>
          <a:xfrm>
            <a:off x="3531740" y="5065038"/>
            <a:ext cx="2523566"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25" name="文本框 24"/>
          <p:cNvSpPr txBox="1"/>
          <p:nvPr/>
        </p:nvSpPr>
        <p:spPr>
          <a:xfrm>
            <a:off x="3803523" y="4653267"/>
            <a:ext cx="1980000" cy="400110"/>
          </a:xfrm>
          <a:prstGeom prst="rect">
            <a:avLst/>
          </a:prstGeom>
          <a:noFill/>
        </p:spPr>
        <p:txBody>
          <a:bodyPr wrap="square" rtlCol="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6" name="文本框 25"/>
          <p:cNvSpPr txBox="1"/>
          <p:nvPr/>
        </p:nvSpPr>
        <p:spPr>
          <a:xfrm>
            <a:off x="6244756" y="5065038"/>
            <a:ext cx="2523566"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27" name="文本框 26"/>
          <p:cNvSpPr txBox="1"/>
          <p:nvPr/>
        </p:nvSpPr>
        <p:spPr>
          <a:xfrm>
            <a:off x="6516539" y="4653267"/>
            <a:ext cx="1980000" cy="400110"/>
          </a:xfrm>
          <a:prstGeom prst="rect">
            <a:avLst/>
          </a:prstGeom>
          <a:noFill/>
        </p:spPr>
        <p:txBody>
          <a:bodyPr wrap="square" rtlCol="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8" name="文本框 27"/>
          <p:cNvSpPr txBox="1"/>
          <p:nvPr/>
        </p:nvSpPr>
        <p:spPr>
          <a:xfrm>
            <a:off x="8957773" y="5065038"/>
            <a:ext cx="2523566" cy="954107"/>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29" name="文本框 28"/>
          <p:cNvSpPr txBox="1"/>
          <p:nvPr/>
        </p:nvSpPr>
        <p:spPr>
          <a:xfrm>
            <a:off x="9229556" y="4653267"/>
            <a:ext cx="1980000" cy="400110"/>
          </a:xfrm>
          <a:prstGeom prst="rect">
            <a:avLst/>
          </a:prstGeom>
          <a:noFill/>
        </p:spPr>
        <p:txBody>
          <a:bodyPr wrap="square" rtlCol="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grpSp>
        <p:nvGrpSpPr>
          <p:cNvPr id="30" name="Group 20"/>
          <p:cNvGrpSpPr>
            <a:grpSpLocks noChangeAspect="1"/>
          </p:cNvGrpSpPr>
          <p:nvPr/>
        </p:nvGrpSpPr>
        <p:grpSpPr>
          <a:xfrm>
            <a:off x="4577523" y="3989397"/>
            <a:ext cx="432000" cy="299221"/>
            <a:chOff x="7416800" y="1122363"/>
            <a:chExt cx="366713" cy="254000"/>
          </a:xfrm>
          <a:solidFill>
            <a:schemeClr val="bg1"/>
          </a:solidFill>
        </p:grpSpPr>
        <p:sp>
          <p:nvSpPr>
            <p:cNvPr id="31"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32"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33" name="Freeform 35"/>
          <p:cNvSpPr>
            <a:spLocks noChangeAspect="1"/>
          </p:cNvSpPr>
          <p:nvPr/>
        </p:nvSpPr>
        <p:spPr bwMode="auto">
          <a:xfrm>
            <a:off x="1900507" y="3960425"/>
            <a:ext cx="360000" cy="357165"/>
          </a:xfrm>
          <a:custGeom>
            <a:avLst/>
            <a:gdLst>
              <a:gd name="T0" fmla="*/ 597 w 1245"/>
              <a:gd name="T1" fmla="*/ 1 h 1242"/>
              <a:gd name="T2" fmla="*/ 876 w 1245"/>
              <a:gd name="T3" fmla="*/ 315 h 1242"/>
              <a:gd name="T4" fmla="*/ 1006 w 1245"/>
              <a:gd name="T5" fmla="*/ 323 h 1242"/>
              <a:gd name="T6" fmla="*/ 1219 w 1245"/>
              <a:gd name="T7" fmla="*/ 438 h 1242"/>
              <a:gd name="T8" fmla="*/ 991 w 1245"/>
              <a:gd name="T9" fmla="*/ 755 h 1242"/>
              <a:gd name="T10" fmla="*/ 965 w 1245"/>
              <a:gd name="T11" fmla="*/ 1153 h 1242"/>
              <a:gd name="T12" fmla="*/ 630 w 1245"/>
              <a:gd name="T13" fmla="*/ 1026 h 1242"/>
              <a:gd name="T14" fmla="*/ 254 w 1245"/>
              <a:gd name="T15" fmla="*/ 1141 h 1242"/>
              <a:gd name="T16" fmla="*/ 254 w 1245"/>
              <a:gd name="T17" fmla="*/ 744 h 1242"/>
              <a:gd name="T18" fmla="*/ 24 w 1245"/>
              <a:gd name="T19" fmla="*/ 485 h 1242"/>
              <a:gd name="T20" fmla="*/ 229 w 1245"/>
              <a:gd name="T21" fmla="*/ 323 h 1242"/>
              <a:gd name="T22" fmla="*/ 394 w 1245"/>
              <a:gd name="T23" fmla="*/ 303 h 1242"/>
              <a:gd name="T24" fmla="*/ 548 w 1245"/>
              <a:gd name="T25" fmla="*/ 21 h 1242"/>
              <a:gd name="T26" fmla="*/ 597 w 1245"/>
              <a:gd name="T27" fmla="*/ 1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5" h="1242">
                <a:moveTo>
                  <a:pt x="597" y="1"/>
                </a:moveTo>
                <a:cubicBezTo>
                  <a:pt x="814" y="0"/>
                  <a:pt x="729" y="256"/>
                  <a:pt x="876" y="315"/>
                </a:cubicBezTo>
                <a:cubicBezTo>
                  <a:pt x="912" y="329"/>
                  <a:pt x="962" y="316"/>
                  <a:pt x="1006" y="323"/>
                </a:cubicBezTo>
                <a:cubicBezTo>
                  <a:pt x="1102" y="338"/>
                  <a:pt x="1204" y="343"/>
                  <a:pt x="1219" y="438"/>
                </a:cubicBezTo>
                <a:cubicBezTo>
                  <a:pt x="1245" y="597"/>
                  <a:pt x="1018" y="652"/>
                  <a:pt x="991" y="755"/>
                </a:cubicBezTo>
                <a:cubicBezTo>
                  <a:pt x="963" y="867"/>
                  <a:pt x="1142" y="1099"/>
                  <a:pt x="965" y="1153"/>
                </a:cubicBezTo>
                <a:cubicBezTo>
                  <a:pt x="814" y="1199"/>
                  <a:pt x="740" y="1044"/>
                  <a:pt x="630" y="1026"/>
                </a:cubicBezTo>
                <a:cubicBezTo>
                  <a:pt x="505" y="1005"/>
                  <a:pt x="422" y="1242"/>
                  <a:pt x="254" y="1141"/>
                </a:cubicBezTo>
                <a:cubicBezTo>
                  <a:pt x="119" y="1059"/>
                  <a:pt x="293" y="869"/>
                  <a:pt x="254" y="744"/>
                </a:cubicBezTo>
                <a:cubicBezTo>
                  <a:pt x="223" y="645"/>
                  <a:pt x="48" y="620"/>
                  <a:pt x="24" y="485"/>
                </a:cubicBezTo>
                <a:cubicBezTo>
                  <a:pt x="0" y="352"/>
                  <a:pt x="132" y="339"/>
                  <a:pt x="229" y="323"/>
                </a:cubicBezTo>
                <a:cubicBezTo>
                  <a:pt x="290" y="314"/>
                  <a:pt x="356" y="333"/>
                  <a:pt x="394" y="303"/>
                </a:cubicBezTo>
                <a:cubicBezTo>
                  <a:pt x="473" y="239"/>
                  <a:pt x="465" y="83"/>
                  <a:pt x="548" y="21"/>
                </a:cubicBezTo>
                <a:cubicBezTo>
                  <a:pt x="564" y="14"/>
                  <a:pt x="581" y="8"/>
                  <a:pt x="597" y="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4" name="Freeform 175"/>
          <p:cNvSpPr>
            <a:spLocks noChangeAspect="1" noEditPoints="1"/>
          </p:cNvSpPr>
          <p:nvPr/>
        </p:nvSpPr>
        <p:spPr bwMode="auto">
          <a:xfrm>
            <a:off x="10093536" y="3944927"/>
            <a:ext cx="252041" cy="410730"/>
          </a:xfrm>
          <a:custGeom>
            <a:avLst/>
            <a:gdLst>
              <a:gd name="T0" fmla="*/ 183 w 800"/>
              <a:gd name="T1" fmla="*/ 187 h 1294"/>
              <a:gd name="T2" fmla="*/ 131 w 800"/>
              <a:gd name="T3" fmla="*/ 209 h 1294"/>
              <a:gd name="T4" fmla="*/ 109 w 800"/>
              <a:gd name="T5" fmla="*/ 1111 h 1294"/>
              <a:gd name="T6" fmla="*/ 183 w 800"/>
              <a:gd name="T7" fmla="*/ 1186 h 1294"/>
              <a:gd name="T8" fmla="*/ 670 w 800"/>
              <a:gd name="T9" fmla="*/ 1164 h 1294"/>
              <a:gd name="T10" fmla="*/ 692 w 800"/>
              <a:gd name="T11" fmla="*/ 261 h 1294"/>
              <a:gd name="T12" fmla="*/ 618 w 800"/>
              <a:gd name="T13" fmla="*/ 187 h 1294"/>
              <a:gd name="T14" fmla="*/ 178 w 800"/>
              <a:gd name="T15" fmla="*/ 1100 h 1294"/>
              <a:gd name="T16" fmla="*/ 613 w 800"/>
              <a:gd name="T17" fmla="*/ 1011 h 1294"/>
              <a:gd name="T18" fmla="*/ 178 w 800"/>
              <a:gd name="T19" fmla="*/ 887 h 1294"/>
              <a:gd name="T20" fmla="*/ 613 w 800"/>
              <a:gd name="T21" fmla="*/ 977 h 1294"/>
              <a:gd name="T22" fmla="*/ 178 w 800"/>
              <a:gd name="T23" fmla="*/ 887 h 1294"/>
              <a:gd name="T24" fmla="*/ 178 w 800"/>
              <a:gd name="T25" fmla="*/ 847 h 1294"/>
              <a:gd name="T26" fmla="*/ 613 w 800"/>
              <a:gd name="T27" fmla="*/ 758 h 1294"/>
              <a:gd name="T28" fmla="*/ 178 w 800"/>
              <a:gd name="T29" fmla="*/ 634 h 1294"/>
              <a:gd name="T30" fmla="*/ 613 w 800"/>
              <a:gd name="T31" fmla="*/ 724 h 1294"/>
              <a:gd name="T32" fmla="*/ 178 w 800"/>
              <a:gd name="T33" fmla="*/ 634 h 1294"/>
              <a:gd name="T34" fmla="*/ 178 w 800"/>
              <a:gd name="T35" fmla="*/ 604 h 1294"/>
              <a:gd name="T36" fmla="*/ 613 w 800"/>
              <a:gd name="T37" fmla="*/ 514 h 1294"/>
              <a:gd name="T38" fmla="*/ 255 w 800"/>
              <a:gd name="T39" fmla="*/ 319 h 1294"/>
              <a:gd name="T40" fmla="*/ 363 w 800"/>
              <a:gd name="T41" fmla="*/ 381 h 1294"/>
              <a:gd name="T42" fmla="*/ 425 w 800"/>
              <a:gd name="T43" fmla="*/ 489 h 1294"/>
              <a:gd name="T44" fmla="*/ 534 w 800"/>
              <a:gd name="T45" fmla="*/ 381 h 1294"/>
              <a:gd name="T46" fmla="*/ 425 w 800"/>
              <a:gd name="T47" fmla="*/ 319 h 1294"/>
              <a:gd name="T48" fmla="*/ 363 w 800"/>
              <a:gd name="T49" fmla="*/ 210 h 1294"/>
              <a:gd name="T50" fmla="*/ 255 w 800"/>
              <a:gd name="T51" fmla="*/ 319 h 1294"/>
              <a:gd name="T52" fmla="*/ 251 w 800"/>
              <a:gd name="T53" fmla="*/ 78 h 1294"/>
              <a:gd name="T54" fmla="*/ 543 w 800"/>
              <a:gd name="T55" fmla="*/ 0 h 1294"/>
              <a:gd name="T56" fmla="*/ 618 w 800"/>
              <a:gd name="T57" fmla="*/ 78 h 1294"/>
              <a:gd name="T58" fmla="*/ 800 w 800"/>
              <a:gd name="T59" fmla="*/ 261 h 1294"/>
              <a:gd name="T60" fmla="*/ 747 w 800"/>
              <a:gd name="T61" fmla="*/ 1240 h 1294"/>
              <a:gd name="T62" fmla="*/ 618 w 800"/>
              <a:gd name="T63" fmla="*/ 1294 h 1294"/>
              <a:gd name="T64" fmla="*/ 54 w 800"/>
              <a:gd name="T65" fmla="*/ 1240 h 1294"/>
              <a:gd name="T66" fmla="*/ 0 w 800"/>
              <a:gd name="T67" fmla="*/ 261 h 1294"/>
              <a:gd name="T68" fmla="*/ 54 w 800"/>
              <a:gd name="T69" fmla="*/ 132 h 1294"/>
              <a:gd name="T70" fmla="*/ 183 w 800"/>
              <a:gd name="T71" fmla="*/ 78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1294">
                <a:moveTo>
                  <a:pt x="618" y="187"/>
                </a:moveTo>
                <a:lnTo>
                  <a:pt x="183" y="187"/>
                </a:lnTo>
                <a:cubicBezTo>
                  <a:pt x="163" y="187"/>
                  <a:pt x="144" y="195"/>
                  <a:pt x="131" y="208"/>
                </a:cubicBezTo>
                <a:lnTo>
                  <a:pt x="131" y="209"/>
                </a:lnTo>
                <a:cubicBezTo>
                  <a:pt x="117" y="222"/>
                  <a:pt x="109" y="241"/>
                  <a:pt x="109" y="261"/>
                </a:cubicBezTo>
                <a:lnTo>
                  <a:pt x="109" y="1111"/>
                </a:lnTo>
                <a:cubicBezTo>
                  <a:pt x="109" y="1132"/>
                  <a:pt x="117" y="1150"/>
                  <a:pt x="131" y="1164"/>
                </a:cubicBezTo>
                <a:cubicBezTo>
                  <a:pt x="144" y="1177"/>
                  <a:pt x="163" y="1186"/>
                  <a:pt x="183" y="1186"/>
                </a:cubicBezTo>
                <a:lnTo>
                  <a:pt x="618" y="1186"/>
                </a:lnTo>
                <a:cubicBezTo>
                  <a:pt x="638" y="1186"/>
                  <a:pt x="657" y="1177"/>
                  <a:pt x="670" y="1164"/>
                </a:cubicBezTo>
                <a:cubicBezTo>
                  <a:pt x="684" y="1150"/>
                  <a:pt x="692" y="1132"/>
                  <a:pt x="692" y="1111"/>
                </a:cubicBezTo>
                <a:lnTo>
                  <a:pt x="692" y="261"/>
                </a:lnTo>
                <a:cubicBezTo>
                  <a:pt x="692" y="241"/>
                  <a:pt x="684" y="222"/>
                  <a:pt x="670" y="209"/>
                </a:cubicBezTo>
                <a:cubicBezTo>
                  <a:pt x="657" y="195"/>
                  <a:pt x="638" y="187"/>
                  <a:pt x="618" y="187"/>
                </a:cubicBezTo>
                <a:close/>
                <a:moveTo>
                  <a:pt x="178" y="1011"/>
                </a:moveTo>
                <a:lnTo>
                  <a:pt x="178" y="1100"/>
                </a:lnTo>
                <a:lnTo>
                  <a:pt x="613" y="1100"/>
                </a:lnTo>
                <a:lnTo>
                  <a:pt x="613" y="1011"/>
                </a:lnTo>
                <a:lnTo>
                  <a:pt x="178" y="1011"/>
                </a:lnTo>
                <a:close/>
                <a:moveTo>
                  <a:pt x="178" y="887"/>
                </a:moveTo>
                <a:lnTo>
                  <a:pt x="178" y="977"/>
                </a:lnTo>
                <a:lnTo>
                  <a:pt x="613" y="977"/>
                </a:lnTo>
                <a:lnTo>
                  <a:pt x="613" y="887"/>
                </a:lnTo>
                <a:lnTo>
                  <a:pt x="178" y="887"/>
                </a:lnTo>
                <a:close/>
                <a:moveTo>
                  <a:pt x="178" y="758"/>
                </a:moveTo>
                <a:lnTo>
                  <a:pt x="178" y="847"/>
                </a:lnTo>
                <a:lnTo>
                  <a:pt x="613" y="847"/>
                </a:lnTo>
                <a:lnTo>
                  <a:pt x="613" y="758"/>
                </a:lnTo>
                <a:lnTo>
                  <a:pt x="178" y="758"/>
                </a:lnTo>
                <a:close/>
                <a:moveTo>
                  <a:pt x="178" y="634"/>
                </a:moveTo>
                <a:lnTo>
                  <a:pt x="178" y="724"/>
                </a:lnTo>
                <a:lnTo>
                  <a:pt x="613" y="724"/>
                </a:lnTo>
                <a:lnTo>
                  <a:pt x="613" y="634"/>
                </a:lnTo>
                <a:lnTo>
                  <a:pt x="178" y="634"/>
                </a:lnTo>
                <a:close/>
                <a:moveTo>
                  <a:pt x="178" y="514"/>
                </a:moveTo>
                <a:lnTo>
                  <a:pt x="178" y="604"/>
                </a:lnTo>
                <a:lnTo>
                  <a:pt x="613" y="604"/>
                </a:lnTo>
                <a:lnTo>
                  <a:pt x="613" y="514"/>
                </a:lnTo>
                <a:lnTo>
                  <a:pt x="178" y="514"/>
                </a:lnTo>
                <a:close/>
                <a:moveTo>
                  <a:pt x="255" y="319"/>
                </a:moveTo>
                <a:lnTo>
                  <a:pt x="255" y="381"/>
                </a:lnTo>
                <a:lnTo>
                  <a:pt x="363" y="381"/>
                </a:lnTo>
                <a:lnTo>
                  <a:pt x="363" y="489"/>
                </a:lnTo>
                <a:lnTo>
                  <a:pt x="425" y="489"/>
                </a:lnTo>
                <a:lnTo>
                  <a:pt x="425" y="381"/>
                </a:lnTo>
                <a:lnTo>
                  <a:pt x="534" y="381"/>
                </a:lnTo>
                <a:lnTo>
                  <a:pt x="534" y="319"/>
                </a:lnTo>
                <a:lnTo>
                  <a:pt x="425" y="319"/>
                </a:lnTo>
                <a:lnTo>
                  <a:pt x="425" y="210"/>
                </a:lnTo>
                <a:lnTo>
                  <a:pt x="363" y="210"/>
                </a:lnTo>
                <a:lnTo>
                  <a:pt x="363" y="319"/>
                </a:lnTo>
                <a:lnTo>
                  <a:pt x="255" y="319"/>
                </a:lnTo>
                <a:close/>
                <a:moveTo>
                  <a:pt x="183" y="78"/>
                </a:moveTo>
                <a:lnTo>
                  <a:pt x="251" y="78"/>
                </a:lnTo>
                <a:lnTo>
                  <a:pt x="251" y="0"/>
                </a:lnTo>
                <a:lnTo>
                  <a:pt x="543" y="0"/>
                </a:lnTo>
                <a:lnTo>
                  <a:pt x="543" y="78"/>
                </a:lnTo>
                <a:lnTo>
                  <a:pt x="618" y="78"/>
                </a:lnTo>
                <a:cubicBezTo>
                  <a:pt x="668" y="78"/>
                  <a:pt x="714" y="99"/>
                  <a:pt x="747" y="132"/>
                </a:cubicBezTo>
                <a:cubicBezTo>
                  <a:pt x="780" y="165"/>
                  <a:pt x="800" y="211"/>
                  <a:pt x="800" y="261"/>
                </a:cubicBezTo>
                <a:lnTo>
                  <a:pt x="800" y="1111"/>
                </a:lnTo>
                <a:cubicBezTo>
                  <a:pt x="800" y="1161"/>
                  <a:pt x="780" y="1207"/>
                  <a:pt x="747" y="1240"/>
                </a:cubicBezTo>
                <a:lnTo>
                  <a:pt x="746" y="1240"/>
                </a:lnTo>
                <a:cubicBezTo>
                  <a:pt x="713" y="1273"/>
                  <a:pt x="668" y="1294"/>
                  <a:pt x="618" y="1294"/>
                </a:cubicBezTo>
                <a:lnTo>
                  <a:pt x="183" y="1294"/>
                </a:lnTo>
                <a:cubicBezTo>
                  <a:pt x="133" y="1294"/>
                  <a:pt x="87" y="1273"/>
                  <a:pt x="54" y="1240"/>
                </a:cubicBezTo>
                <a:cubicBezTo>
                  <a:pt x="21" y="1207"/>
                  <a:pt x="0" y="1161"/>
                  <a:pt x="0" y="1111"/>
                </a:cubicBezTo>
                <a:lnTo>
                  <a:pt x="0" y="261"/>
                </a:lnTo>
                <a:cubicBezTo>
                  <a:pt x="0" y="211"/>
                  <a:pt x="21" y="165"/>
                  <a:pt x="54" y="132"/>
                </a:cubicBezTo>
                <a:lnTo>
                  <a:pt x="54" y="132"/>
                </a:lnTo>
                <a:lnTo>
                  <a:pt x="54" y="132"/>
                </a:lnTo>
                <a:cubicBezTo>
                  <a:pt x="88" y="99"/>
                  <a:pt x="133" y="78"/>
                  <a:pt x="183" y="7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5" name="Freeform 97"/>
          <p:cNvSpPr>
            <a:spLocks noChangeAspect="1" noEditPoints="1"/>
          </p:cNvSpPr>
          <p:nvPr/>
        </p:nvSpPr>
        <p:spPr bwMode="auto">
          <a:xfrm>
            <a:off x="7326539" y="3957532"/>
            <a:ext cx="360000" cy="362951"/>
          </a:xfrm>
          <a:custGeom>
            <a:avLst/>
            <a:gdLst>
              <a:gd name="T0" fmla="*/ 931 w 1200"/>
              <a:gd name="T1" fmla="*/ 1047 h 1200"/>
              <a:gd name="T2" fmla="*/ 681 w 1200"/>
              <a:gd name="T3" fmla="*/ 615 h 1200"/>
              <a:gd name="T4" fmla="*/ 1068 w 1200"/>
              <a:gd name="T5" fmla="*/ 299 h 1200"/>
              <a:gd name="T6" fmla="*/ 1156 w 1200"/>
              <a:gd name="T7" fmla="*/ 600 h 1200"/>
              <a:gd name="T8" fmla="*/ 931 w 1200"/>
              <a:gd name="T9" fmla="*/ 1047 h 1200"/>
              <a:gd name="T10" fmla="*/ 1029 w 1200"/>
              <a:gd name="T11" fmla="*/ 181 h 1200"/>
              <a:gd name="T12" fmla="*/ 618 w 1200"/>
              <a:gd name="T13" fmla="*/ 513 h 1200"/>
              <a:gd name="T14" fmla="*/ 618 w 1200"/>
              <a:gd name="T15" fmla="*/ 555 h 1200"/>
              <a:gd name="T16" fmla="*/ 1049 w 1200"/>
              <a:gd name="T17" fmla="*/ 203 h 1200"/>
              <a:gd name="T18" fmla="*/ 1029 w 1200"/>
              <a:gd name="T19" fmla="*/ 181 h 1200"/>
              <a:gd name="T20" fmla="*/ 985 w 1200"/>
              <a:gd name="T21" fmla="*/ 139 h 1200"/>
              <a:gd name="T22" fmla="*/ 618 w 1200"/>
              <a:gd name="T23" fmla="*/ 436 h 1200"/>
              <a:gd name="T24" fmla="*/ 618 w 1200"/>
              <a:gd name="T25" fmla="*/ 480 h 1200"/>
              <a:gd name="T26" fmla="*/ 1011 w 1200"/>
              <a:gd name="T27" fmla="*/ 163 h 1200"/>
              <a:gd name="T28" fmla="*/ 985 w 1200"/>
              <a:gd name="T29" fmla="*/ 139 h 1200"/>
              <a:gd name="T30" fmla="*/ 935 w 1200"/>
              <a:gd name="T31" fmla="*/ 102 h 1200"/>
              <a:gd name="T32" fmla="*/ 618 w 1200"/>
              <a:gd name="T33" fmla="*/ 358 h 1200"/>
              <a:gd name="T34" fmla="*/ 618 w 1200"/>
              <a:gd name="T35" fmla="*/ 402 h 1200"/>
              <a:gd name="T36" fmla="*/ 964 w 1200"/>
              <a:gd name="T37" fmla="*/ 123 h 1200"/>
              <a:gd name="T38" fmla="*/ 935 w 1200"/>
              <a:gd name="T39" fmla="*/ 102 h 1200"/>
              <a:gd name="T40" fmla="*/ 880 w 1200"/>
              <a:gd name="T41" fmla="*/ 69 h 1200"/>
              <a:gd name="T42" fmla="*/ 618 w 1200"/>
              <a:gd name="T43" fmla="*/ 281 h 1200"/>
              <a:gd name="T44" fmla="*/ 618 w 1200"/>
              <a:gd name="T45" fmla="*/ 325 h 1200"/>
              <a:gd name="T46" fmla="*/ 912 w 1200"/>
              <a:gd name="T47" fmla="*/ 87 h 1200"/>
              <a:gd name="T48" fmla="*/ 880 w 1200"/>
              <a:gd name="T49" fmla="*/ 69 h 1200"/>
              <a:gd name="T50" fmla="*/ 819 w 1200"/>
              <a:gd name="T51" fmla="*/ 41 h 1200"/>
              <a:gd name="T52" fmla="*/ 618 w 1200"/>
              <a:gd name="T53" fmla="*/ 203 h 1200"/>
              <a:gd name="T54" fmla="*/ 618 w 1200"/>
              <a:gd name="T55" fmla="*/ 247 h 1200"/>
              <a:gd name="T56" fmla="*/ 854 w 1200"/>
              <a:gd name="T57" fmla="*/ 56 h 1200"/>
              <a:gd name="T58" fmla="*/ 819 w 1200"/>
              <a:gd name="T59" fmla="*/ 41 h 1200"/>
              <a:gd name="T60" fmla="*/ 750 w 1200"/>
              <a:gd name="T61" fmla="*/ 19 h 1200"/>
              <a:gd name="T62" fmla="*/ 618 w 1200"/>
              <a:gd name="T63" fmla="*/ 126 h 1200"/>
              <a:gd name="T64" fmla="*/ 618 w 1200"/>
              <a:gd name="T65" fmla="*/ 170 h 1200"/>
              <a:gd name="T66" fmla="*/ 790 w 1200"/>
              <a:gd name="T67" fmla="*/ 31 h 1200"/>
              <a:gd name="T68" fmla="*/ 750 w 1200"/>
              <a:gd name="T69" fmla="*/ 19 h 1200"/>
              <a:gd name="T70" fmla="*/ 672 w 1200"/>
              <a:gd name="T71" fmla="*/ 4 h 1200"/>
              <a:gd name="T72" fmla="*/ 618 w 1200"/>
              <a:gd name="T73" fmla="*/ 48 h 1200"/>
              <a:gd name="T74" fmla="*/ 618 w 1200"/>
              <a:gd name="T75" fmla="*/ 92 h 1200"/>
              <a:gd name="T76" fmla="*/ 718 w 1200"/>
              <a:gd name="T77" fmla="*/ 12 h 1200"/>
              <a:gd name="T78" fmla="*/ 672 w 1200"/>
              <a:gd name="T79" fmla="*/ 4 h 1200"/>
              <a:gd name="T80" fmla="*/ 618 w 1200"/>
              <a:gd name="T81" fmla="*/ 0 h 1200"/>
              <a:gd name="T82" fmla="*/ 618 w 1200"/>
              <a:gd name="T83" fmla="*/ 15 h 1200"/>
              <a:gd name="T84" fmla="*/ 635 w 1200"/>
              <a:gd name="T85" fmla="*/ 1 h 1200"/>
              <a:gd name="T86" fmla="*/ 618 w 1200"/>
              <a:gd name="T87" fmla="*/ 0 h 1200"/>
              <a:gd name="T88" fmla="*/ 577 w 1200"/>
              <a:gd name="T89" fmla="*/ 608 h 1200"/>
              <a:gd name="T90" fmla="*/ 576 w 1200"/>
              <a:gd name="T91" fmla="*/ 605 h 1200"/>
              <a:gd name="T92" fmla="*/ 575 w 1200"/>
              <a:gd name="T93" fmla="*/ 600 h 1200"/>
              <a:gd name="T94" fmla="*/ 575 w 1200"/>
              <a:gd name="T95" fmla="*/ 0 h 1200"/>
              <a:gd name="T96" fmla="*/ 0 w 1200"/>
              <a:gd name="T97" fmla="*/ 600 h 1200"/>
              <a:gd name="T98" fmla="*/ 600 w 1200"/>
              <a:gd name="T99" fmla="*/ 1200 h 1200"/>
              <a:gd name="T100" fmla="*/ 879 w 1200"/>
              <a:gd name="T101" fmla="*/ 1131 h 1200"/>
              <a:gd name="T102" fmla="*/ 578 w 1200"/>
              <a:gd name="T103" fmla="*/ 610 h 1200"/>
              <a:gd name="T104" fmla="*/ 577 w 1200"/>
              <a:gd name="T105" fmla="*/ 608 h 1200"/>
              <a:gd name="T106" fmla="*/ 1077 w 1200"/>
              <a:gd name="T107" fmla="*/ 236 h 1200"/>
              <a:gd name="T108" fmla="*/ 624 w 1200"/>
              <a:gd name="T109" fmla="*/ 605 h 1200"/>
              <a:gd name="T110" fmla="*/ 916 w 1200"/>
              <a:gd name="T111" fmla="*/ 1109 h 1200"/>
              <a:gd name="T112" fmla="*/ 1200 w 1200"/>
              <a:gd name="T113" fmla="*/ 600 h 1200"/>
              <a:gd name="T114" fmla="*/ 1077 w 1200"/>
              <a:gd name="T115" fmla="*/ 236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0" h="1200">
                <a:moveTo>
                  <a:pt x="931" y="1047"/>
                </a:moveTo>
                <a:lnTo>
                  <a:pt x="681" y="615"/>
                </a:lnTo>
                <a:lnTo>
                  <a:pt x="1068" y="299"/>
                </a:lnTo>
                <a:cubicBezTo>
                  <a:pt x="1126" y="389"/>
                  <a:pt x="1156" y="492"/>
                  <a:pt x="1156" y="600"/>
                </a:cubicBezTo>
                <a:cubicBezTo>
                  <a:pt x="1156" y="778"/>
                  <a:pt x="1072" y="942"/>
                  <a:pt x="931" y="1047"/>
                </a:cubicBezTo>
                <a:close/>
                <a:moveTo>
                  <a:pt x="1029" y="181"/>
                </a:moveTo>
                <a:lnTo>
                  <a:pt x="618" y="513"/>
                </a:lnTo>
                <a:lnTo>
                  <a:pt x="618" y="555"/>
                </a:lnTo>
                <a:lnTo>
                  <a:pt x="1049" y="203"/>
                </a:lnTo>
                <a:lnTo>
                  <a:pt x="1029" y="181"/>
                </a:lnTo>
                <a:close/>
                <a:moveTo>
                  <a:pt x="985" y="139"/>
                </a:moveTo>
                <a:lnTo>
                  <a:pt x="618" y="436"/>
                </a:lnTo>
                <a:lnTo>
                  <a:pt x="618" y="480"/>
                </a:lnTo>
                <a:lnTo>
                  <a:pt x="1011" y="163"/>
                </a:lnTo>
                <a:lnTo>
                  <a:pt x="985" y="139"/>
                </a:lnTo>
                <a:close/>
                <a:moveTo>
                  <a:pt x="935" y="102"/>
                </a:moveTo>
                <a:lnTo>
                  <a:pt x="618" y="358"/>
                </a:lnTo>
                <a:lnTo>
                  <a:pt x="618" y="402"/>
                </a:lnTo>
                <a:lnTo>
                  <a:pt x="964" y="123"/>
                </a:lnTo>
                <a:lnTo>
                  <a:pt x="935" y="102"/>
                </a:lnTo>
                <a:close/>
                <a:moveTo>
                  <a:pt x="880" y="69"/>
                </a:moveTo>
                <a:lnTo>
                  <a:pt x="618" y="281"/>
                </a:lnTo>
                <a:lnTo>
                  <a:pt x="618" y="325"/>
                </a:lnTo>
                <a:lnTo>
                  <a:pt x="912" y="87"/>
                </a:lnTo>
                <a:cubicBezTo>
                  <a:pt x="901" y="81"/>
                  <a:pt x="891" y="75"/>
                  <a:pt x="880" y="69"/>
                </a:cubicBezTo>
                <a:close/>
                <a:moveTo>
                  <a:pt x="819" y="41"/>
                </a:moveTo>
                <a:lnTo>
                  <a:pt x="618" y="203"/>
                </a:lnTo>
                <a:lnTo>
                  <a:pt x="618" y="247"/>
                </a:lnTo>
                <a:lnTo>
                  <a:pt x="854" y="56"/>
                </a:lnTo>
                <a:cubicBezTo>
                  <a:pt x="843" y="51"/>
                  <a:pt x="831" y="46"/>
                  <a:pt x="819" y="41"/>
                </a:cubicBezTo>
                <a:close/>
                <a:moveTo>
                  <a:pt x="750" y="19"/>
                </a:moveTo>
                <a:lnTo>
                  <a:pt x="618" y="126"/>
                </a:lnTo>
                <a:lnTo>
                  <a:pt x="618" y="170"/>
                </a:lnTo>
                <a:lnTo>
                  <a:pt x="790" y="31"/>
                </a:lnTo>
                <a:cubicBezTo>
                  <a:pt x="777" y="26"/>
                  <a:pt x="764" y="22"/>
                  <a:pt x="750" y="19"/>
                </a:cubicBezTo>
                <a:close/>
                <a:moveTo>
                  <a:pt x="672" y="4"/>
                </a:moveTo>
                <a:lnTo>
                  <a:pt x="618" y="48"/>
                </a:lnTo>
                <a:lnTo>
                  <a:pt x="618" y="92"/>
                </a:lnTo>
                <a:lnTo>
                  <a:pt x="718" y="12"/>
                </a:lnTo>
                <a:cubicBezTo>
                  <a:pt x="703" y="9"/>
                  <a:pt x="688" y="6"/>
                  <a:pt x="672" y="4"/>
                </a:cubicBezTo>
                <a:close/>
                <a:moveTo>
                  <a:pt x="618" y="0"/>
                </a:moveTo>
                <a:lnTo>
                  <a:pt x="618" y="15"/>
                </a:lnTo>
                <a:lnTo>
                  <a:pt x="635" y="1"/>
                </a:lnTo>
                <a:lnTo>
                  <a:pt x="618" y="0"/>
                </a:lnTo>
                <a:close/>
                <a:moveTo>
                  <a:pt x="577" y="608"/>
                </a:moveTo>
                <a:lnTo>
                  <a:pt x="576" y="605"/>
                </a:lnTo>
                <a:lnTo>
                  <a:pt x="575" y="600"/>
                </a:lnTo>
                <a:lnTo>
                  <a:pt x="575" y="0"/>
                </a:lnTo>
                <a:cubicBezTo>
                  <a:pt x="255" y="13"/>
                  <a:pt x="0" y="277"/>
                  <a:pt x="0" y="600"/>
                </a:cubicBezTo>
                <a:cubicBezTo>
                  <a:pt x="0" y="931"/>
                  <a:pt x="268" y="1200"/>
                  <a:pt x="600" y="1200"/>
                </a:cubicBezTo>
                <a:cubicBezTo>
                  <a:pt x="701" y="1200"/>
                  <a:pt x="796" y="1175"/>
                  <a:pt x="879" y="1131"/>
                </a:cubicBezTo>
                <a:lnTo>
                  <a:pt x="578" y="610"/>
                </a:lnTo>
                <a:lnTo>
                  <a:pt x="577" y="608"/>
                </a:lnTo>
                <a:close/>
                <a:moveTo>
                  <a:pt x="1077" y="236"/>
                </a:moveTo>
                <a:lnTo>
                  <a:pt x="624" y="605"/>
                </a:lnTo>
                <a:lnTo>
                  <a:pt x="916" y="1109"/>
                </a:lnTo>
                <a:cubicBezTo>
                  <a:pt x="1086" y="1003"/>
                  <a:pt x="1200" y="815"/>
                  <a:pt x="1200" y="600"/>
                </a:cubicBezTo>
                <a:cubicBezTo>
                  <a:pt x="1200" y="463"/>
                  <a:pt x="1154" y="337"/>
                  <a:pt x="1077" y="23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50" fill="hold"/>
                                        <p:tgtEl>
                                          <p:spTgt spid="8"/>
                                        </p:tgtEl>
                                        <p:attrNameLst>
                                          <p:attrName>ppt_w</p:attrName>
                                        </p:attrNameLst>
                                      </p:cBhvr>
                                      <p:tavLst>
                                        <p:tav tm="0">
                                          <p:val>
                                            <p:fltVal val="0"/>
                                          </p:val>
                                        </p:tav>
                                        <p:tav tm="100000">
                                          <p:val>
                                            <p:strVal val="#ppt_w"/>
                                          </p:val>
                                        </p:tav>
                                      </p:tavLst>
                                    </p:anim>
                                    <p:anim calcmode="lin" valueType="num">
                                      <p:cBhvr>
                                        <p:cTn id="8" dur="250" fill="hold"/>
                                        <p:tgtEl>
                                          <p:spTgt spid="8"/>
                                        </p:tgtEl>
                                        <p:attrNameLst>
                                          <p:attrName>ppt_h</p:attrName>
                                        </p:attrNameLst>
                                      </p:cBhvr>
                                      <p:tavLst>
                                        <p:tav tm="0">
                                          <p:val>
                                            <p:fltVal val="0"/>
                                          </p:val>
                                        </p:tav>
                                        <p:tav tm="100000">
                                          <p:val>
                                            <p:strVal val="#ppt_h"/>
                                          </p:val>
                                        </p:tav>
                                      </p:tavLst>
                                    </p:anim>
                                    <p:animEffect transition="in" filter="fade">
                                      <p:cBhvr>
                                        <p:cTn id="9" dur="250"/>
                                        <p:tgtEl>
                                          <p:spTgt spid="8"/>
                                        </p:tgtEl>
                                      </p:cBhvr>
                                    </p:animEffect>
                                  </p:childTnLst>
                                </p:cTn>
                              </p:par>
                              <p:par>
                                <p:cTn id="10" presetID="6" presetClass="emph" presetSubtype="0" decel="100000" fill="hold" grpId="1" nodeType="withEffect">
                                  <p:stCondLst>
                                    <p:cond delay="200"/>
                                  </p:stCondLst>
                                  <p:childTnLst>
                                    <p:animScale>
                                      <p:cBhvr>
                                        <p:cTn id="11" dur="250" fill="hold"/>
                                        <p:tgtEl>
                                          <p:spTgt spid="8"/>
                                        </p:tgtEl>
                                      </p:cBhvr>
                                      <p:by x="120000" y="120000"/>
                                    </p:animScale>
                                  </p:childTnLst>
                                </p:cTn>
                              </p:par>
                              <p:par>
                                <p:cTn id="12" presetID="6" presetClass="emph" presetSubtype="0" decel="100000" fill="hold" grpId="2" nodeType="withEffect">
                                  <p:stCondLst>
                                    <p:cond delay="400"/>
                                  </p:stCondLst>
                                  <p:childTnLst>
                                    <p:animScale>
                                      <p:cBhvr>
                                        <p:cTn id="13" dur="250" fill="hold"/>
                                        <p:tgtEl>
                                          <p:spTgt spid="8"/>
                                        </p:tgtEl>
                                      </p:cBhvr>
                                      <p:by x="83000" y="83000"/>
                                    </p:animScale>
                                  </p:childTnLst>
                                </p:cTn>
                              </p:par>
                              <p:par>
                                <p:cTn id="14" presetID="53" presetClass="entr" presetSubtype="16" fill="hold" grpId="0" nodeType="withEffect">
                                  <p:stCondLst>
                                    <p:cond delay="400"/>
                                  </p:stCondLst>
                                  <p:childTnLst>
                                    <p:set>
                                      <p:cBhvr>
                                        <p:cTn id="15" dur="1" fill="hold">
                                          <p:stCondLst>
                                            <p:cond delay="0"/>
                                          </p:stCondLst>
                                        </p:cTn>
                                        <p:tgtEl>
                                          <p:spTgt spid="9"/>
                                        </p:tgtEl>
                                        <p:attrNameLst>
                                          <p:attrName>style.visibility</p:attrName>
                                        </p:attrNameLst>
                                      </p:cBhvr>
                                      <p:to>
                                        <p:strVal val="visible"/>
                                      </p:to>
                                    </p:set>
                                    <p:anim calcmode="lin" valueType="num">
                                      <p:cBhvr>
                                        <p:cTn id="16" dur="250" fill="hold"/>
                                        <p:tgtEl>
                                          <p:spTgt spid="9"/>
                                        </p:tgtEl>
                                        <p:attrNameLst>
                                          <p:attrName>ppt_w</p:attrName>
                                        </p:attrNameLst>
                                      </p:cBhvr>
                                      <p:tavLst>
                                        <p:tav tm="0">
                                          <p:val>
                                            <p:fltVal val="0"/>
                                          </p:val>
                                        </p:tav>
                                        <p:tav tm="100000">
                                          <p:val>
                                            <p:strVal val="#ppt_w"/>
                                          </p:val>
                                        </p:tav>
                                      </p:tavLst>
                                    </p:anim>
                                    <p:anim calcmode="lin" valueType="num">
                                      <p:cBhvr>
                                        <p:cTn id="17" dur="250" fill="hold"/>
                                        <p:tgtEl>
                                          <p:spTgt spid="9"/>
                                        </p:tgtEl>
                                        <p:attrNameLst>
                                          <p:attrName>ppt_h</p:attrName>
                                        </p:attrNameLst>
                                      </p:cBhvr>
                                      <p:tavLst>
                                        <p:tav tm="0">
                                          <p:val>
                                            <p:fltVal val="0"/>
                                          </p:val>
                                        </p:tav>
                                        <p:tav tm="100000">
                                          <p:val>
                                            <p:strVal val="#ppt_h"/>
                                          </p:val>
                                        </p:tav>
                                      </p:tavLst>
                                    </p:anim>
                                    <p:animEffect transition="in" filter="fade">
                                      <p:cBhvr>
                                        <p:cTn id="18" dur="250"/>
                                        <p:tgtEl>
                                          <p:spTgt spid="9"/>
                                        </p:tgtEl>
                                      </p:cBhvr>
                                    </p:animEffect>
                                  </p:childTnLst>
                                </p:cTn>
                              </p:par>
                              <p:par>
                                <p:cTn id="19" presetID="6" presetClass="emph" presetSubtype="0" decel="100000" fill="hold" grpId="1" nodeType="withEffect">
                                  <p:stCondLst>
                                    <p:cond delay="600"/>
                                  </p:stCondLst>
                                  <p:childTnLst>
                                    <p:animScale>
                                      <p:cBhvr>
                                        <p:cTn id="20" dur="250" fill="hold"/>
                                        <p:tgtEl>
                                          <p:spTgt spid="9"/>
                                        </p:tgtEl>
                                      </p:cBhvr>
                                      <p:by x="120000" y="120000"/>
                                    </p:animScale>
                                  </p:childTnLst>
                                </p:cTn>
                              </p:par>
                              <p:par>
                                <p:cTn id="21" presetID="6" presetClass="emph" presetSubtype="0" decel="100000" fill="hold" grpId="2" nodeType="withEffect">
                                  <p:stCondLst>
                                    <p:cond delay="800"/>
                                  </p:stCondLst>
                                  <p:childTnLst>
                                    <p:animScale>
                                      <p:cBhvr>
                                        <p:cTn id="22" dur="250" fill="hold"/>
                                        <p:tgtEl>
                                          <p:spTgt spid="9"/>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250" fill="hold"/>
                                        <p:tgtEl>
                                          <p:spTgt spid="10"/>
                                        </p:tgtEl>
                                        <p:attrNameLst>
                                          <p:attrName>ppt_w</p:attrName>
                                        </p:attrNameLst>
                                      </p:cBhvr>
                                      <p:tavLst>
                                        <p:tav tm="0">
                                          <p:val>
                                            <p:fltVal val="0"/>
                                          </p:val>
                                        </p:tav>
                                        <p:tav tm="100000">
                                          <p:val>
                                            <p:strVal val="#ppt_w"/>
                                          </p:val>
                                        </p:tav>
                                      </p:tavLst>
                                    </p:anim>
                                    <p:anim calcmode="lin" valueType="num">
                                      <p:cBhvr>
                                        <p:cTn id="26" dur="250" fill="hold"/>
                                        <p:tgtEl>
                                          <p:spTgt spid="10"/>
                                        </p:tgtEl>
                                        <p:attrNameLst>
                                          <p:attrName>ppt_h</p:attrName>
                                        </p:attrNameLst>
                                      </p:cBhvr>
                                      <p:tavLst>
                                        <p:tav tm="0">
                                          <p:val>
                                            <p:fltVal val="0"/>
                                          </p:val>
                                        </p:tav>
                                        <p:tav tm="100000">
                                          <p:val>
                                            <p:strVal val="#ppt_h"/>
                                          </p:val>
                                        </p:tav>
                                      </p:tavLst>
                                    </p:anim>
                                    <p:animEffect transition="in" filter="fade">
                                      <p:cBhvr>
                                        <p:cTn id="27" dur="250"/>
                                        <p:tgtEl>
                                          <p:spTgt spid="10"/>
                                        </p:tgtEl>
                                      </p:cBhvr>
                                    </p:animEffect>
                                  </p:childTnLst>
                                </p:cTn>
                              </p:par>
                              <p:par>
                                <p:cTn id="28" presetID="6" presetClass="emph" presetSubtype="0" decel="100000" fill="hold" grpId="1" nodeType="withEffect">
                                  <p:stCondLst>
                                    <p:cond delay="800"/>
                                  </p:stCondLst>
                                  <p:childTnLst>
                                    <p:animScale>
                                      <p:cBhvr>
                                        <p:cTn id="29" dur="250" fill="hold"/>
                                        <p:tgtEl>
                                          <p:spTgt spid="10"/>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10"/>
                                        </p:tgtEl>
                                      </p:cBhvr>
                                      <p:by x="83000" y="83000"/>
                                    </p:animScale>
                                  </p:childTnLst>
                                </p:cTn>
                              </p:par>
                              <p:par>
                                <p:cTn id="32" presetID="53" presetClass="entr" presetSubtype="16" fill="hold" grpId="0" nodeType="withEffect">
                                  <p:stCondLst>
                                    <p:cond delay="8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250" fill="hold"/>
                                        <p:tgtEl>
                                          <p:spTgt spid="11"/>
                                        </p:tgtEl>
                                        <p:attrNameLst>
                                          <p:attrName>ppt_w</p:attrName>
                                        </p:attrNameLst>
                                      </p:cBhvr>
                                      <p:tavLst>
                                        <p:tav tm="0">
                                          <p:val>
                                            <p:fltVal val="0"/>
                                          </p:val>
                                        </p:tav>
                                        <p:tav tm="100000">
                                          <p:val>
                                            <p:strVal val="#ppt_w"/>
                                          </p:val>
                                        </p:tav>
                                      </p:tavLst>
                                    </p:anim>
                                    <p:anim calcmode="lin" valueType="num">
                                      <p:cBhvr>
                                        <p:cTn id="35" dur="250" fill="hold"/>
                                        <p:tgtEl>
                                          <p:spTgt spid="11"/>
                                        </p:tgtEl>
                                        <p:attrNameLst>
                                          <p:attrName>ppt_h</p:attrName>
                                        </p:attrNameLst>
                                      </p:cBhvr>
                                      <p:tavLst>
                                        <p:tav tm="0">
                                          <p:val>
                                            <p:fltVal val="0"/>
                                          </p:val>
                                        </p:tav>
                                        <p:tav tm="100000">
                                          <p:val>
                                            <p:strVal val="#ppt_h"/>
                                          </p:val>
                                        </p:tav>
                                      </p:tavLst>
                                    </p:anim>
                                    <p:animEffect transition="in" filter="fade">
                                      <p:cBhvr>
                                        <p:cTn id="36" dur="250"/>
                                        <p:tgtEl>
                                          <p:spTgt spid="11"/>
                                        </p:tgtEl>
                                      </p:cBhvr>
                                    </p:animEffect>
                                  </p:childTnLst>
                                </p:cTn>
                              </p:par>
                              <p:par>
                                <p:cTn id="37" presetID="6" presetClass="emph" presetSubtype="0" decel="100000" fill="hold" grpId="1" nodeType="withEffect">
                                  <p:stCondLst>
                                    <p:cond delay="1000"/>
                                  </p:stCondLst>
                                  <p:childTnLst>
                                    <p:animScale>
                                      <p:cBhvr>
                                        <p:cTn id="38" dur="250" fill="hold"/>
                                        <p:tgtEl>
                                          <p:spTgt spid="11"/>
                                        </p:tgtEl>
                                      </p:cBhvr>
                                      <p:by x="120000" y="120000"/>
                                    </p:animScale>
                                  </p:childTnLst>
                                </p:cTn>
                              </p:par>
                              <p:par>
                                <p:cTn id="39" presetID="6" presetClass="emph" presetSubtype="0" decel="100000" fill="hold" grpId="2" nodeType="withEffect">
                                  <p:stCondLst>
                                    <p:cond delay="1200"/>
                                  </p:stCondLst>
                                  <p:childTnLst>
                                    <p:animScale>
                                      <p:cBhvr>
                                        <p:cTn id="40" dur="250" fill="hold"/>
                                        <p:tgtEl>
                                          <p:spTgt spid="11"/>
                                        </p:tgtEl>
                                      </p:cBhvr>
                                      <p:by x="83000" y="83000"/>
                                    </p:animScale>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35" presetClass="path" presetSubtype="0" accel="50000" decel="50000" fill="hold" nodeType="withEffect">
                                  <p:stCondLst>
                                    <p:cond delay="0"/>
                                  </p:stCondLst>
                                  <p:childTnLst>
                                    <p:animMotion origin="layout" path="M 1.11022E-16 -1.85185E-6 L 0.23815 -0.18958 " pathEditMode="relative" rAng="0" ptsTypes="AA">
                                      <p:cBhvr>
                                        <p:cTn id="48" dur="1000" spd="-100000" fill="hold"/>
                                        <p:tgtEl>
                                          <p:spTgt spid="13"/>
                                        </p:tgtEl>
                                        <p:attrNameLst>
                                          <p:attrName>ppt_x</p:attrName>
                                          <p:attrName>ppt_y</p:attrName>
                                        </p:attrNameLst>
                                      </p:cBhvr>
                                      <p:rCtr x="11901" y="-9491"/>
                                    </p:animMotion>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1500"/>
                            </p:stCondLst>
                            <p:childTnLst>
                              <p:par>
                                <p:cTn id="54" presetID="53" presetClass="entr" presetSubtype="16"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grpId="0" nodeType="withEffect">
                                  <p:stCondLst>
                                    <p:cond delay="15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par>
                                <p:cTn id="64" presetID="53" presetClass="entr" presetSubtype="16" fill="hold" grpId="0" nodeType="withEffect">
                                  <p:stCondLst>
                                    <p:cond delay="30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par>
                                <p:cTn id="69" presetID="53" presetClass="entr" presetSubtype="16" fill="hold" grpId="0" nodeType="withEffect">
                                  <p:stCondLst>
                                    <p:cond delay="450"/>
                                  </p:stCondLst>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ppt_w</p:attrName>
                                        </p:attrNameLst>
                                      </p:cBhvr>
                                      <p:tavLst>
                                        <p:tav tm="0">
                                          <p:val>
                                            <p:fltVal val="0"/>
                                          </p:val>
                                        </p:tav>
                                        <p:tav tm="100000">
                                          <p:val>
                                            <p:strVal val="#ppt_w"/>
                                          </p:val>
                                        </p:tav>
                                      </p:tavLst>
                                    </p:anim>
                                    <p:anim calcmode="lin" valueType="num">
                                      <p:cBhvr>
                                        <p:cTn id="72" dur="500" fill="hold"/>
                                        <p:tgtEl>
                                          <p:spTgt spid="4"/>
                                        </p:tgtEl>
                                        <p:attrNameLst>
                                          <p:attrName>ppt_h</p:attrName>
                                        </p:attrNameLst>
                                      </p:cBhvr>
                                      <p:tavLst>
                                        <p:tav tm="0">
                                          <p:val>
                                            <p:fltVal val="0"/>
                                          </p:val>
                                        </p:tav>
                                        <p:tav tm="100000">
                                          <p:val>
                                            <p:strVal val="#ppt_h"/>
                                          </p:val>
                                        </p:tav>
                                      </p:tavLst>
                                    </p:anim>
                                    <p:animEffect transition="in" filter="fade">
                                      <p:cBhvr>
                                        <p:cTn id="73" dur="500"/>
                                        <p:tgtEl>
                                          <p:spTgt spid="4"/>
                                        </p:tgtEl>
                                      </p:cBhvr>
                                    </p:animEffect>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500" fill="hold"/>
                                        <p:tgtEl>
                                          <p:spTgt spid="33"/>
                                        </p:tgtEl>
                                        <p:attrNameLst>
                                          <p:attrName>ppt_w</p:attrName>
                                        </p:attrNameLst>
                                      </p:cBhvr>
                                      <p:tavLst>
                                        <p:tav tm="0">
                                          <p:val>
                                            <p:fltVal val="0"/>
                                          </p:val>
                                        </p:tav>
                                        <p:tav tm="100000">
                                          <p:val>
                                            <p:strVal val="#ppt_w"/>
                                          </p:val>
                                        </p:tav>
                                      </p:tavLst>
                                    </p:anim>
                                    <p:anim calcmode="lin" valueType="num">
                                      <p:cBhvr>
                                        <p:cTn id="78" dur="500" fill="hold"/>
                                        <p:tgtEl>
                                          <p:spTgt spid="33"/>
                                        </p:tgtEl>
                                        <p:attrNameLst>
                                          <p:attrName>ppt_h</p:attrName>
                                        </p:attrNameLst>
                                      </p:cBhvr>
                                      <p:tavLst>
                                        <p:tav tm="0">
                                          <p:val>
                                            <p:fltVal val="0"/>
                                          </p:val>
                                        </p:tav>
                                        <p:tav tm="100000">
                                          <p:val>
                                            <p:strVal val="#ppt_h"/>
                                          </p:val>
                                        </p:tav>
                                      </p:tavLst>
                                    </p:anim>
                                    <p:animEffect transition="in" filter="fade">
                                      <p:cBhvr>
                                        <p:cTn id="79" dur="500"/>
                                        <p:tgtEl>
                                          <p:spTgt spid="33"/>
                                        </p:tgtEl>
                                      </p:cBhvr>
                                    </p:animEffect>
                                  </p:childTnLst>
                                </p:cTn>
                              </p:par>
                              <p:par>
                                <p:cTn id="80" presetID="53" presetClass="entr" presetSubtype="16" fill="hold" nodeType="withEffect">
                                  <p:stCondLst>
                                    <p:cond delay="150"/>
                                  </p:stCondLst>
                                  <p:childTnLst>
                                    <p:set>
                                      <p:cBhvr>
                                        <p:cTn id="81" dur="1" fill="hold">
                                          <p:stCondLst>
                                            <p:cond delay="0"/>
                                          </p:stCondLst>
                                        </p:cTn>
                                        <p:tgtEl>
                                          <p:spTgt spid="30"/>
                                        </p:tgtEl>
                                        <p:attrNameLst>
                                          <p:attrName>style.visibility</p:attrName>
                                        </p:attrNameLst>
                                      </p:cBhvr>
                                      <p:to>
                                        <p:strVal val="visible"/>
                                      </p:to>
                                    </p:set>
                                    <p:anim calcmode="lin" valueType="num">
                                      <p:cBhvr>
                                        <p:cTn id="82" dur="500" fill="hold"/>
                                        <p:tgtEl>
                                          <p:spTgt spid="30"/>
                                        </p:tgtEl>
                                        <p:attrNameLst>
                                          <p:attrName>ppt_w</p:attrName>
                                        </p:attrNameLst>
                                      </p:cBhvr>
                                      <p:tavLst>
                                        <p:tav tm="0">
                                          <p:val>
                                            <p:fltVal val="0"/>
                                          </p:val>
                                        </p:tav>
                                        <p:tav tm="100000">
                                          <p:val>
                                            <p:strVal val="#ppt_w"/>
                                          </p:val>
                                        </p:tav>
                                      </p:tavLst>
                                    </p:anim>
                                    <p:anim calcmode="lin" valueType="num">
                                      <p:cBhvr>
                                        <p:cTn id="83" dur="500" fill="hold"/>
                                        <p:tgtEl>
                                          <p:spTgt spid="30"/>
                                        </p:tgtEl>
                                        <p:attrNameLst>
                                          <p:attrName>ppt_h</p:attrName>
                                        </p:attrNameLst>
                                      </p:cBhvr>
                                      <p:tavLst>
                                        <p:tav tm="0">
                                          <p:val>
                                            <p:fltVal val="0"/>
                                          </p:val>
                                        </p:tav>
                                        <p:tav tm="100000">
                                          <p:val>
                                            <p:strVal val="#ppt_h"/>
                                          </p:val>
                                        </p:tav>
                                      </p:tavLst>
                                    </p:anim>
                                    <p:animEffect transition="in" filter="fade">
                                      <p:cBhvr>
                                        <p:cTn id="84" dur="500"/>
                                        <p:tgtEl>
                                          <p:spTgt spid="30"/>
                                        </p:tgtEl>
                                      </p:cBhvr>
                                    </p:animEffect>
                                  </p:childTnLst>
                                </p:cTn>
                              </p:par>
                              <p:par>
                                <p:cTn id="85" presetID="53" presetClass="entr" presetSubtype="16" fill="hold" grpId="0" nodeType="withEffect">
                                  <p:stCondLst>
                                    <p:cond delay="300"/>
                                  </p:stCondLst>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par>
                                <p:cTn id="90" presetID="53" presetClass="entr" presetSubtype="16" fill="hold" grpId="0" nodeType="withEffect">
                                  <p:stCondLst>
                                    <p:cond delay="450"/>
                                  </p:stCondLst>
                                  <p:childTnLst>
                                    <p:set>
                                      <p:cBhvr>
                                        <p:cTn id="91" dur="1" fill="hold">
                                          <p:stCondLst>
                                            <p:cond delay="0"/>
                                          </p:stCondLst>
                                        </p:cTn>
                                        <p:tgtEl>
                                          <p:spTgt spid="34"/>
                                        </p:tgtEl>
                                        <p:attrNameLst>
                                          <p:attrName>style.visibility</p:attrName>
                                        </p:attrNameLst>
                                      </p:cBhvr>
                                      <p:to>
                                        <p:strVal val="visible"/>
                                      </p:to>
                                    </p:set>
                                    <p:anim calcmode="lin" valueType="num">
                                      <p:cBhvr>
                                        <p:cTn id="92" dur="500" fill="hold"/>
                                        <p:tgtEl>
                                          <p:spTgt spid="34"/>
                                        </p:tgtEl>
                                        <p:attrNameLst>
                                          <p:attrName>ppt_w</p:attrName>
                                        </p:attrNameLst>
                                      </p:cBhvr>
                                      <p:tavLst>
                                        <p:tav tm="0">
                                          <p:val>
                                            <p:fltVal val="0"/>
                                          </p:val>
                                        </p:tav>
                                        <p:tav tm="100000">
                                          <p:val>
                                            <p:strVal val="#ppt_w"/>
                                          </p:val>
                                        </p:tav>
                                      </p:tavLst>
                                    </p:anim>
                                    <p:anim calcmode="lin" valueType="num">
                                      <p:cBhvr>
                                        <p:cTn id="93" dur="500" fill="hold"/>
                                        <p:tgtEl>
                                          <p:spTgt spid="34"/>
                                        </p:tgtEl>
                                        <p:attrNameLst>
                                          <p:attrName>ppt_h</p:attrName>
                                        </p:attrNameLst>
                                      </p:cBhvr>
                                      <p:tavLst>
                                        <p:tav tm="0">
                                          <p:val>
                                            <p:fltVal val="0"/>
                                          </p:val>
                                        </p:tav>
                                        <p:tav tm="100000">
                                          <p:val>
                                            <p:strVal val="#ppt_h"/>
                                          </p:val>
                                        </p:tav>
                                      </p:tavLst>
                                    </p:anim>
                                    <p:animEffect transition="in" filter="fade">
                                      <p:cBhvr>
                                        <p:cTn id="94" dur="500"/>
                                        <p:tgtEl>
                                          <p:spTgt spid="34"/>
                                        </p:tgtEl>
                                      </p:cBhvr>
                                    </p:animEffect>
                                  </p:childTnLst>
                                </p:cTn>
                              </p:par>
                            </p:childTnLst>
                          </p:cTn>
                        </p:par>
                        <p:par>
                          <p:cTn id="95" fill="hold">
                            <p:stCondLst>
                              <p:cond delay="2500"/>
                            </p:stCondLst>
                            <p:childTnLst>
                              <p:par>
                                <p:cTn id="96" presetID="53" presetClass="entr" presetSubtype="16" fill="hold" grpId="0" nodeType="after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p:cTn id="98" dur="500" fill="hold"/>
                                        <p:tgtEl>
                                          <p:spTgt spid="23"/>
                                        </p:tgtEl>
                                        <p:attrNameLst>
                                          <p:attrName>ppt_w</p:attrName>
                                        </p:attrNameLst>
                                      </p:cBhvr>
                                      <p:tavLst>
                                        <p:tav tm="0">
                                          <p:val>
                                            <p:fltVal val="0"/>
                                          </p:val>
                                        </p:tav>
                                        <p:tav tm="100000">
                                          <p:val>
                                            <p:strVal val="#ppt_w"/>
                                          </p:val>
                                        </p:tav>
                                      </p:tavLst>
                                    </p:anim>
                                    <p:anim calcmode="lin" valueType="num">
                                      <p:cBhvr>
                                        <p:cTn id="99" dur="500" fill="hold"/>
                                        <p:tgtEl>
                                          <p:spTgt spid="23"/>
                                        </p:tgtEl>
                                        <p:attrNameLst>
                                          <p:attrName>ppt_h</p:attrName>
                                        </p:attrNameLst>
                                      </p:cBhvr>
                                      <p:tavLst>
                                        <p:tav tm="0">
                                          <p:val>
                                            <p:fltVal val="0"/>
                                          </p:val>
                                        </p:tav>
                                        <p:tav tm="100000">
                                          <p:val>
                                            <p:strVal val="#ppt_h"/>
                                          </p:val>
                                        </p:tav>
                                      </p:tavLst>
                                    </p:anim>
                                    <p:animEffect transition="in" filter="fade">
                                      <p:cBhvr>
                                        <p:cTn id="100" dur="500"/>
                                        <p:tgtEl>
                                          <p:spTgt spid="23"/>
                                        </p:tgtEl>
                                      </p:cBhvr>
                                    </p:animEffect>
                                  </p:childTnLst>
                                </p:cTn>
                              </p:par>
                            </p:childTnLst>
                          </p:cTn>
                        </p:par>
                        <p:par>
                          <p:cTn id="101" fill="hold">
                            <p:stCondLst>
                              <p:cond delay="3000"/>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22"/>
                                        </p:tgtEl>
                                        <p:attrNameLst>
                                          <p:attrName>style.visibility</p:attrName>
                                        </p:attrNameLst>
                                      </p:cBhvr>
                                      <p:to>
                                        <p:strVal val="visible"/>
                                      </p:to>
                                    </p:set>
                                    <p:anim calcmode="lin" valueType="num">
                                      <p:cBhvr>
                                        <p:cTn id="104" dur="250" fill="hold"/>
                                        <p:tgtEl>
                                          <p:spTgt spid="22"/>
                                        </p:tgtEl>
                                        <p:attrNameLst>
                                          <p:attrName>ppt_w</p:attrName>
                                        </p:attrNameLst>
                                      </p:cBhvr>
                                      <p:tavLst>
                                        <p:tav tm="0">
                                          <p:val>
                                            <p:fltVal val="0"/>
                                          </p:val>
                                        </p:tav>
                                        <p:tav tm="100000">
                                          <p:val>
                                            <p:strVal val="#ppt_w"/>
                                          </p:val>
                                        </p:tav>
                                      </p:tavLst>
                                    </p:anim>
                                    <p:anim calcmode="lin" valueType="num">
                                      <p:cBhvr>
                                        <p:cTn id="105" dur="250" fill="hold"/>
                                        <p:tgtEl>
                                          <p:spTgt spid="22"/>
                                        </p:tgtEl>
                                        <p:attrNameLst>
                                          <p:attrName>ppt_h</p:attrName>
                                        </p:attrNameLst>
                                      </p:cBhvr>
                                      <p:tavLst>
                                        <p:tav tm="0">
                                          <p:val>
                                            <p:fltVal val="0"/>
                                          </p:val>
                                        </p:tav>
                                        <p:tav tm="100000">
                                          <p:val>
                                            <p:strVal val="#ppt_h"/>
                                          </p:val>
                                        </p:tav>
                                      </p:tavLst>
                                    </p:anim>
                                    <p:animEffect transition="in" filter="fade">
                                      <p:cBhvr>
                                        <p:cTn id="106" dur="250"/>
                                        <p:tgtEl>
                                          <p:spTgt spid="22"/>
                                        </p:tgtEl>
                                      </p:cBhvr>
                                    </p:animEffect>
                                  </p:childTnLst>
                                </p:cTn>
                              </p:par>
                            </p:childTnLst>
                          </p:cTn>
                        </p:par>
                        <p:par>
                          <p:cTn id="107" fill="hold">
                            <p:stCondLst>
                              <p:cond delay="6800"/>
                            </p:stCondLst>
                            <p:childTnLst>
                              <p:par>
                                <p:cTn id="108" presetID="53" presetClass="entr" presetSubtype="16" fill="hold" grpId="0" nodeType="afterEffect">
                                  <p:stCondLst>
                                    <p:cond delay="0"/>
                                  </p:stCondLst>
                                  <p:childTnLst>
                                    <p:set>
                                      <p:cBhvr>
                                        <p:cTn id="109" dur="1" fill="hold">
                                          <p:stCondLst>
                                            <p:cond delay="0"/>
                                          </p:stCondLst>
                                        </p:cTn>
                                        <p:tgtEl>
                                          <p:spTgt spid="25"/>
                                        </p:tgtEl>
                                        <p:attrNameLst>
                                          <p:attrName>style.visibility</p:attrName>
                                        </p:attrNameLst>
                                      </p:cBhvr>
                                      <p:to>
                                        <p:strVal val="visible"/>
                                      </p:to>
                                    </p:set>
                                    <p:anim calcmode="lin" valueType="num">
                                      <p:cBhvr>
                                        <p:cTn id="110" dur="500" fill="hold"/>
                                        <p:tgtEl>
                                          <p:spTgt spid="25"/>
                                        </p:tgtEl>
                                        <p:attrNameLst>
                                          <p:attrName>ppt_w</p:attrName>
                                        </p:attrNameLst>
                                      </p:cBhvr>
                                      <p:tavLst>
                                        <p:tav tm="0">
                                          <p:val>
                                            <p:fltVal val="0"/>
                                          </p:val>
                                        </p:tav>
                                        <p:tav tm="100000">
                                          <p:val>
                                            <p:strVal val="#ppt_w"/>
                                          </p:val>
                                        </p:tav>
                                      </p:tavLst>
                                    </p:anim>
                                    <p:anim calcmode="lin" valueType="num">
                                      <p:cBhvr>
                                        <p:cTn id="111" dur="500" fill="hold"/>
                                        <p:tgtEl>
                                          <p:spTgt spid="25"/>
                                        </p:tgtEl>
                                        <p:attrNameLst>
                                          <p:attrName>ppt_h</p:attrName>
                                        </p:attrNameLst>
                                      </p:cBhvr>
                                      <p:tavLst>
                                        <p:tav tm="0">
                                          <p:val>
                                            <p:fltVal val="0"/>
                                          </p:val>
                                        </p:tav>
                                        <p:tav tm="100000">
                                          <p:val>
                                            <p:strVal val="#ppt_h"/>
                                          </p:val>
                                        </p:tav>
                                      </p:tavLst>
                                    </p:anim>
                                    <p:animEffect transition="in" filter="fade">
                                      <p:cBhvr>
                                        <p:cTn id="112" dur="500"/>
                                        <p:tgtEl>
                                          <p:spTgt spid="25"/>
                                        </p:tgtEl>
                                      </p:cBhvr>
                                    </p:animEffect>
                                  </p:childTnLst>
                                </p:cTn>
                              </p:par>
                            </p:childTnLst>
                          </p:cTn>
                        </p:par>
                        <p:par>
                          <p:cTn id="113" fill="hold">
                            <p:stCondLst>
                              <p:cond delay="7300"/>
                            </p:stCondLst>
                            <p:childTnLst>
                              <p:par>
                                <p:cTn id="114" presetID="53" presetClass="entr" presetSubtype="16" fill="hold" grpId="0" nodeType="afterEffect">
                                  <p:stCondLst>
                                    <p:cond delay="0"/>
                                  </p:stCondLst>
                                  <p:iterate type="lt">
                                    <p:tmPct val="10000"/>
                                  </p:iterate>
                                  <p:childTnLst>
                                    <p:set>
                                      <p:cBhvr>
                                        <p:cTn id="115" dur="1" fill="hold">
                                          <p:stCondLst>
                                            <p:cond delay="0"/>
                                          </p:stCondLst>
                                        </p:cTn>
                                        <p:tgtEl>
                                          <p:spTgt spid="24"/>
                                        </p:tgtEl>
                                        <p:attrNameLst>
                                          <p:attrName>style.visibility</p:attrName>
                                        </p:attrNameLst>
                                      </p:cBhvr>
                                      <p:to>
                                        <p:strVal val="visible"/>
                                      </p:to>
                                    </p:set>
                                    <p:anim calcmode="lin" valueType="num">
                                      <p:cBhvr>
                                        <p:cTn id="116" dur="250" fill="hold"/>
                                        <p:tgtEl>
                                          <p:spTgt spid="24"/>
                                        </p:tgtEl>
                                        <p:attrNameLst>
                                          <p:attrName>ppt_w</p:attrName>
                                        </p:attrNameLst>
                                      </p:cBhvr>
                                      <p:tavLst>
                                        <p:tav tm="0">
                                          <p:val>
                                            <p:fltVal val="0"/>
                                          </p:val>
                                        </p:tav>
                                        <p:tav tm="100000">
                                          <p:val>
                                            <p:strVal val="#ppt_w"/>
                                          </p:val>
                                        </p:tav>
                                      </p:tavLst>
                                    </p:anim>
                                    <p:anim calcmode="lin" valueType="num">
                                      <p:cBhvr>
                                        <p:cTn id="117" dur="250" fill="hold"/>
                                        <p:tgtEl>
                                          <p:spTgt spid="24"/>
                                        </p:tgtEl>
                                        <p:attrNameLst>
                                          <p:attrName>ppt_h</p:attrName>
                                        </p:attrNameLst>
                                      </p:cBhvr>
                                      <p:tavLst>
                                        <p:tav tm="0">
                                          <p:val>
                                            <p:fltVal val="0"/>
                                          </p:val>
                                        </p:tav>
                                        <p:tav tm="100000">
                                          <p:val>
                                            <p:strVal val="#ppt_h"/>
                                          </p:val>
                                        </p:tav>
                                      </p:tavLst>
                                    </p:anim>
                                    <p:animEffect transition="in" filter="fade">
                                      <p:cBhvr>
                                        <p:cTn id="118" dur="250"/>
                                        <p:tgtEl>
                                          <p:spTgt spid="24"/>
                                        </p:tgtEl>
                                      </p:cBhvr>
                                    </p:animEffect>
                                  </p:childTnLst>
                                </p:cTn>
                              </p:par>
                            </p:childTnLst>
                          </p:cTn>
                        </p:par>
                        <p:par>
                          <p:cTn id="119" fill="hold">
                            <p:stCondLst>
                              <p:cond delay="8750"/>
                            </p:stCondLst>
                            <p:childTnLst>
                              <p:par>
                                <p:cTn id="120" presetID="53" presetClass="entr" presetSubtype="16" fill="hold" grpId="0" nodeType="after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500" fill="hold"/>
                                        <p:tgtEl>
                                          <p:spTgt spid="27"/>
                                        </p:tgtEl>
                                        <p:attrNameLst>
                                          <p:attrName>ppt_w</p:attrName>
                                        </p:attrNameLst>
                                      </p:cBhvr>
                                      <p:tavLst>
                                        <p:tav tm="0">
                                          <p:val>
                                            <p:fltVal val="0"/>
                                          </p:val>
                                        </p:tav>
                                        <p:tav tm="100000">
                                          <p:val>
                                            <p:strVal val="#ppt_w"/>
                                          </p:val>
                                        </p:tav>
                                      </p:tavLst>
                                    </p:anim>
                                    <p:anim calcmode="lin" valueType="num">
                                      <p:cBhvr>
                                        <p:cTn id="123" dur="500" fill="hold"/>
                                        <p:tgtEl>
                                          <p:spTgt spid="27"/>
                                        </p:tgtEl>
                                        <p:attrNameLst>
                                          <p:attrName>ppt_h</p:attrName>
                                        </p:attrNameLst>
                                      </p:cBhvr>
                                      <p:tavLst>
                                        <p:tav tm="0">
                                          <p:val>
                                            <p:fltVal val="0"/>
                                          </p:val>
                                        </p:tav>
                                        <p:tav tm="100000">
                                          <p:val>
                                            <p:strVal val="#ppt_h"/>
                                          </p:val>
                                        </p:tav>
                                      </p:tavLst>
                                    </p:anim>
                                    <p:animEffect transition="in" filter="fade">
                                      <p:cBhvr>
                                        <p:cTn id="124" dur="500"/>
                                        <p:tgtEl>
                                          <p:spTgt spid="27"/>
                                        </p:tgtEl>
                                      </p:cBhvr>
                                    </p:animEffect>
                                  </p:childTnLst>
                                </p:cTn>
                              </p:par>
                            </p:childTnLst>
                          </p:cTn>
                        </p:par>
                        <p:par>
                          <p:cTn id="125" fill="hold">
                            <p:stCondLst>
                              <p:cond delay="9250"/>
                            </p:stCondLst>
                            <p:childTnLst>
                              <p:par>
                                <p:cTn id="126" presetID="53" presetClass="entr" presetSubtype="16" fill="hold" grpId="0" nodeType="afterEffect">
                                  <p:stCondLst>
                                    <p:cond delay="0"/>
                                  </p:stCondLst>
                                  <p:iterate type="lt">
                                    <p:tmPct val="10000"/>
                                  </p:iterate>
                                  <p:childTnLst>
                                    <p:set>
                                      <p:cBhvr>
                                        <p:cTn id="127" dur="1" fill="hold">
                                          <p:stCondLst>
                                            <p:cond delay="0"/>
                                          </p:stCondLst>
                                        </p:cTn>
                                        <p:tgtEl>
                                          <p:spTgt spid="26"/>
                                        </p:tgtEl>
                                        <p:attrNameLst>
                                          <p:attrName>style.visibility</p:attrName>
                                        </p:attrNameLst>
                                      </p:cBhvr>
                                      <p:to>
                                        <p:strVal val="visible"/>
                                      </p:to>
                                    </p:set>
                                    <p:anim calcmode="lin" valueType="num">
                                      <p:cBhvr>
                                        <p:cTn id="128" dur="250" fill="hold"/>
                                        <p:tgtEl>
                                          <p:spTgt spid="26"/>
                                        </p:tgtEl>
                                        <p:attrNameLst>
                                          <p:attrName>ppt_w</p:attrName>
                                        </p:attrNameLst>
                                      </p:cBhvr>
                                      <p:tavLst>
                                        <p:tav tm="0">
                                          <p:val>
                                            <p:fltVal val="0"/>
                                          </p:val>
                                        </p:tav>
                                        <p:tav tm="100000">
                                          <p:val>
                                            <p:strVal val="#ppt_w"/>
                                          </p:val>
                                        </p:tav>
                                      </p:tavLst>
                                    </p:anim>
                                    <p:anim calcmode="lin" valueType="num">
                                      <p:cBhvr>
                                        <p:cTn id="129" dur="250" fill="hold"/>
                                        <p:tgtEl>
                                          <p:spTgt spid="26"/>
                                        </p:tgtEl>
                                        <p:attrNameLst>
                                          <p:attrName>ppt_h</p:attrName>
                                        </p:attrNameLst>
                                      </p:cBhvr>
                                      <p:tavLst>
                                        <p:tav tm="0">
                                          <p:val>
                                            <p:fltVal val="0"/>
                                          </p:val>
                                        </p:tav>
                                        <p:tav tm="100000">
                                          <p:val>
                                            <p:strVal val="#ppt_h"/>
                                          </p:val>
                                        </p:tav>
                                      </p:tavLst>
                                    </p:anim>
                                    <p:animEffect transition="in" filter="fade">
                                      <p:cBhvr>
                                        <p:cTn id="130" dur="250"/>
                                        <p:tgtEl>
                                          <p:spTgt spid="26"/>
                                        </p:tgtEl>
                                      </p:cBhvr>
                                    </p:animEffect>
                                  </p:childTnLst>
                                </p:cTn>
                              </p:par>
                            </p:childTnLst>
                          </p:cTn>
                        </p:par>
                        <p:par>
                          <p:cTn id="131" fill="hold">
                            <p:stCondLst>
                              <p:cond delay="10699"/>
                            </p:stCondLst>
                            <p:childTnLst>
                              <p:par>
                                <p:cTn id="132" presetID="53" presetClass="entr" presetSubtype="16"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 calcmode="lin" valueType="num">
                                      <p:cBhvr>
                                        <p:cTn id="134" dur="500" fill="hold"/>
                                        <p:tgtEl>
                                          <p:spTgt spid="29"/>
                                        </p:tgtEl>
                                        <p:attrNameLst>
                                          <p:attrName>ppt_w</p:attrName>
                                        </p:attrNameLst>
                                      </p:cBhvr>
                                      <p:tavLst>
                                        <p:tav tm="0">
                                          <p:val>
                                            <p:fltVal val="0"/>
                                          </p:val>
                                        </p:tav>
                                        <p:tav tm="100000">
                                          <p:val>
                                            <p:strVal val="#ppt_w"/>
                                          </p:val>
                                        </p:tav>
                                      </p:tavLst>
                                    </p:anim>
                                    <p:anim calcmode="lin" valueType="num">
                                      <p:cBhvr>
                                        <p:cTn id="135" dur="500" fill="hold"/>
                                        <p:tgtEl>
                                          <p:spTgt spid="29"/>
                                        </p:tgtEl>
                                        <p:attrNameLst>
                                          <p:attrName>ppt_h</p:attrName>
                                        </p:attrNameLst>
                                      </p:cBhvr>
                                      <p:tavLst>
                                        <p:tav tm="0">
                                          <p:val>
                                            <p:fltVal val="0"/>
                                          </p:val>
                                        </p:tav>
                                        <p:tav tm="100000">
                                          <p:val>
                                            <p:strVal val="#ppt_h"/>
                                          </p:val>
                                        </p:tav>
                                      </p:tavLst>
                                    </p:anim>
                                    <p:animEffect transition="in" filter="fade">
                                      <p:cBhvr>
                                        <p:cTn id="136" dur="500"/>
                                        <p:tgtEl>
                                          <p:spTgt spid="29"/>
                                        </p:tgtEl>
                                      </p:cBhvr>
                                    </p:animEffect>
                                  </p:childTnLst>
                                </p:cTn>
                              </p:par>
                            </p:childTnLst>
                          </p:cTn>
                        </p:par>
                        <p:par>
                          <p:cTn id="137" fill="hold">
                            <p:stCondLst>
                              <p:cond delay="11199"/>
                            </p:stCondLst>
                            <p:childTnLst>
                              <p:par>
                                <p:cTn id="138" presetID="53" presetClass="entr" presetSubtype="16" fill="hold" grpId="0" nodeType="afterEffect">
                                  <p:stCondLst>
                                    <p:cond delay="0"/>
                                  </p:stCondLst>
                                  <p:iterate type="lt">
                                    <p:tmPct val="10000"/>
                                  </p:iterate>
                                  <p:childTnLst>
                                    <p:set>
                                      <p:cBhvr>
                                        <p:cTn id="139" dur="1" fill="hold">
                                          <p:stCondLst>
                                            <p:cond delay="0"/>
                                          </p:stCondLst>
                                        </p:cTn>
                                        <p:tgtEl>
                                          <p:spTgt spid="28"/>
                                        </p:tgtEl>
                                        <p:attrNameLst>
                                          <p:attrName>style.visibility</p:attrName>
                                        </p:attrNameLst>
                                      </p:cBhvr>
                                      <p:to>
                                        <p:strVal val="visible"/>
                                      </p:to>
                                    </p:set>
                                    <p:anim calcmode="lin" valueType="num">
                                      <p:cBhvr>
                                        <p:cTn id="140" dur="250" fill="hold"/>
                                        <p:tgtEl>
                                          <p:spTgt spid="28"/>
                                        </p:tgtEl>
                                        <p:attrNameLst>
                                          <p:attrName>ppt_w</p:attrName>
                                        </p:attrNameLst>
                                      </p:cBhvr>
                                      <p:tavLst>
                                        <p:tav tm="0">
                                          <p:val>
                                            <p:fltVal val="0"/>
                                          </p:val>
                                        </p:tav>
                                        <p:tav tm="100000">
                                          <p:val>
                                            <p:strVal val="#ppt_w"/>
                                          </p:val>
                                        </p:tav>
                                      </p:tavLst>
                                    </p:anim>
                                    <p:anim calcmode="lin" valueType="num">
                                      <p:cBhvr>
                                        <p:cTn id="141" dur="250" fill="hold"/>
                                        <p:tgtEl>
                                          <p:spTgt spid="28"/>
                                        </p:tgtEl>
                                        <p:attrNameLst>
                                          <p:attrName>ppt_h</p:attrName>
                                        </p:attrNameLst>
                                      </p:cBhvr>
                                      <p:tavLst>
                                        <p:tav tm="0">
                                          <p:val>
                                            <p:fltVal val="0"/>
                                          </p:val>
                                        </p:tav>
                                        <p:tav tm="100000">
                                          <p:val>
                                            <p:strVal val="#ppt_h"/>
                                          </p:val>
                                        </p:tav>
                                      </p:tavLst>
                                    </p:anim>
                                    <p:animEffect transition="in" filter="fade">
                                      <p:cBhvr>
                                        <p:cTn id="142"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22" grpId="0"/>
      <p:bldP spid="23" grpId="0"/>
      <p:bldP spid="24" grpId="0"/>
      <p:bldP spid="25" grpId="0"/>
      <p:bldP spid="26" grpId="0"/>
      <p:bldP spid="27" grpId="0"/>
      <p:bldP spid="28" grpId="0"/>
      <p:bldP spid="29" grpId="0"/>
      <p:bldP spid="33" grpId="0" animBg="1"/>
      <p:bldP spid="34" grpId="0" animBg="1"/>
      <p:bldP spid="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156304" y="1476393"/>
            <a:ext cx="1484565" cy="2848113"/>
            <a:chOff x="6156302" y="1476392"/>
            <a:chExt cx="1484565" cy="2848113"/>
          </a:xfrm>
        </p:grpSpPr>
        <p:grpSp>
          <p:nvGrpSpPr>
            <p:cNvPr id="91" name="组合 90"/>
            <p:cNvGrpSpPr/>
            <p:nvPr/>
          </p:nvGrpSpPr>
          <p:grpSpPr>
            <a:xfrm>
              <a:off x="6156302" y="1476392"/>
              <a:ext cx="1484565" cy="2848113"/>
              <a:chOff x="6156302" y="1476392"/>
              <a:chExt cx="1484565" cy="2848113"/>
            </a:xfrm>
          </p:grpSpPr>
          <p:sp>
            <p:nvSpPr>
              <p:cNvPr id="11" name="MH_Other_3"/>
              <p:cNvSpPr/>
              <p:nvPr>
                <p:custDataLst>
                  <p:tags r:id="rId1"/>
                </p:custDataLst>
              </p:nvPr>
            </p:nvSpPr>
            <p:spPr>
              <a:xfrm rot="5400000" flipV="1">
                <a:off x="5311844" y="2591146"/>
                <a:ext cx="2577817" cy="888902"/>
              </a:xfrm>
              <a:prstGeom prst="bentArrow">
                <a:avLst>
                  <a:gd name="adj1" fmla="val 7438"/>
                  <a:gd name="adj2" fmla="val 3464"/>
                  <a:gd name="adj3" fmla="val 0"/>
                  <a:gd name="adj4" fmla="val 30020"/>
                </a:avLst>
              </a:prstGeom>
              <a:solidFill>
                <a:srgbClr val="5FBD98"/>
              </a:solidFill>
              <a:ln w="76200" cap="flat" cmpd="sng" algn="ctr">
                <a:solidFill>
                  <a:srgbClr val="5FBD98"/>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椭圆 35"/>
              <p:cNvSpPr/>
              <p:nvPr/>
            </p:nvSpPr>
            <p:spPr>
              <a:xfrm>
                <a:off x="7018705" y="1476392"/>
                <a:ext cx="622162" cy="622163"/>
              </a:xfrm>
              <a:prstGeom prst="ellipse">
                <a:avLst/>
              </a:prstGeom>
              <a:solidFill>
                <a:srgbClr val="5AB390"/>
              </a:solidFill>
              <a:ln>
                <a:solidFill>
                  <a:srgbClr val="5AB39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7059622" y="1545274"/>
              <a:ext cx="508371" cy="465759"/>
              <a:chOff x="4374779" y="1572161"/>
              <a:chExt cx="508371" cy="465759"/>
            </a:xfrm>
          </p:grpSpPr>
          <p:sp>
            <p:nvSpPr>
              <p:cNvPr id="114" name="椭圆 113"/>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4374779" y="1572161"/>
                <a:ext cx="505267"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02</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8" name="组合 7"/>
          <p:cNvGrpSpPr/>
          <p:nvPr/>
        </p:nvGrpSpPr>
        <p:grpSpPr>
          <a:xfrm>
            <a:off x="5117819" y="4679327"/>
            <a:ext cx="1709703" cy="1709703"/>
            <a:chOff x="4700937" y="4015204"/>
            <a:chExt cx="455921" cy="455921"/>
          </a:xfrm>
          <a:effectLst/>
        </p:grpSpPr>
        <p:sp>
          <p:nvSpPr>
            <p:cNvPr id="9" name="椭圆 8"/>
            <p:cNvSpPr/>
            <p:nvPr/>
          </p:nvSpPr>
          <p:spPr>
            <a:xfrm flipH="1">
              <a:off x="4700937" y="4015204"/>
              <a:ext cx="455921" cy="455921"/>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0" name="椭圆 9"/>
            <p:cNvSpPr/>
            <p:nvPr/>
          </p:nvSpPr>
          <p:spPr>
            <a:xfrm flipH="1">
              <a:off x="4711557" y="4025824"/>
              <a:ext cx="434681" cy="434681"/>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342792" y="1500033"/>
            <a:ext cx="1425893" cy="3802264"/>
            <a:chOff x="4342792" y="1500033"/>
            <a:chExt cx="1425893" cy="3802264"/>
          </a:xfrm>
        </p:grpSpPr>
        <p:grpSp>
          <p:nvGrpSpPr>
            <p:cNvPr id="94" name="组合 93"/>
            <p:cNvGrpSpPr/>
            <p:nvPr/>
          </p:nvGrpSpPr>
          <p:grpSpPr>
            <a:xfrm>
              <a:off x="4342792" y="1500033"/>
              <a:ext cx="1425893" cy="3802264"/>
              <a:chOff x="4342792" y="1500033"/>
              <a:chExt cx="1425893" cy="3802264"/>
            </a:xfrm>
          </p:grpSpPr>
          <p:sp>
            <p:nvSpPr>
              <p:cNvPr id="14" name="MH_Other_3"/>
              <p:cNvSpPr/>
              <p:nvPr>
                <p:custDataLst>
                  <p:tags r:id="rId2"/>
                </p:custDataLst>
              </p:nvPr>
            </p:nvSpPr>
            <p:spPr>
              <a:xfrm rot="16200000" flipH="1" flipV="1">
                <a:off x="3546429" y="3080042"/>
                <a:ext cx="3555609" cy="888902"/>
              </a:xfrm>
              <a:prstGeom prst="bentArrow">
                <a:avLst>
                  <a:gd name="adj1" fmla="val 7438"/>
                  <a:gd name="adj2" fmla="val 3464"/>
                  <a:gd name="adj3" fmla="val 0"/>
                  <a:gd name="adj4" fmla="val 30020"/>
                </a:avLst>
              </a:prstGeom>
              <a:solidFill>
                <a:srgbClr val="5FBD98"/>
              </a:solidFill>
              <a:ln w="76200" cap="flat" cmpd="sng" algn="ctr">
                <a:solidFill>
                  <a:schemeClr val="accent2"/>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椭圆 17"/>
              <p:cNvSpPr/>
              <p:nvPr/>
            </p:nvSpPr>
            <p:spPr>
              <a:xfrm>
                <a:off x="4342792" y="1500033"/>
                <a:ext cx="622162" cy="622163"/>
              </a:xfrm>
              <a:prstGeom prst="ellipse">
                <a:avLst/>
              </a:prstGeom>
              <a:solidFill>
                <a:srgbClr val="EC4844"/>
              </a:solidFill>
              <a:ln>
                <a:solidFill>
                  <a:srgbClr val="EC484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4381388" y="1573446"/>
              <a:ext cx="505267" cy="464474"/>
              <a:chOff x="4381388" y="1573446"/>
              <a:chExt cx="505267" cy="464474"/>
            </a:xfrm>
          </p:grpSpPr>
          <p:sp>
            <p:nvSpPr>
              <p:cNvPr id="96" name="椭圆 95"/>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02" name="文本框 101"/>
              <p:cNvSpPr txBox="1"/>
              <p:nvPr/>
            </p:nvSpPr>
            <p:spPr>
              <a:xfrm>
                <a:off x="4381388" y="1585413"/>
                <a:ext cx="505267"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01</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342792" y="3076451"/>
            <a:ext cx="1203168" cy="2670299"/>
            <a:chOff x="4342792" y="3076450"/>
            <a:chExt cx="1203168" cy="2670299"/>
          </a:xfrm>
        </p:grpSpPr>
        <p:grpSp>
          <p:nvGrpSpPr>
            <p:cNvPr id="93" name="组合 92"/>
            <p:cNvGrpSpPr/>
            <p:nvPr/>
          </p:nvGrpSpPr>
          <p:grpSpPr>
            <a:xfrm>
              <a:off x="4342792" y="3076450"/>
              <a:ext cx="1203168" cy="2670299"/>
              <a:chOff x="4342792" y="3076450"/>
              <a:chExt cx="1203168" cy="2670299"/>
            </a:xfrm>
          </p:grpSpPr>
          <p:sp>
            <p:nvSpPr>
              <p:cNvPr id="15" name="MH_Other_3"/>
              <p:cNvSpPr/>
              <p:nvPr>
                <p:custDataLst>
                  <p:tags r:id="rId3"/>
                </p:custDataLst>
              </p:nvPr>
            </p:nvSpPr>
            <p:spPr>
              <a:xfrm rot="16200000" flipH="1" flipV="1">
                <a:off x="3897358" y="4098147"/>
                <a:ext cx="2408302"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椭圆 23"/>
              <p:cNvSpPr/>
              <p:nvPr/>
            </p:nvSpPr>
            <p:spPr>
              <a:xfrm>
                <a:off x="4342792" y="3076450"/>
                <a:ext cx="622162" cy="622163"/>
              </a:xfrm>
              <a:prstGeom prst="ellipse">
                <a:avLst/>
              </a:prstGeom>
              <a:solidFill>
                <a:srgbClr val="EE7744"/>
              </a:solidFill>
              <a:ln>
                <a:solidFill>
                  <a:srgbClr val="EE774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4377307" y="3155936"/>
              <a:ext cx="515647" cy="464474"/>
              <a:chOff x="4367503" y="1573446"/>
              <a:chExt cx="515647" cy="464474"/>
            </a:xfrm>
          </p:grpSpPr>
          <p:sp>
            <p:nvSpPr>
              <p:cNvPr id="105" name="椭圆 104"/>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06" name="文本框 105"/>
              <p:cNvSpPr txBox="1"/>
              <p:nvPr/>
            </p:nvSpPr>
            <p:spPr>
              <a:xfrm>
                <a:off x="4367503" y="1588909"/>
                <a:ext cx="505267"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03</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6156306" y="2614251"/>
            <a:ext cx="1484566" cy="2865828"/>
            <a:chOff x="6156302" y="2614250"/>
            <a:chExt cx="1484565" cy="2865828"/>
          </a:xfrm>
        </p:grpSpPr>
        <p:grpSp>
          <p:nvGrpSpPr>
            <p:cNvPr id="90" name="组合 89"/>
            <p:cNvGrpSpPr/>
            <p:nvPr/>
          </p:nvGrpSpPr>
          <p:grpSpPr>
            <a:xfrm>
              <a:off x="6156302" y="2614250"/>
              <a:ext cx="1484565" cy="2865828"/>
              <a:chOff x="6156302" y="2614250"/>
              <a:chExt cx="1484565" cy="2865828"/>
            </a:xfrm>
          </p:grpSpPr>
          <p:sp>
            <p:nvSpPr>
              <p:cNvPr id="12" name="MH_Other_3"/>
              <p:cNvSpPr/>
              <p:nvPr>
                <p:custDataLst>
                  <p:tags r:id="rId4"/>
                </p:custDataLst>
              </p:nvPr>
            </p:nvSpPr>
            <p:spPr>
              <a:xfrm rot="5400000" flipV="1">
                <a:off x="5311844" y="3746719"/>
                <a:ext cx="2577817" cy="888902"/>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椭圆 41"/>
              <p:cNvSpPr/>
              <p:nvPr/>
            </p:nvSpPr>
            <p:spPr>
              <a:xfrm>
                <a:off x="7018705" y="2614250"/>
                <a:ext cx="622162" cy="622163"/>
              </a:xfrm>
              <a:prstGeom prst="ellipse">
                <a:avLst/>
              </a:prstGeom>
              <a:solidFill>
                <a:srgbClr val="009389"/>
              </a:solidFill>
              <a:ln>
                <a:solidFill>
                  <a:srgbClr val="00938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7085984" y="2690388"/>
              <a:ext cx="505267" cy="464474"/>
              <a:chOff x="4401141" y="1573446"/>
              <a:chExt cx="505267" cy="464474"/>
            </a:xfrm>
          </p:grpSpPr>
          <p:sp>
            <p:nvSpPr>
              <p:cNvPr id="108" name="椭圆 107"/>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09" name="文本框 108"/>
              <p:cNvSpPr txBox="1"/>
              <p:nvPr/>
            </p:nvSpPr>
            <p:spPr>
              <a:xfrm>
                <a:off x="4401141" y="1603049"/>
                <a:ext cx="505267"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04</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3" name="组合 2"/>
          <p:cNvGrpSpPr/>
          <p:nvPr/>
        </p:nvGrpSpPr>
        <p:grpSpPr>
          <a:xfrm>
            <a:off x="4342792" y="4217344"/>
            <a:ext cx="1197024" cy="1440517"/>
            <a:chOff x="4342792" y="4217343"/>
            <a:chExt cx="1197024" cy="1440517"/>
          </a:xfrm>
        </p:grpSpPr>
        <p:grpSp>
          <p:nvGrpSpPr>
            <p:cNvPr id="89" name="组合 88"/>
            <p:cNvGrpSpPr/>
            <p:nvPr/>
          </p:nvGrpSpPr>
          <p:grpSpPr>
            <a:xfrm>
              <a:off x="4342792" y="4217343"/>
              <a:ext cx="1197024" cy="1440517"/>
              <a:chOff x="4342792" y="4217343"/>
              <a:chExt cx="1197024" cy="1440517"/>
            </a:xfrm>
          </p:grpSpPr>
          <p:sp>
            <p:nvSpPr>
              <p:cNvPr id="16" name="MH_Other_3"/>
              <p:cNvSpPr/>
              <p:nvPr>
                <p:custDataLst>
                  <p:tags r:id="rId5"/>
                </p:custDataLst>
              </p:nvPr>
            </p:nvSpPr>
            <p:spPr>
              <a:xfrm rot="16200000" flipH="1" flipV="1">
                <a:off x="4508276" y="4626321"/>
                <a:ext cx="1174177" cy="888902"/>
              </a:xfrm>
              <a:prstGeom prst="bentArrow">
                <a:avLst>
                  <a:gd name="adj1" fmla="val 7438"/>
                  <a:gd name="adj2" fmla="val 3464"/>
                  <a:gd name="adj3" fmla="val 0"/>
                  <a:gd name="adj4" fmla="val 30020"/>
                </a:avLst>
              </a:prstGeom>
              <a:solidFill>
                <a:srgbClr val="5FBD98"/>
              </a:solidFill>
              <a:ln w="76200" cap="flat" cmpd="sng" algn="ctr">
                <a:solidFill>
                  <a:srgbClr val="EF9322"/>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椭圆 29"/>
              <p:cNvSpPr/>
              <p:nvPr/>
            </p:nvSpPr>
            <p:spPr>
              <a:xfrm>
                <a:off x="4342792" y="4217343"/>
                <a:ext cx="622162" cy="622163"/>
              </a:xfrm>
              <a:prstGeom prst="ellipse">
                <a:avLst/>
              </a:prstGeom>
              <a:solidFill>
                <a:srgbClr val="EF9322"/>
              </a:solidFill>
              <a:ln>
                <a:solidFill>
                  <a:srgbClr val="EF932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4377307" y="4296829"/>
              <a:ext cx="514175" cy="464474"/>
              <a:chOff x="4368975" y="1573446"/>
              <a:chExt cx="514175" cy="464474"/>
            </a:xfrm>
          </p:grpSpPr>
          <p:sp>
            <p:nvSpPr>
              <p:cNvPr id="111" name="椭圆 110"/>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12" name="文本框 111"/>
              <p:cNvSpPr txBox="1"/>
              <p:nvPr/>
            </p:nvSpPr>
            <p:spPr>
              <a:xfrm>
                <a:off x="4368975" y="1601122"/>
                <a:ext cx="505267"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05</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9" name="组合 18"/>
          <p:cNvGrpSpPr/>
          <p:nvPr/>
        </p:nvGrpSpPr>
        <p:grpSpPr>
          <a:xfrm>
            <a:off x="6413660" y="3762734"/>
            <a:ext cx="1227206" cy="1895127"/>
            <a:chOff x="6413660" y="3762732"/>
            <a:chExt cx="1227207" cy="1895127"/>
          </a:xfrm>
        </p:grpSpPr>
        <p:grpSp>
          <p:nvGrpSpPr>
            <p:cNvPr id="92" name="组合 91"/>
            <p:cNvGrpSpPr/>
            <p:nvPr/>
          </p:nvGrpSpPr>
          <p:grpSpPr>
            <a:xfrm>
              <a:off x="6413660" y="3762732"/>
              <a:ext cx="1227207" cy="1895127"/>
              <a:chOff x="6413660" y="3762732"/>
              <a:chExt cx="1227207" cy="1895127"/>
            </a:xfrm>
          </p:grpSpPr>
          <p:sp>
            <p:nvSpPr>
              <p:cNvPr id="13" name="MH_Other_3"/>
              <p:cNvSpPr/>
              <p:nvPr>
                <p:custDataLst>
                  <p:tags r:id="rId6"/>
                </p:custDataLst>
              </p:nvPr>
            </p:nvSpPr>
            <p:spPr>
              <a:xfrm rot="5400000" flipV="1">
                <a:off x="6041185" y="4396482"/>
                <a:ext cx="1633852" cy="888902"/>
              </a:xfrm>
              <a:prstGeom prst="bentArrow">
                <a:avLst>
                  <a:gd name="adj1" fmla="val 7438"/>
                  <a:gd name="adj2" fmla="val 3464"/>
                  <a:gd name="adj3" fmla="val 0"/>
                  <a:gd name="adj4" fmla="val 30020"/>
                </a:avLst>
              </a:prstGeom>
              <a:solidFill>
                <a:srgbClr val="5FBD98"/>
              </a:solidFill>
              <a:ln w="76200" cap="flat" cmpd="sng" algn="ctr">
                <a:solidFill>
                  <a:schemeClr val="accent4"/>
                </a:solidFill>
                <a:prstDash val="solid"/>
              </a:ln>
              <a:effectLst/>
            </p:spPr>
            <p:txBody>
              <a:bodyPr anchor="ctr"/>
              <a:lstStyle/>
              <a:p>
                <a:pPr algn="ctr" defTabSz="1029970">
                  <a:defRPr/>
                </a:pPr>
                <a:endParaRPr lang="en-US" sz="2400" kern="0">
                  <a:solidFill>
                    <a:srgbClr val="26262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2" name="椭圆 51"/>
              <p:cNvSpPr/>
              <p:nvPr/>
            </p:nvSpPr>
            <p:spPr>
              <a:xfrm>
                <a:off x="7018705" y="3762732"/>
                <a:ext cx="622162" cy="622163"/>
              </a:xfrm>
              <a:prstGeom prst="ellipse">
                <a:avLst/>
              </a:prstGeom>
              <a:solidFill>
                <a:srgbClr val="005670"/>
              </a:solidFill>
              <a:ln>
                <a:solidFill>
                  <a:srgbClr val="00567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7085989" y="3842218"/>
              <a:ext cx="505268" cy="464474"/>
              <a:chOff x="4393867" y="1573446"/>
              <a:chExt cx="505268" cy="464474"/>
            </a:xfrm>
          </p:grpSpPr>
          <p:sp>
            <p:nvSpPr>
              <p:cNvPr id="117" name="椭圆 116"/>
              <p:cNvSpPr/>
              <p:nvPr/>
            </p:nvSpPr>
            <p:spPr>
              <a:xfrm>
                <a:off x="4418676" y="1573446"/>
                <a:ext cx="464474" cy="464474"/>
              </a:xfrm>
              <a:prstGeom prst="ellipse">
                <a:avLst/>
              </a:prstGeom>
              <a:gradFill>
                <a:gsLst>
                  <a:gs pos="0">
                    <a:schemeClr val="bg1">
                      <a:lumMod val="75000"/>
                    </a:schemeClr>
                  </a:gs>
                  <a:gs pos="100000">
                    <a:schemeClr val="bg1"/>
                  </a:gs>
                </a:gsLst>
                <a:lin ang="5400000" scaled="1"/>
              </a:gradFill>
              <a:ln w="25400"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600">
                  <a:solidFill>
                    <a:prstClr val="black"/>
                  </a:solidFill>
                  <a:latin typeface="微软雅黑" panose="020B0503020204020204" pitchFamily="34" charset="-122"/>
                  <a:ea typeface="微软雅黑" panose="020B0503020204020204" pitchFamily="34" charset="-122"/>
                </a:endParaRPr>
              </a:p>
            </p:txBody>
          </p:sp>
          <p:sp>
            <p:nvSpPr>
              <p:cNvPr id="118" name="文本框 117"/>
              <p:cNvSpPr txBox="1"/>
              <p:nvPr/>
            </p:nvSpPr>
            <p:spPr>
              <a:xfrm>
                <a:off x="4393867" y="1590453"/>
                <a:ext cx="505268" cy="420564"/>
              </a:xfrm>
              <a:prstGeom prst="rect">
                <a:avLst/>
              </a:prstGeom>
              <a:noFill/>
            </p:spPr>
            <p:txBody>
              <a:bodyPr wrap="none" rtlCol="0">
                <a:spAutoFit/>
              </a:bodyPr>
              <a:lstStyle/>
              <a:p>
                <a:r>
                  <a:rPr lang="en-US" altLang="zh-CN" sz="2135" dirty="0">
                    <a:solidFill>
                      <a:schemeClr val="bg1">
                        <a:lumMod val="50000"/>
                      </a:schemeClr>
                    </a:solidFill>
                    <a:latin typeface="微软雅黑" panose="020B0503020204020204" pitchFamily="34" charset="-122"/>
                    <a:ea typeface="微软雅黑" panose="020B0503020204020204" pitchFamily="34" charset="-122"/>
                  </a:rPr>
                  <a:t>06</a:t>
                </a:r>
                <a:endParaRPr lang="zh-CN" altLang="en-US" sz="2135"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23" name="组合 22"/>
          <p:cNvGrpSpPr/>
          <p:nvPr/>
        </p:nvGrpSpPr>
        <p:grpSpPr>
          <a:xfrm>
            <a:off x="7652808" y="1416171"/>
            <a:ext cx="3291419" cy="1311032"/>
            <a:chOff x="7652807" y="1416170"/>
            <a:chExt cx="3291419" cy="1311032"/>
          </a:xfrm>
        </p:grpSpPr>
        <p:cxnSp>
          <p:nvCxnSpPr>
            <p:cNvPr id="121" name="直接连接符 120"/>
            <p:cNvCxnSpPr/>
            <p:nvPr/>
          </p:nvCxnSpPr>
          <p:spPr>
            <a:xfrm>
              <a:off x="7652807" y="1796348"/>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22" name="组合 121"/>
            <p:cNvGrpSpPr/>
            <p:nvPr/>
          </p:nvGrpSpPr>
          <p:grpSpPr>
            <a:xfrm>
              <a:off x="7736117" y="1416170"/>
              <a:ext cx="3208109" cy="1311032"/>
              <a:chOff x="5841004" y="1447486"/>
              <a:chExt cx="3208109" cy="1311032"/>
            </a:xfrm>
          </p:grpSpPr>
          <p:sp>
            <p:nvSpPr>
              <p:cNvPr id="123" name="MH_SubTitle_1"/>
              <p:cNvSpPr>
                <a:spLocks noChangeArrowheads="1"/>
              </p:cNvSpPr>
              <p:nvPr/>
            </p:nvSpPr>
            <p:spPr bwMode="auto">
              <a:xfrm flipH="1">
                <a:off x="5841004" y="1447486"/>
                <a:ext cx="1723549" cy="461665"/>
              </a:xfrm>
              <a:prstGeom prst="rect">
                <a:avLst/>
              </a:prstGeom>
              <a:noFill/>
            </p:spPr>
            <p:txBody>
              <a:bodyPr wrap="none" rtlCol="0">
                <a:spAutoFit/>
              </a:bodyPr>
              <a:lstStyle/>
              <a:p>
                <a:r>
                  <a:rPr lang="zh-CN" altLang="en-US" sz="2400" b="1" dirty="0">
                    <a:solidFill>
                      <a:srgbClr val="5FBD98"/>
                    </a:solidFill>
                    <a:latin typeface="微软雅黑" panose="020B0503020204020204" pitchFamily="34" charset="-122"/>
                    <a:ea typeface="微软雅黑" panose="020B0503020204020204" pitchFamily="34" charset="-122"/>
                  </a:rPr>
                  <a:t>重点工作二</a:t>
                </a:r>
                <a:endParaRPr lang="zh-CN" altLang="en-US" sz="2400" b="1" dirty="0">
                  <a:solidFill>
                    <a:srgbClr val="5FBD98"/>
                  </a:solidFill>
                  <a:latin typeface="微软雅黑" panose="020B0503020204020204" pitchFamily="34" charset="-122"/>
                  <a:ea typeface="微软雅黑" panose="020B0503020204020204" pitchFamily="34" charset="-122"/>
                </a:endParaRPr>
              </a:p>
            </p:txBody>
          </p:sp>
          <p:sp>
            <p:nvSpPr>
              <p:cNvPr id="124"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25" name="组合 24"/>
          <p:cNvGrpSpPr/>
          <p:nvPr/>
        </p:nvGrpSpPr>
        <p:grpSpPr>
          <a:xfrm>
            <a:off x="7600951" y="2856235"/>
            <a:ext cx="3524251" cy="1311032"/>
            <a:chOff x="7600950" y="2856235"/>
            <a:chExt cx="3524251" cy="1311032"/>
          </a:xfrm>
        </p:grpSpPr>
        <p:grpSp>
          <p:nvGrpSpPr>
            <p:cNvPr id="128" name="组合 127"/>
            <p:cNvGrpSpPr/>
            <p:nvPr/>
          </p:nvGrpSpPr>
          <p:grpSpPr>
            <a:xfrm>
              <a:off x="7917092" y="2856235"/>
              <a:ext cx="3208109" cy="1311032"/>
              <a:chOff x="5841004" y="1447486"/>
              <a:chExt cx="3208109" cy="1311032"/>
            </a:xfrm>
          </p:grpSpPr>
          <p:sp>
            <p:nvSpPr>
              <p:cNvPr id="129" name="MH_SubTitle_1"/>
              <p:cNvSpPr>
                <a:spLocks noChangeArrowheads="1"/>
              </p:cNvSpPr>
              <p:nvPr/>
            </p:nvSpPr>
            <p:spPr bwMode="auto">
              <a:xfrm flipH="1">
                <a:off x="5841004" y="1447486"/>
                <a:ext cx="1723549" cy="461665"/>
              </a:xfrm>
              <a:prstGeom prst="rect">
                <a:avLst/>
              </a:prstGeom>
              <a:noFill/>
            </p:spPr>
            <p:txBody>
              <a:bodyPr wrap="none" rtlCol="0">
                <a:spAutoFit/>
              </a:bodyPr>
              <a:lstStyle/>
              <a:p>
                <a:r>
                  <a:rPr lang="zh-CN" altLang="en-US" sz="2400" b="1" dirty="0">
                    <a:solidFill>
                      <a:schemeClr val="accent3"/>
                    </a:solidFill>
                    <a:latin typeface="微软雅黑" panose="020B0503020204020204" pitchFamily="34" charset="-122"/>
                    <a:ea typeface="微软雅黑" panose="020B0503020204020204" pitchFamily="34" charset="-122"/>
                  </a:rPr>
                  <a:t>重点工作四</a:t>
                </a:r>
                <a:endParaRPr lang="zh-CN" altLang="en-US" sz="2400" b="1" dirty="0">
                  <a:solidFill>
                    <a:schemeClr val="accent3"/>
                  </a:solidFill>
                  <a:latin typeface="微软雅黑" panose="020B0503020204020204" pitchFamily="34" charset="-122"/>
                  <a:ea typeface="微软雅黑" panose="020B0503020204020204" pitchFamily="34" charset="-122"/>
                </a:endParaRPr>
              </a:p>
            </p:txBody>
          </p:sp>
          <p:sp>
            <p:nvSpPr>
              <p:cNvPr id="13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32" name="任意多边形 131"/>
            <p:cNvSpPr/>
            <p:nvPr/>
          </p:nvSpPr>
          <p:spPr>
            <a:xfrm>
              <a:off x="7600950" y="3001877"/>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7575272" y="4272597"/>
            <a:ext cx="3540445" cy="1337543"/>
            <a:chOff x="7575272" y="4272596"/>
            <a:chExt cx="3540445" cy="1337542"/>
          </a:xfrm>
        </p:grpSpPr>
        <p:sp>
          <p:nvSpPr>
            <p:cNvPr id="133" name="任意多边形 132"/>
            <p:cNvSpPr/>
            <p:nvPr/>
          </p:nvSpPr>
          <p:spPr>
            <a:xfrm>
              <a:off x="7575272" y="4272596"/>
              <a:ext cx="2864128" cy="39032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nvGrpSpPr>
            <p:cNvPr id="134" name="组合 133"/>
            <p:cNvGrpSpPr/>
            <p:nvPr/>
          </p:nvGrpSpPr>
          <p:grpSpPr>
            <a:xfrm>
              <a:off x="7907608" y="4299106"/>
              <a:ext cx="3208109" cy="1311032"/>
              <a:chOff x="5841004" y="1447486"/>
              <a:chExt cx="3208109" cy="1311032"/>
            </a:xfrm>
          </p:grpSpPr>
          <p:sp>
            <p:nvSpPr>
              <p:cNvPr id="135" name="MH_SubTitle_1"/>
              <p:cNvSpPr>
                <a:spLocks noChangeArrowheads="1"/>
              </p:cNvSpPr>
              <p:nvPr/>
            </p:nvSpPr>
            <p:spPr bwMode="auto">
              <a:xfrm flipH="1">
                <a:off x="5841004" y="1447486"/>
                <a:ext cx="1723549" cy="461665"/>
              </a:xfrm>
              <a:prstGeom prst="rect">
                <a:avLst/>
              </a:prstGeom>
              <a:noFill/>
            </p:spPr>
            <p:txBody>
              <a:bodyPr wrap="none" rtlCol="0">
                <a:spAutoFit/>
              </a:bodyPr>
              <a:lstStyle/>
              <a:p>
                <a:r>
                  <a:rPr lang="zh-CN" altLang="en-US" sz="2400" b="1" dirty="0">
                    <a:solidFill>
                      <a:schemeClr val="accent4"/>
                    </a:solidFill>
                    <a:latin typeface="微软雅黑" panose="020B0503020204020204" pitchFamily="34" charset="-122"/>
                    <a:ea typeface="微软雅黑" panose="020B0503020204020204" pitchFamily="34" charset="-122"/>
                  </a:rPr>
                  <a:t>重点工作六</a:t>
                </a:r>
                <a:endParaRPr lang="zh-CN" altLang="en-US" sz="2400" b="1" dirty="0">
                  <a:solidFill>
                    <a:schemeClr val="accent4"/>
                  </a:solidFill>
                  <a:latin typeface="微软雅黑" panose="020B0503020204020204" pitchFamily="34" charset="-122"/>
                  <a:ea typeface="微软雅黑" panose="020B0503020204020204" pitchFamily="34" charset="-122"/>
                </a:endParaRPr>
              </a:p>
            </p:txBody>
          </p:sp>
          <p:sp>
            <p:nvSpPr>
              <p:cNvPr id="136"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20" name="组合 19"/>
          <p:cNvGrpSpPr/>
          <p:nvPr/>
        </p:nvGrpSpPr>
        <p:grpSpPr>
          <a:xfrm>
            <a:off x="1041074" y="1416171"/>
            <a:ext cx="3301719" cy="1311032"/>
            <a:chOff x="1041073" y="1416171"/>
            <a:chExt cx="3301719" cy="1311032"/>
          </a:xfrm>
        </p:grpSpPr>
        <p:cxnSp>
          <p:nvCxnSpPr>
            <p:cNvPr id="138" name="直接连接符 137"/>
            <p:cNvCxnSpPr/>
            <p:nvPr/>
          </p:nvCxnSpPr>
          <p:spPr>
            <a:xfrm flipH="1">
              <a:off x="1556199" y="1803136"/>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39" name="组合 138"/>
            <p:cNvGrpSpPr/>
            <p:nvPr/>
          </p:nvGrpSpPr>
          <p:grpSpPr>
            <a:xfrm flipH="1">
              <a:off x="1041073" y="1416171"/>
              <a:ext cx="3208109" cy="1311032"/>
              <a:chOff x="5841004" y="1447486"/>
              <a:chExt cx="3208109" cy="1311032"/>
            </a:xfrm>
          </p:grpSpPr>
          <p:sp>
            <p:nvSpPr>
              <p:cNvPr id="140" name="MH_SubTitle_1"/>
              <p:cNvSpPr>
                <a:spLocks noChangeArrowheads="1"/>
              </p:cNvSpPr>
              <p:nvPr/>
            </p:nvSpPr>
            <p:spPr bwMode="auto">
              <a:xfrm flipH="1">
                <a:off x="5841004" y="1447486"/>
                <a:ext cx="1723549" cy="461665"/>
              </a:xfrm>
              <a:prstGeom prst="rect">
                <a:avLst/>
              </a:prstGeom>
              <a:noFill/>
            </p:spPr>
            <p:txBody>
              <a:bodyPr wrap="none" rtlCol="0">
                <a:spAutoFit/>
              </a:bodyPr>
              <a:lstStyle/>
              <a:p>
                <a:pPr algn="r"/>
                <a:r>
                  <a:rPr lang="zh-CN" altLang="en-US" sz="2400" b="1" dirty="0">
                    <a:solidFill>
                      <a:schemeClr val="accent2"/>
                    </a:solidFill>
                    <a:latin typeface="微软雅黑" panose="020B0503020204020204" pitchFamily="34" charset="-122"/>
                    <a:ea typeface="微软雅黑" panose="020B0503020204020204" pitchFamily="34" charset="-122"/>
                  </a:rPr>
                  <a:t>重点工作一</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41"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21" name="组合 20"/>
          <p:cNvGrpSpPr/>
          <p:nvPr/>
        </p:nvGrpSpPr>
        <p:grpSpPr>
          <a:xfrm>
            <a:off x="1028398" y="2960800"/>
            <a:ext cx="3301719" cy="1311032"/>
            <a:chOff x="1028396" y="2960800"/>
            <a:chExt cx="3301719" cy="1311032"/>
          </a:xfrm>
        </p:grpSpPr>
        <p:cxnSp>
          <p:nvCxnSpPr>
            <p:cNvPr id="142" name="直接连接符 141"/>
            <p:cNvCxnSpPr/>
            <p:nvPr/>
          </p:nvCxnSpPr>
          <p:spPr>
            <a:xfrm flipH="1">
              <a:off x="1543522" y="3347765"/>
              <a:ext cx="2786593"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43" name="组合 142"/>
            <p:cNvGrpSpPr/>
            <p:nvPr/>
          </p:nvGrpSpPr>
          <p:grpSpPr>
            <a:xfrm flipH="1">
              <a:off x="1028396" y="2960800"/>
              <a:ext cx="3208109" cy="1311032"/>
              <a:chOff x="5841004" y="1447486"/>
              <a:chExt cx="3208109" cy="1311032"/>
            </a:xfrm>
          </p:grpSpPr>
          <p:sp>
            <p:nvSpPr>
              <p:cNvPr id="144" name="MH_SubTitle_1"/>
              <p:cNvSpPr>
                <a:spLocks noChangeArrowheads="1"/>
              </p:cNvSpPr>
              <p:nvPr/>
            </p:nvSpPr>
            <p:spPr bwMode="auto">
              <a:xfrm flipH="1">
                <a:off x="5841004" y="1447486"/>
                <a:ext cx="1723549" cy="461665"/>
              </a:xfrm>
              <a:prstGeom prst="rect">
                <a:avLst/>
              </a:prstGeom>
              <a:noFill/>
            </p:spPr>
            <p:txBody>
              <a:bodyPr wrap="none" rtlCol="0">
                <a:spAutoFit/>
              </a:bodyPr>
              <a:lstStyle/>
              <a:p>
                <a:pPr algn="r"/>
                <a:r>
                  <a:rPr lang="zh-CN" altLang="en-US" sz="2400" b="1" dirty="0">
                    <a:solidFill>
                      <a:schemeClr val="accent1"/>
                    </a:solidFill>
                    <a:latin typeface="微软雅黑" panose="020B0503020204020204" pitchFamily="34" charset="-122"/>
                    <a:ea typeface="微软雅黑" panose="020B0503020204020204" pitchFamily="34" charset="-122"/>
                  </a:rPr>
                  <a:t>重点工作三</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4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单击此处添加文本内容单击此处添加文本内容单击此处添加文本内容单击此处添加文本内容单击此处添加文本内容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22" name="组合 21"/>
          <p:cNvGrpSpPr/>
          <p:nvPr/>
        </p:nvGrpSpPr>
        <p:grpSpPr>
          <a:xfrm>
            <a:off x="988455" y="4483683"/>
            <a:ext cx="3367589" cy="1311032"/>
            <a:chOff x="988454" y="4483683"/>
            <a:chExt cx="3367589" cy="1311032"/>
          </a:xfrm>
        </p:grpSpPr>
        <p:grpSp>
          <p:nvGrpSpPr>
            <p:cNvPr id="147" name="组合 146"/>
            <p:cNvGrpSpPr/>
            <p:nvPr/>
          </p:nvGrpSpPr>
          <p:grpSpPr>
            <a:xfrm flipH="1">
              <a:off x="988454" y="4483683"/>
              <a:ext cx="3208109" cy="1311032"/>
              <a:chOff x="5841004" y="1447486"/>
              <a:chExt cx="3208109" cy="1311032"/>
            </a:xfrm>
          </p:grpSpPr>
          <p:sp>
            <p:nvSpPr>
              <p:cNvPr id="148" name="MH_SubTitle_1"/>
              <p:cNvSpPr>
                <a:spLocks noChangeArrowheads="1"/>
              </p:cNvSpPr>
              <p:nvPr/>
            </p:nvSpPr>
            <p:spPr bwMode="auto">
              <a:xfrm flipH="1">
                <a:off x="5841004" y="1447486"/>
                <a:ext cx="1723549" cy="461665"/>
              </a:xfrm>
              <a:prstGeom prst="rect">
                <a:avLst/>
              </a:prstGeom>
              <a:noFill/>
            </p:spPr>
            <p:txBody>
              <a:bodyPr wrap="none" rtlCol="0">
                <a:spAutoFit/>
              </a:bodyPr>
              <a:lstStyle/>
              <a:p>
                <a:pPr algn="r"/>
                <a:r>
                  <a:rPr lang="zh-CN" altLang="en-US" sz="2400" b="1" dirty="0">
                    <a:solidFill>
                      <a:srgbClr val="EF9322"/>
                    </a:solidFill>
                    <a:latin typeface="微软雅黑" panose="020B0503020204020204" pitchFamily="34" charset="-122"/>
                    <a:ea typeface="微软雅黑" panose="020B0503020204020204" pitchFamily="34" charset="-122"/>
                  </a:rPr>
                  <a:t>重点工作三</a:t>
                </a:r>
                <a:endParaRPr lang="zh-CN" altLang="en-US" sz="2400" b="1" dirty="0">
                  <a:solidFill>
                    <a:srgbClr val="EF9322"/>
                  </a:solidFill>
                  <a:latin typeface="微软雅黑" panose="020B0503020204020204" pitchFamily="34" charset="-122"/>
                  <a:ea typeface="微软雅黑" panose="020B0503020204020204" pitchFamily="34" charset="-122"/>
                </a:endParaRPr>
              </a:p>
            </p:txBody>
          </p:sp>
          <p:sp>
            <p:nvSpPr>
              <p:cNvPr id="149"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50000"/>
                  </a:lnSpc>
                  <a:spcBef>
                    <a:spcPct val="0"/>
                  </a:spcBef>
                  <a:spcAft>
                    <a:spcPct val="0"/>
                  </a:spcAft>
                </a:pPr>
                <a:r>
                  <a:rPr lang="zh-CN" altLang="en-US" sz="1065"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  </a:t>
                </a:r>
                <a:endParaRPr lang="en-US" altLang="zh-CN" sz="1065"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r" fontAlgn="base">
                  <a:lnSpc>
                    <a:spcPct val="150000"/>
                  </a:lnSpc>
                  <a:spcBef>
                    <a:spcPct val="0"/>
                  </a:spcBef>
                  <a:spcAft>
                    <a:spcPct val="0"/>
                  </a:spcAft>
                </a:pPr>
                <a:r>
                  <a:rPr lang="zh-CN" altLang="en-US" sz="1065"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  </a:t>
                </a:r>
                <a:endParaRPr lang="en-US" altLang="zh-CN" sz="1065"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r" fontAlgn="base">
                  <a:lnSpc>
                    <a:spcPct val="150000"/>
                  </a:lnSpc>
                  <a:spcBef>
                    <a:spcPct val="0"/>
                  </a:spcBef>
                  <a:spcAft>
                    <a:spcPct val="0"/>
                  </a:spcAft>
                </a:pPr>
                <a:r>
                  <a:rPr lang="zh-CN" altLang="en-US" sz="1065"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容</a:t>
                </a:r>
                <a:endParaRPr lang="en-US" altLang="zh-CN" sz="1065"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50" name="任意多边形 149"/>
            <p:cNvSpPr/>
            <p:nvPr/>
          </p:nvSpPr>
          <p:spPr>
            <a:xfrm flipH="1">
              <a:off x="1517593" y="4614052"/>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364987" y="4921729"/>
            <a:ext cx="1210912" cy="1210912"/>
            <a:chOff x="5364986" y="4921729"/>
            <a:chExt cx="1210912" cy="1210912"/>
          </a:xfrm>
        </p:grpSpPr>
        <p:sp>
          <p:nvSpPr>
            <p:cNvPr id="48" name="椭圆 47"/>
            <p:cNvSpPr/>
            <p:nvPr/>
          </p:nvSpPr>
          <p:spPr>
            <a:xfrm flipH="1">
              <a:off x="5364986" y="4921729"/>
              <a:ext cx="1210912" cy="121091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9" name="椭圆 48"/>
            <p:cNvSpPr/>
            <p:nvPr/>
          </p:nvSpPr>
          <p:spPr>
            <a:xfrm flipH="1">
              <a:off x="5393195" y="4949933"/>
              <a:ext cx="1154499" cy="115449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sp>
        <p:nvSpPr>
          <p:cNvPr id="50" name="KSO_Shape"/>
          <p:cNvSpPr/>
          <p:nvPr/>
        </p:nvSpPr>
        <p:spPr bwMode="auto">
          <a:xfrm>
            <a:off x="5676916" y="5277372"/>
            <a:ext cx="582896" cy="499624"/>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chemeClr val="bg1">
              <a:lumMod val="85000"/>
            </a:schemeClr>
          </a:solidFill>
          <a:ln>
            <a:noFill/>
          </a:ln>
          <a:effectLst>
            <a:innerShdw blurRad="114300">
              <a:prstClr val="black">
                <a:alpha val="50000"/>
              </a:prstClr>
            </a:innerShdw>
          </a:effectLst>
        </p:spPr>
        <p:txBody>
          <a:bodyPr lIns="91440" tIns="45720" rIns="91440" bIns="45720" anchor="ctr">
            <a:scene3d>
              <a:camera prst="orthographicFront"/>
              <a:lightRig rig="threePt" dir="t"/>
            </a:scene3d>
            <a:sp3d>
              <a:contourClr>
                <a:srgbClr val="FFFFFF"/>
              </a:contourClr>
            </a:sp3d>
          </a:bodyPr>
          <a:lstStyle/>
          <a:p>
            <a:pPr algn="ctr">
              <a:defRPr/>
            </a:pP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2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par>
                                <p:cTn id="18" presetID="22" presetClass="entr" presetSubtype="8" fill="hold" nodeType="withEffect">
                                  <p:stCondLst>
                                    <p:cond delay="50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par>
                                <p:cTn id="21" presetID="22" presetClass="entr" presetSubtype="8" fill="hold" nodeType="withEffect">
                                  <p:stCondLst>
                                    <p:cond delay="20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par>
                                <p:cTn id="24" presetID="22" presetClass="entr" presetSubtype="8" fill="hold" nodeType="withEffect">
                                  <p:stCondLst>
                                    <p:cond delay="60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par>
                                <p:cTn id="27" presetID="22" presetClass="entr" presetSubtype="2" fill="hold" nodeType="withEffect">
                                  <p:stCondLst>
                                    <p:cond delay="400"/>
                                  </p:stCondLst>
                                  <p:childTnLst>
                                    <p:set>
                                      <p:cBhvr>
                                        <p:cTn id="28" dur="1" fill="hold">
                                          <p:stCondLst>
                                            <p:cond delay="0"/>
                                          </p:stCondLst>
                                        </p:cTn>
                                        <p:tgtEl>
                                          <p:spTgt spid="3"/>
                                        </p:tgtEl>
                                        <p:attrNameLst>
                                          <p:attrName>style.visibility</p:attrName>
                                        </p:attrNameLst>
                                      </p:cBhvr>
                                      <p:to>
                                        <p:strVal val="visible"/>
                                      </p:to>
                                    </p:set>
                                    <p:animEffect transition="in" filter="wipe(right)">
                                      <p:cBhvr>
                                        <p:cTn id="29" dur="500"/>
                                        <p:tgtEl>
                                          <p:spTgt spid="3"/>
                                        </p:tgtEl>
                                      </p:cBhvr>
                                    </p:animEffect>
                                  </p:childTnLst>
                                </p:cTn>
                              </p:par>
                              <p:par>
                                <p:cTn id="30" presetID="22" presetClass="entr" presetSubtype="2" fill="hold" nodeType="withEffect">
                                  <p:stCondLst>
                                    <p:cond delay="90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500"/>
                                        <p:tgtEl>
                                          <p:spTgt spid="22"/>
                                        </p:tgtEl>
                                      </p:cBhvr>
                                    </p:animEffect>
                                  </p:childTnLst>
                                </p:cTn>
                              </p:par>
                              <p:par>
                                <p:cTn id="33" presetID="22" presetClass="entr" presetSubtype="2" fill="hold" nodeType="withEffect">
                                  <p:stCondLst>
                                    <p:cond delay="60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par>
                                <p:cTn id="36" presetID="22" presetClass="entr" presetSubtype="2" fill="hold" nodeType="withEffect">
                                  <p:stCondLst>
                                    <p:cond delay="1100"/>
                                  </p:stCondLst>
                                  <p:childTnLst>
                                    <p:set>
                                      <p:cBhvr>
                                        <p:cTn id="37" dur="1" fill="hold">
                                          <p:stCondLst>
                                            <p:cond delay="0"/>
                                          </p:stCondLst>
                                        </p:cTn>
                                        <p:tgtEl>
                                          <p:spTgt spid="21"/>
                                        </p:tgtEl>
                                        <p:attrNameLst>
                                          <p:attrName>style.visibility</p:attrName>
                                        </p:attrNameLst>
                                      </p:cBhvr>
                                      <p:to>
                                        <p:strVal val="visible"/>
                                      </p:to>
                                    </p:set>
                                    <p:animEffect transition="in" filter="wipe(right)">
                                      <p:cBhvr>
                                        <p:cTn id="38" dur="500"/>
                                        <p:tgtEl>
                                          <p:spTgt spid="21"/>
                                        </p:tgtEl>
                                      </p:cBhvr>
                                    </p:animEffect>
                                  </p:childTnLst>
                                </p:cTn>
                              </p:par>
                              <p:par>
                                <p:cTn id="39" presetID="22" presetClass="entr" presetSubtype="2" fill="hold" nodeType="withEffect">
                                  <p:stCondLst>
                                    <p:cond delay="900"/>
                                  </p:stCondLst>
                                  <p:childTnLst>
                                    <p:set>
                                      <p:cBhvr>
                                        <p:cTn id="40" dur="1" fill="hold">
                                          <p:stCondLst>
                                            <p:cond delay="0"/>
                                          </p:stCondLst>
                                        </p:cTn>
                                        <p:tgtEl>
                                          <p:spTgt spid="6"/>
                                        </p:tgtEl>
                                        <p:attrNameLst>
                                          <p:attrName>style.visibility</p:attrName>
                                        </p:attrNameLst>
                                      </p:cBhvr>
                                      <p:to>
                                        <p:strVal val="visible"/>
                                      </p:to>
                                    </p:set>
                                    <p:animEffect transition="in" filter="wipe(right)">
                                      <p:cBhvr>
                                        <p:cTn id="41" dur="500"/>
                                        <p:tgtEl>
                                          <p:spTgt spid="6"/>
                                        </p:tgtEl>
                                      </p:cBhvr>
                                    </p:animEffect>
                                  </p:childTnLst>
                                </p:cTn>
                              </p:par>
                              <p:par>
                                <p:cTn id="42" presetID="22" presetClass="entr" presetSubtype="2" fill="hold" nodeType="withEffect">
                                  <p:stCondLst>
                                    <p:cond delay="1400"/>
                                  </p:stCondLst>
                                  <p:childTnLst>
                                    <p:set>
                                      <p:cBhvr>
                                        <p:cTn id="43" dur="1" fill="hold">
                                          <p:stCondLst>
                                            <p:cond delay="0"/>
                                          </p:stCondLst>
                                        </p:cTn>
                                        <p:tgtEl>
                                          <p:spTgt spid="20"/>
                                        </p:tgtEl>
                                        <p:attrNameLst>
                                          <p:attrName>style.visibility</p:attrName>
                                        </p:attrNameLst>
                                      </p:cBhvr>
                                      <p:to>
                                        <p:strVal val="visible"/>
                                      </p:to>
                                    </p:set>
                                    <p:animEffect transition="in" filter="wipe(right)">
                                      <p:cBhvr>
                                        <p:cTn id="44" dur="500"/>
                                        <p:tgtEl>
                                          <p:spTgt spid="20"/>
                                        </p:tgtEl>
                                      </p:cBhvr>
                                    </p:animEffect>
                                  </p:childTnLst>
                                </p:cTn>
                              </p:par>
                              <p:par>
                                <p:cTn id="45" presetID="22" presetClass="entr" presetSubtype="8" fill="hold" nodeType="withEffect">
                                  <p:stCondLst>
                                    <p:cond delay="120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par>
                                <p:cTn id="48" presetID="22" presetClass="entr" presetSubtype="8" fill="hold" nodeType="withEffect">
                                  <p:stCondLst>
                                    <p:cond delay="170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8" presetClass="emph" presetSubtype="0" fill="hold" grpId="1" nodeType="withEffect">
                                  <p:stCondLst>
                                    <p:cond delay="0"/>
                                  </p:stCondLst>
                                  <p:childTnLst>
                                    <p:animRot by="21600000">
                                      <p:cBhvr>
                                        <p:cTn id="52" dur="2000" fill="hold"/>
                                        <p:tgtEl>
                                          <p:spTgt spid="5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655687" y="2211001"/>
            <a:ext cx="1422436" cy="1414024"/>
          </a:xfrm>
          <a:prstGeom prst="rect">
            <a:avLst/>
          </a:prstGeom>
          <a:blipFill>
            <a:blip r:embed="rId1" cstate="print"/>
            <a:srcRect/>
            <a:stretch>
              <a:fillRect l="-7412" r="-245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4" name="矩形 23"/>
          <p:cNvSpPr/>
          <p:nvPr/>
        </p:nvSpPr>
        <p:spPr>
          <a:xfrm>
            <a:off x="6271833" y="2211001"/>
            <a:ext cx="1422436" cy="1414024"/>
          </a:xfrm>
          <a:prstGeom prst="rect">
            <a:avLst/>
          </a:prstGeom>
          <a:blipFill>
            <a:blip r:embed="rId2" cstate="print"/>
            <a:srcRect/>
            <a:stretch>
              <a:fillRect l="-8502" r="-85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5" name="矩形 24"/>
          <p:cNvSpPr/>
          <p:nvPr/>
        </p:nvSpPr>
        <p:spPr>
          <a:xfrm>
            <a:off x="4655687" y="3817967"/>
            <a:ext cx="1422436" cy="1414024"/>
          </a:xfrm>
          <a:prstGeom prst="rect">
            <a:avLst/>
          </a:prstGeom>
          <a:blipFill>
            <a:blip r:embed="rId3" cstate="print"/>
            <a:srcRect/>
            <a:stretch>
              <a:fillRect l="-16273" r="-162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6" name="矩形 25"/>
          <p:cNvSpPr/>
          <p:nvPr/>
        </p:nvSpPr>
        <p:spPr>
          <a:xfrm>
            <a:off x="6271833" y="3817967"/>
            <a:ext cx="1422436" cy="1414024"/>
          </a:xfrm>
          <a:prstGeom prst="rect">
            <a:avLst/>
          </a:prstGeom>
          <a:blipFill>
            <a:blip r:embed="rId4" cstate="print"/>
            <a:srcRect/>
            <a:stretch>
              <a:fillRect t="-1480" b="-14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32" name="圆角矩形 31"/>
          <p:cNvSpPr/>
          <p:nvPr/>
        </p:nvSpPr>
        <p:spPr>
          <a:xfrm>
            <a:off x="5690188" y="3239381"/>
            <a:ext cx="387937" cy="385643"/>
          </a:xfrm>
          <a:prstGeom prst="roundRect">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6271833" y="3239381"/>
            <a:ext cx="387937" cy="385643"/>
          </a:xfrm>
          <a:prstGeom prst="roundRect">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a:solidFill>
                  <a:schemeClr val="bg1"/>
                </a:solidFill>
                <a:latin typeface="微软雅黑" panose="020B0503020204020204" pitchFamily="34" charset="-122"/>
                <a:ea typeface="微软雅黑" panose="020B0503020204020204" pitchFamily="34" charset="-122"/>
              </a:rPr>
              <a:t>2</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4" name="圆角矩形 33"/>
          <p:cNvSpPr/>
          <p:nvPr/>
        </p:nvSpPr>
        <p:spPr>
          <a:xfrm>
            <a:off x="5690188" y="3817968"/>
            <a:ext cx="387937" cy="385643"/>
          </a:xfrm>
          <a:prstGeom prst="roundRect">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a:solidFill>
                  <a:schemeClr val="bg1"/>
                </a:solidFill>
                <a:latin typeface="微软雅黑" panose="020B0503020204020204" pitchFamily="34" charset="-122"/>
                <a:ea typeface="微软雅黑" panose="020B0503020204020204" pitchFamily="34" charset="-122"/>
              </a:rPr>
              <a:t>3</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5" name="圆角矩形 34"/>
          <p:cNvSpPr/>
          <p:nvPr/>
        </p:nvSpPr>
        <p:spPr>
          <a:xfrm>
            <a:off x="6271833" y="3817968"/>
            <a:ext cx="387937" cy="385643"/>
          </a:xfrm>
          <a:prstGeom prst="roundRect">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487489" y="2518020"/>
            <a:ext cx="3000028" cy="1166316"/>
          </a:xfrm>
          <a:prstGeom prst="rect">
            <a:avLst/>
          </a:prstGeom>
          <a:noFill/>
        </p:spPr>
        <p:txBody>
          <a:bodyPr wrap="square" lIns="81885" tIns="40943" rIns="81885" bIns="40943" rtlCol="0">
            <a:spAutoFit/>
          </a:bodyPr>
          <a:lstStyle/>
          <a:p>
            <a:pPr algn="just">
              <a:lnSpc>
                <a:spcPct val="12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3206423" y="2115338"/>
            <a:ext cx="1281096" cy="420554"/>
          </a:xfrm>
          <a:prstGeom prst="rect">
            <a:avLst/>
          </a:prstGeom>
        </p:spPr>
        <p:txBody>
          <a:bodyPr wrap="none" lIns="91428" tIns="45715" rIns="91428" bIns="45715">
            <a:spAutoFit/>
          </a:bodyPr>
          <a:lstStyle>
            <a:defPPr>
              <a:defRPr lang="zh-CN"/>
            </a:defPPr>
            <a:lvl1pPr algn="ct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r>
              <a:rPr lang="zh-CN" altLang="en-US" sz="2135" dirty="0"/>
              <a:t>添加标题</a:t>
            </a:r>
            <a:endParaRPr lang="zh-CN" altLang="en-US" sz="2135" dirty="0"/>
          </a:p>
        </p:txBody>
      </p:sp>
      <p:sp>
        <p:nvSpPr>
          <p:cNvPr id="53" name="TextBox 52"/>
          <p:cNvSpPr txBox="1"/>
          <p:nvPr/>
        </p:nvSpPr>
        <p:spPr>
          <a:xfrm>
            <a:off x="7852257" y="2518020"/>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4" name="TextBox 53"/>
          <p:cNvSpPr txBox="1"/>
          <p:nvPr/>
        </p:nvSpPr>
        <p:spPr>
          <a:xfrm>
            <a:off x="7839379" y="2115338"/>
            <a:ext cx="1281096" cy="420554"/>
          </a:xfrm>
          <a:prstGeom prst="rect">
            <a:avLst/>
          </a:prstGeom>
        </p:spPr>
        <p:txBody>
          <a:bodyPr wrap="none" lIns="91428" tIns="45715" rIns="91428" bIns="45715">
            <a:spAutoFit/>
          </a:bodyPr>
          <a:lstStyle>
            <a:defPPr>
              <a:defRPr lang="zh-CN"/>
            </a:defPPr>
            <a:lvl1pPr algn="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2135" dirty="0"/>
              <a:t>添加标题</a:t>
            </a:r>
            <a:endParaRPr lang="zh-CN" altLang="en-US" sz="2135" dirty="0"/>
          </a:p>
        </p:txBody>
      </p:sp>
      <p:sp>
        <p:nvSpPr>
          <p:cNvPr id="55" name="TextBox 54"/>
          <p:cNvSpPr txBox="1"/>
          <p:nvPr/>
        </p:nvSpPr>
        <p:spPr>
          <a:xfrm>
            <a:off x="1487489" y="4239915"/>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6" name="TextBox 55"/>
          <p:cNvSpPr txBox="1"/>
          <p:nvPr/>
        </p:nvSpPr>
        <p:spPr>
          <a:xfrm>
            <a:off x="3206423" y="3825270"/>
            <a:ext cx="1281096" cy="420554"/>
          </a:xfrm>
          <a:prstGeom prst="rect">
            <a:avLst/>
          </a:prstGeom>
        </p:spPr>
        <p:txBody>
          <a:bodyPr wrap="none" lIns="91428" tIns="45715" rIns="91428" bIns="45715">
            <a:spAutoFit/>
          </a:bodyPr>
          <a:lstStyle>
            <a:defPPr>
              <a:defRPr lang="zh-CN"/>
            </a:defPPr>
            <a:lvl1pPr algn="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135" dirty="0"/>
              <a:t>添加标题</a:t>
            </a:r>
            <a:endParaRPr lang="zh-CN" altLang="en-US" sz="2135" dirty="0"/>
          </a:p>
        </p:txBody>
      </p:sp>
      <p:sp>
        <p:nvSpPr>
          <p:cNvPr id="57" name="TextBox 56"/>
          <p:cNvSpPr txBox="1"/>
          <p:nvPr/>
        </p:nvSpPr>
        <p:spPr>
          <a:xfrm>
            <a:off x="7852257" y="4239915"/>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8" name="TextBox 57"/>
          <p:cNvSpPr txBox="1"/>
          <p:nvPr/>
        </p:nvSpPr>
        <p:spPr>
          <a:xfrm>
            <a:off x="7852257" y="3825270"/>
            <a:ext cx="1281096" cy="420554"/>
          </a:xfrm>
          <a:prstGeom prst="rect">
            <a:avLst/>
          </a:prstGeom>
        </p:spPr>
        <p:txBody>
          <a:bodyPr wrap="none" lIns="91428" tIns="45715" rIns="91428" bIns="45715">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135" dirty="0"/>
              <a:t>添加标题</a:t>
            </a:r>
            <a:endParaRPr lang="zh-CN" altLang="en-US" sz="2135" dirty="0"/>
          </a:p>
        </p:txBody>
      </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 calcmode="lin" valueType="num">
                                      <p:cBhvr>
                                        <p:cTn id="15" dur="500" fill="hold"/>
                                        <p:tgtEl>
                                          <p:spTgt spid="24"/>
                                        </p:tgtEl>
                                        <p:attrNameLst>
                                          <p:attrName>style.rotation</p:attrName>
                                        </p:attrNameLst>
                                      </p:cBhvr>
                                      <p:tavLst>
                                        <p:tav tm="0">
                                          <p:val>
                                            <p:fltVal val="360"/>
                                          </p:val>
                                        </p:tav>
                                        <p:tav tm="100000">
                                          <p:val>
                                            <p:fltVal val="0"/>
                                          </p:val>
                                        </p:tav>
                                      </p:tavLst>
                                    </p:anim>
                                    <p:animEffect transition="in" filter="fade">
                                      <p:cBhvr>
                                        <p:cTn id="16" dur="500"/>
                                        <p:tgtEl>
                                          <p:spTgt spid="24"/>
                                        </p:tgtEl>
                                      </p:cBhvr>
                                    </p:animEffect>
                                  </p:childTnLst>
                                </p:cTn>
                              </p:par>
                              <p:par>
                                <p:cTn id="17" presetID="49" presetClass="entr" presetSubtype="0" decel="100000" fill="hold" grpId="0" nodeType="withEffect">
                                  <p:stCondLst>
                                    <p:cond delay="4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 calcmode="lin" valueType="num">
                                      <p:cBhvr>
                                        <p:cTn id="21" dur="500" fill="hold"/>
                                        <p:tgtEl>
                                          <p:spTgt spid="25"/>
                                        </p:tgtEl>
                                        <p:attrNameLst>
                                          <p:attrName>style.rotation</p:attrName>
                                        </p:attrNameLst>
                                      </p:cBhvr>
                                      <p:tavLst>
                                        <p:tav tm="0">
                                          <p:val>
                                            <p:fltVal val="360"/>
                                          </p:val>
                                        </p:tav>
                                        <p:tav tm="100000">
                                          <p:val>
                                            <p:fltVal val="0"/>
                                          </p:val>
                                        </p:tav>
                                      </p:tavLst>
                                    </p:anim>
                                    <p:animEffect transition="in" filter="fade">
                                      <p:cBhvr>
                                        <p:cTn id="22" dur="500"/>
                                        <p:tgtEl>
                                          <p:spTgt spid="25"/>
                                        </p:tgtEl>
                                      </p:cBhvr>
                                    </p:animEffect>
                                  </p:childTnLst>
                                </p:cTn>
                              </p:par>
                              <p:par>
                                <p:cTn id="23" presetID="49" presetClass="entr" presetSubtype="0" decel="100000" fill="hold" grpId="0" nodeType="withEffect">
                                  <p:stCondLst>
                                    <p:cond delay="6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 calcmode="lin" valueType="num">
                                      <p:cBhvr>
                                        <p:cTn id="27" dur="500" fill="hold"/>
                                        <p:tgtEl>
                                          <p:spTgt spid="26"/>
                                        </p:tgtEl>
                                        <p:attrNameLst>
                                          <p:attrName>style.rotation</p:attrName>
                                        </p:attrNameLst>
                                      </p:cBhvr>
                                      <p:tavLst>
                                        <p:tav tm="0">
                                          <p:val>
                                            <p:fltVal val="360"/>
                                          </p:val>
                                        </p:tav>
                                        <p:tav tm="100000">
                                          <p:val>
                                            <p:fltVal val="0"/>
                                          </p:val>
                                        </p:tav>
                                      </p:tavLst>
                                    </p:anim>
                                    <p:animEffect transition="in" filter="fade">
                                      <p:cBhvr>
                                        <p:cTn id="28" dur="500"/>
                                        <p:tgtEl>
                                          <p:spTgt spid="26"/>
                                        </p:tgtEl>
                                      </p:cBhvr>
                                    </p:animEffect>
                                  </p:childTnLst>
                                </p:cTn>
                              </p:par>
                            </p:childTnLst>
                          </p:cTn>
                        </p:par>
                        <p:par>
                          <p:cTn id="29" fill="hold">
                            <p:stCondLst>
                              <p:cond delay="500"/>
                            </p:stCondLst>
                            <p:childTnLst>
                              <p:par>
                                <p:cTn id="30" presetID="23" presetClass="entr" presetSubtype="528"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 calcmode="lin" valueType="num">
                                      <p:cBhvr>
                                        <p:cTn id="34" dur="500" fill="hold"/>
                                        <p:tgtEl>
                                          <p:spTgt spid="32"/>
                                        </p:tgtEl>
                                        <p:attrNameLst>
                                          <p:attrName>ppt_x</p:attrName>
                                        </p:attrNameLst>
                                      </p:cBhvr>
                                      <p:tavLst>
                                        <p:tav tm="0">
                                          <p:val>
                                            <p:fltVal val="0.5"/>
                                          </p:val>
                                        </p:tav>
                                        <p:tav tm="100000">
                                          <p:val>
                                            <p:strVal val="#ppt_x"/>
                                          </p:val>
                                        </p:tav>
                                      </p:tavLst>
                                    </p:anim>
                                    <p:anim calcmode="lin" valueType="num">
                                      <p:cBhvr>
                                        <p:cTn id="35" dur="500" fill="hold"/>
                                        <p:tgtEl>
                                          <p:spTgt spid="32"/>
                                        </p:tgtEl>
                                        <p:attrNameLst>
                                          <p:attrName>ppt_y</p:attrName>
                                        </p:attrNameLst>
                                      </p:cBhvr>
                                      <p:tavLst>
                                        <p:tav tm="0">
                                          <p:val>
                                            <p:fltVal val="0.5"/>
                                          </p:val>
                                        </p:tav>
                                        <p:tav tm="100000">
                                          <p:val>
                                            <p:strVal val="#ppt_y"/>
                                          </p:val>
                                        </p:tav>
                                      </p:tavLst>
                                    </p:anim>
                                  </p:childTnLst>
                                </p:cTn>
                              </p:par>
                              <p:par>
                                <p:cTn id="36" presetID="23" presetClass="entr" presetSubtype="52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ppt_x</p:attrName>
                                        </p:attrNameLst>
                                      </p:cBhvr>
                                      <p:tavLst>
                                        <p:tav tm="0">
                                          <p:val>
                                            <p:fltVal val="0.5"/>
                                          </p:val>
                                        </p:tav>
                                        <p:tav tm="100000">
                                          <p:val>
                                            <p:strVal val="#ppt_x"/>
                                          </p:val>
                                        </p:tav>
                                      </p:tavLst>
                                    </p:anim>
                                    <p:anim calcmode="lin" valueType="num">
                                      <p:cBhvr>
                                        <p:cTn id="41" dur="500" fill="hold"/>
                                        <p:tgtEl>
                                          <p:spTgt spid="33"/>
                                        </p:tgtEl>
                                        <p:attrNameLst>
                                          <p:attrName>ppt_y</p:attrName>
                                        </p:attrNameLst>
                                      </p:cBhvr>
                                      <p:tavLst>
                                        <p:tav tm="0">
                                          <p:val>
                                            <p:fltVal val="0.5"/>
                                          </p:val>
                                        </p:tav>
                                        <p:tav tm="100000">
                                          <p:val>
                                            <p:strVal val="#ppt_y"/>
                                          </p:val>
                                        </p:tav>
                                      </p:tavLst>
                                    </p:anim>
                                  </p:childTnLst>
                                </p:cTn>
                              </p:par>
                              <p:par>
                                <p:cTn id="42" presetID="23" presetClass="entr" presetSubtype="528"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 calcmode="lin" valueType="num">
                                      <p:cBhvr>
                                        <p:cTn id="46" dur="500" fill="hold"/>
                                        <p:tgtEl>
                                          <p:spTgt spid="34"/>
                                        </p:tgtEl>
                                        <p:attrNameLst>
                                          <p:attrName>ppt_x</p:attrName>
                                        </p:attrNameLst>
                                      </p:cBhvr>
                                      <p:tavLst>
                                        <p:tav tm="0">
                                          <p:val>
                                            <p:fltVal val="0.5"/>
                                          </p:val>
                                        </p:tav>
                                        <p:tav tm="100000">
                                          <p:val>
                                            <p:strVal val="#ppt_x"/>
                                          </p:val>
                                        </p:tav>
                                      </p:tavLst>
                                    </p:anim>
                                    <p:anim calcmode="lin" valueType="num">
                                      <p:cBhvr>
                                        <p:cTn id="47" dur="500" fill="hold"/>
                                        <p:tgtEl>
                                          <p:spTgt spid="3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 calcmode="lin" valueType="num">
                                      <p:cBhvr>
                                        <p:cTn id="52" dur="500" fill="hold"/>
                                        <p:tgtEl>
                                          <p:spTgt spid="35"/>
                                        </p:tgtEl>
                                        <p:attrNameLst>
                                          <p:attrName>ppt_x</p:attrName>
                                        </p:attrNameLst>
                                      </p:cBhvr>
                                      <p:tavLst>
                                        <p:tav tm="0">
                                          <p:val>
                                            <p:fltVal val="0.5"/>
                                          </p:val>
                                        </p:tav>
                                        <p:tav tm="100000">
                                          <p:val>
                                            <p:strVal val="#ppt_x"/>
                                          </p:val>
                                        </p:tav>
                                      </p:tavLst>
                                    </p:anim>
                                    <p:anim calcmode="lin" valueType="num">
                                      <p:cBhvr>
                                        <p:cTn id="53" dur="500" fill="hold"/>
                                        <p:tgtEl>
                                          <p:spTgt spid="35"/>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2" presetClass="entr" presetSubtype="2"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p:tgtEl>
                                          <p:spTgt spid="52"/>
                                        </p:tgtEl>
                                        <p:attrNameLst>
                                          <p:attrName>ppt_x</p:attrName>
                                        </p:attrNameLst>
                                      </p:cBhvr>
                                      <p:tavLst>
                                        <p:tav tm="0">
                                          <p:val>
                                            <p:strVal val="#ppt_x+#ppt_w*1.125000"/>
                                          </p:val>
                                        </p:tav>
                                        <p:tav tm="100000">
                                          <p:val>
                                            <p:strVal val="#ppt_x"/>
                                          </p:val>
                                        </p:tav>
                                      </p:tavLst>
                                    </p:anim>
                                    <p:animEffect transition="in" filter="wipe(left)">
                                      <p:cBhvr>
                                        <p:cTn id="58" dur="500"/>
                                        <p:tgtEl>
                                          <p:spTgt spid="52"/>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ppt_x</p:attrName>
                                        </p:attrNameLst>
                                      </p:cBhvr>
                                      <p:tavLst>
                                        <p:tav tm="0">
                                          <p:val>
                                            <p:strVal val="#ppt_x+#ppt_w*1.125000"/>
                                          </p:val>
                                        </p:tav>
                                        <p:tav tm="100000">
                                          <p:val>
                                            <p:strVal val="#ppt_x"/>
                                          </p:val>
                                        </p:tav>
                                      </p:tavLst>
                                    </p:anim>
                                    <p:animEffect transition="in" filter="wipe(left)">
                                      <p:cBhvr>
                                        <p:cTn id="62" dur="500"/>
                                        <p:tgtEl>
                                          <p:spTgt spid="51"/>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additive="base">
                                        <p:cTn id="65" dur="500"/>
                                        <p:tgtEl>
                                          <p:spTgt spid="54"/>
                                        </p:tgtEl>
                                        <p:attrNameLst>
                                          <p:attrName>ppt_x</p:attrName>
                                        </p:attrNameLst>
                                      </p:cBhvr>
                                      <p:tavLst>
                                        <p:tav tm="0">
                                          <p:val>
                                            <p:strVal val="#ppt_x-#ppt_w*1.125000"/>
                                          </p:val>
                                        </p:tav>
                                        <p:tav tm="100000">
                                          <p:val>
                                            <p:strVal val="#ppt_x"/>
                                          </p:val>
                                        </p:tav>
                                      </p:tavLst>
                                    </p:anim>
                                    <p:animEffect transition="in" filter="wipe(right)">
                                      <p:cBhvr>
                                        <p:cTn id="66" dur="500"/>
                                        <p:tgtEl>
                                          <p:spTgt spid="54"/>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additive="base">
                                        <p:cTn id="69" dur="500"/>
                                        <p:tgtEl>
                                          <p:spTgt spid="53"/>
                                        </p:tgtEl>
                                        <p:attrNameLst>
                                          <p:attrName>ppt_x</p:attrName>
                                        </p:attrNameLst>
                                      </p:cBhvr>
                                      <p:tavLst>
                                        <p:tav tm="0">
                                          <p:val>
                                            <p:strVal val="#ppt_x-#ppt_w*1.125000"/>
                                          </p:val>
                                        </p:tav>
                                        <p:tav tm="100000">
                                          <p:val>
                                            <p:strVal val="#ppt_x"/>
                                          </p:val>
                                        </p:tav>
                                      </p:tavLst>
                                    </p:anim>
                                    <p:animEffect transition="in" filter="wipe(right)">
                                      <p:cBhvr>
                                        <p:cTn id="70" dur="500"/>
                                        <p:tgtEl>
                                          <p:spTgt spid="53"/>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p:tgtEl>
                                          <p:spTgt spid="56"/>
                                        </p:tgtEl>
                                        <p:attrNameLst>
                                          <p:attrName>ppt_x</p:attrName>
                                        </p:attrNameLst>
                                      </p:cBhvr>
                                      <p:tavLst>
                                        <p:tav tm="0">
                                          <p:val>
                                            <p:strVal val="#ppt_x+#ppt_w*1.125000"/>
                                          </p:val>
                                        </p:tav>
                                        <p:tav tm="100000">
                                          <p:val>
                                            <p:strVal val="#ppt_x"/>
                                          </p:val>
                                        </p:tav>
                                      </p:tavLst>
                                    </p:anim>
                                    <p:animEffect transition="in" filter="wipe(left)">
                                      <p:cBhvr>
                                        <p:cTn id="74" dur="500"/>
                                        <p:tgtEl>
                                          <p:spTgt spid="56"/>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p:tgtEl>
                                          <p:spTgt spid="55"/>
                                        </p:tgtEl>
                                        <p:attrNameLst>
                                          <p:attrName>ppt_x</p:attrName>
                                        </p:attrNameLst>
                                      </p:cBhvr>
                                      <p:tavLst>
                                        <p:tav tm="0">
                                          <p:val>
                                            <p:strVal val="#ppt_x+#ppt_w*1.125000"/>
                                          </p:val>
                                        </p:tav>
                                        <p:tav tm="100000">
                                          <p:val>
                                            <p:strVal val="#ppt_x"/>
                                          </p:val>
                                        </p:tav>
                                      </p:tavLst>
                                    </p:anim>
                                    <p:animEffect transition="in" filter="wipe(left)">
                                      <p:cBhvr>
                                        <p:cTn id="78" dur="500"/>
                                        <p:tgtEl>
                                          <p:spTgt spid="55"/>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additive="base">
                                        <p:cTn id="81" dur="500"/>
                                        <p:tgtEl>
                                          <p:spTgt spid="58"/>
                                        </p:tgtEl>
                                        <p:attrNameLst>
                                          <p:attrName>ppt_x</p:attrName>
                                        </p:attrNameLst>
                                      </p:cBhvr>
                                      <p:tavLst>
                                        <p:tav tm="0">
                                          <p:val>
                                            <p:strVal val="#ppt_x-#ppt_w*1.125000"/>
                                          </p:val>
                                        </p:tav>
                                        <p:tav tm="100000">
                                          <p:val>
                                            <p:strVal val="#ppt_x"/>
                                          </p:val>
                                        </p:tav>
                                      </p:tavLst>
                                    </p:anim>
                                    <p:animEffect transition="in" filter="wipe(right)">
                                      <p:cBhvr>
                                        <p:cTn id="82" dur="500"/>
                                        <p:tgtEl>
                                          <p:spTgt spid="5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57"/>
                                        </p:tgtEl>
                                        <p:attrNameLst>
                                          <p:attrName>style.visibility</p:attrName>
                                        </p:attrNameLst>
                                      </p:cBhvr>
                                      <p:to>
                                        <p:strVal val="visible"/>
                                      </p:to>
                                    </p:set>
                                    <p:anim calcmode="lin" valueType="num">
                                      <p:cBhvr additive="base">
                                        <p:cTn id="85" dur="500"/>
                                        <p:tgtEl>
                                          <p:spTgt spid="57"/>
                                        </p:tgtEl>
                                        <p:attrNameLst>
                                          <p:attrName>ppt_x</p:attrName>
                                        </p:attrNameLst>
                                      </p:cBhvr>
                                      <p:tavLst>
                                        <p:tav tm="0">
                                          <p:val>
                                            <p:strVal val="#ppt_x-#ppt_w*1.125000"/>
                                          </p:val>
                                        </p:tav>
                                        <p:tav tm="100000">
                                          <p:val>
                                            <p:strVal val="#ppt_x"/>
                                          </p:val>
                                        </p:tav>
                                      </p:tavLst>
                                    </p:anim>
                                    <p:animEffect transition="in" filter="wipe(right)">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32" grpId="0" animBg="1"/>
      <p:bldP spid="33" grpId="0" animBg="1"/>
      <p:bldP spid="34" grpId="0" animBg="1"/>
      <p:bldP spid="35" grpId="0" animBg="1"/>
      <p:bldP spid="51" grpId="0"/>
      <p:bldP spid="52" grpId="0"/>
      <p:bldP spid="53" grpId="0"/>
      <p:bldP spid="54" grpId="0"/>
      <p:bldP spid="55" grpId="0"/>
      <p:bldP spid="56" grpId="0"/>
      <p:bldP spid="57" grpId="0"/>
      <p:bldP spid="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p:nvPr/>
        </p:nvSpPr>
        <p:spPr>
          <a:xfrm>
            <a:off x="4043537" y="1796820"/>
            <a:ext cx="4470400" cy="1284177"/>
          </a:xfrm>
          <a:prstGeom prst="rect">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en-US" sz="3200">
              <a:solidFill>
                <a:schemeClr val="bg1"/>
              </a:solidFill>
            </a:endParaRPr>
          </a:p>
        </p:txBody>
      </p:sp>
      <p:sp>
        <p:nvSpPr>
          <p:cNvPr id="4" name="Rectangle 4"/>
          <p:cNvSpPr/>
          <p:nvPr/>
        </p:nvSpPr>
        <p:spPr>
          <a:xfrm>
            <a:off x="4043537" y="3229512"/>
            <a:ext cx="4470400" cy="1284177"/>
          </a:xfrm>
          <a:prstGeom prst="rect">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en-US" sz="3200">
              <a:solidFill>
                <a:schemeClr val="bg1"/>
              </a:solidFill>
            </a:endParaRPr>
          </a:p>
        </p:txBody>
      </p:sp>
      <p:sp>
        <p:nvSpPr>
          <p:cNvPr id="5" name="Rectangle 5"/>
          <p:cNvSpPr/>
          <p:nvPr/>
        </p:nvSpPr>
        <p:spPr>
          <a:xfrm>
            <a:off x="4043537" y="4662201"/>
            <a:ext cx="4470400" cy="1284177"/>
          </a:xfrm>
          <a:prstGeom prst="rect">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en-US" sz="3200">
              <a:solidFill>
                <a:schemeClr val="bg1"/>
              </a:solidFill>
            </a:endParaRPr>
          </a:p>
        </p:txBody>
      </p:sp>
      <p:grpSp>
        <p:nvGrpSpPr>
          <p:cNvPr id="6" name="Group 9"/>
          <p:cNvGrpSpPr/>
          <p:nvPr/>
        </p:nvGrpSpPr>
        <p:grpSpPr>
          <a:xfrm>
            <a:off x="7320969" y="3578480"/>
            <a:ext cx="863364" cy="640205"/>
            <a:chOff x="4572000" y="3414713"/>
            <a:chExt cx="374651" cy="277813"/>
          </a:xfrm>
          <a:solidFill>
            <a:schemeClr val="bg1"/>
          </a:solidFill>
        </p:grpSpPr>
        <p:sp>
          <p:nvSpPr>
            <p:cNvPr id="7"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sp>
          <p:nvSpPr>
            <p:cNvPr id="8"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grpSp>
      <p:grpSp>
        <p:nvGrpSpPr>
          <p:cNvPr id="9" name="Group 12"/>
          <p:cNvGrpSpPr/>
          <p:nvPr/>
        </p:nvGrpSpPr>
        <p:grpSpPr>
          <a:xfrm>
            <a:off x="4432615" y="4948301"/>
            <a:ext cx="725843" cy="711971"/>
            <a:chOff x="2905125" y="4002088"/>
            <a:chExt cx="249238" cy="244475"/>
          </a:xfrm>
          <a:solidFill>
            <a:schemeClr val="bg1"/>
          </a:solidFill>
        </p:grpSpPr>
        <p:sp>
          <p:nvSpPr>
            <p:cNvPr id="10"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sp>
          <p:nvSpPr>
            <p:cNvPr id="11"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grpSp>
      <p:grpSp>
        <p:nvGrpSpPr>
          <p:cNvPr id="12" name="Group 15"/>
          <p:cNvGrpSpPr/>
          <p:nvPr/>
        </p:nvGrpSpPr>
        <p:grpSpPr>
          <a:xfrm>
            <a:off x="4394904" y="2130045"/>
            <a:ext cx="862640" cy="637088"/>
            <a:chOff x="3052763" y="2647950"/>
            <a:chExt cx="346075" cy="255588"/>
          </a:xfrm>
          <a:solidFill>
            <a:schemeClr val="bg1"/>
          </a:solidFill>
        </p:grpSpPr>
        <p:sp>
          <p:nvSpPr>
            <p:cNvPr id="13"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sp>
          <p:nvSpPr>
            <p:cNvPr id="14"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sp>
          <p:nvSpPr>
            <p:cNvPr id="15"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62560" tIns="81280" rIns="162560" bIns="81280" numCol="1" anchor="t" anchorCtr="0" compatLnSpc="1"/>
            <a:lstStyle/>
            <a:p>
              <a:endParaRPr lang="en-US" sz="3200">
                <a:solidFill>
                  <a:schemeClr val="bg1"/>
                </a:solidFill>
              </a:endParaRPr>
            </a:p>
          </p:txBody>
        </p:sp>
      </p:grpSp>
      <p:grpSp>
        <p:nvGrpSpPr>
          <p:cNvPr id="16" name="组合 15"/>
          <p:cNvGrpSpPr/>
          <p:nvPr/>
        </p:nvGrpSpPr>
        <p:grpSpPr>
          <a:xfrm>
            <a:off x="9527388" y="2584456"/>
            <a:ext cx="1106281" cy="1106281"/>
            <a:chOff x="9347515" y="2921594"/>
            <a:chExt cx="1106281" cy="1106281"/>
          </a:xfrm>
        </p:grpSpPr>
        <p:sp>
          <p:nvSpPr>
            <p:cNvPr id="17" name="Oval 20"/>
            <p:cNvSpPr/>
            <p:nvPr/>
          </p:nvSpPr>
          <p:spPr>
            <a:xfrm>
              <a:off x="9347515" y="2921594"/>
              <a:ext cx="1106281" cy="1106281"/>
            </a:xfrm>
            <a:prstGeom prst="ellipse">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grpSp>
          <p:nvGrpSpPr>
            <p:cNvPr id="18" name="组合 17"/>
            <p:cNvGrpSpPr/>
            <p:nvPr/>
          </p:nvGrpSpPr>
          <p:grpSpPr>
            <a:xfrm>
              <a:off x="9677520" y="3159972"/>
              <a:ext cx="446271" cy="582632"/>
              <a:chOff x="9896690" y="3140691"/>
              <a:chExt cx="425020" cy="554888"/>
            </a:xfrm>
            <a:solidFill>
              <a:srgbClr val="64A0DC"/>
            </a:solidFill>
          </p:grpSpPr>
          <p:sp>
            <p:nvSpPr>
              <p:cNvPr id="19"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chemeClr val="accent5">
                  <a:lumMod val="75000"/>
                </a:schemeClr>
              </a:solidFill>
              <a:ln w="9525">
                <a:noFill/>
                <a:round/>
              </a:ln>
            </p:spPr>
            <p:txBody>
              <a:bodyPr vert="horz" wrap="square" lIns="162560" tIns="81280" rIns="162560" bIns="81280" numCol="1" anchor="t" anchorCtr="0" compatLnSpc="1"/>
              <a:lstStyle/>
              <a:p>
                <a:endParaRPr lang="en-US" sz="3200"/>
              </a:p>
            </p:txBody>
          </p:sp>
          <p:sp>
            <p:nvSpPr>
              <p:cNvPr id="20" name="Freeform 38"/>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noFill/>
              <a:ln w="9525">
                <a:noFill/>
                <a:round/>
              </a:ln>
            </p:spPr>
            <p:txBody>
              <a:bodyPr vert="horz" wrap="square" lIns="162560" tIns="81280" rIns="162560" bIns="81280" numCol="1" anchor="t" anchorCtr="0" compatLnSpc="1"/>
              <a:lstStyle/>
              <a:p>
                <a:endParaRPr lang="en-US" sz="3200"/>
              </a:p>
            </p:txBody>
          </p:sp>
        </p:grpSp>
      </p:grpSp>
      <p:grpSp>
        <p:nvGrpSpPr>
          <p:cNvPr id="21" name="组合 20"/>
          <p:cNvGrpSpPr/>
          <p:nvPr/>
        </p:nvGrpSpPr>
        <p:grpSpPr>
          <a:xfrm>
            <a:off x="1899712" y="2584456"/>
            <a:ext cx="1106281" cy="1106281"/>
            <a:chOff x="1529661" y="2921594"/>
            <a:chExt cx="1106281" cy="1106281"/>
          </a:xfrm>
        </p:grpSpPr>
        <p:sp>
          <p:nvSpPr>
            <p:cNvPr id="22" name="Oval 25"/>
            <p:cNvSpPr/>
            <p:nvPr/>
          </p:nvSpPr>
          <p:spPr>
            <a:xfrm>
              <a:off x="1529661" y="2921594"/>
              <a:ext cx="1106281" cy="1106281"/>
            </a:xfrm>
            <a:prstGeom prst="ellipse">
              <a:avLst/>
            </a:prstGeom>
            <a:noFill/>
            <a:ln w="127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sp>
          <p:nvSpPr>
            <p:cNvPr id="23" name="任意多边形 22"/>
            <p:cNvSpPr/>
            <p:nvPr/>
          </p:nvSpPr>
          <p:spPr bwMode="auto">
            <a:xfrm>
              <a:off x="1757443" y="3159097"/>
              <a:ext cx="650717" cy="631275"/>
            </a:xfrm>
            <a:custGeom>
              <a:avLst/>
              <a:gdLst>
                <a:gd name="connsiteX0" fmla="*/ 355975 w 703391"/>
                <a:gd name="connsiteY0" fmla="*/ 151108 h 682375"/>
                <a:gd name="connsiteX1" fmla="*/ 595644 w 703391"/>
                <a:gd name="connsiteY1" fmla="*/ 373898 h 682375"/>
                <a:gd name="connsiteX2" fmla="*/ 595644 w 703391"/>
                <a:gd name="connsiteY2" fmla="*/ 656669 h 682375"/>
                <a:gd name="connsiteX3" fmla="*/ 587085 w 703391"/>
                <a:gd name="connsiteY3" fmla="*/ 682375 h 682375"/>
                <a:gd name="connsiteX4" fmla="*/ 561406 w 703391"/>
                <a:gd name="connsiteY4" fmla="*/ 682375 h 682375"/>
                <a:gd name="connsiteX5" fmla="*/ 433011 w 703391"/>
                <a:gd name="connsiteY5" fmla="*/ 682375 h 682375"/>
                <a:gd name="connsiteX6" fmla="*/ 424452 w 703391"/>
                <a:gd name="connsiteY6" fmla="*/ 682375 h 682375"/>
                <a:gd name="connsiteX7" fmla="*/ 415892 w 703391"/>
                <a:gd name="connsiteY7" fmla="*/ 673806 h 682375"/>
                <a:gd name="connsiteX8" fmla="*/ 415892 w 703391"/>
                <a:gd name="connsiteY8" fmla="*/ 536705 h 682375"/>
                <a:gd name="connsiteX9" fmla="*/ 287498 w 703391"/>
                <a:gd name="connsiteY9" fmla="*/ 536705 h 682375"/>
                <a:gd name="connsiteX10" fmla="*/ 287498 w 703391"/>
                <a:gd name="connsiteY10" fmla="*/ 673806 h 682375"/>
                <a:gd name="connsiteX11" fmla="*/ 287498 w 703391"/>
                <a:gd name="connsiteY11" fmla="*/ 682375 h 682375"/>
                <a:gd name="connsiteX12" fmla="*/ 270379 w 703391"/>
                <a:gd name="connsiteY12" fmla="*/ 682375 h 682375"/>
                <a:gd name="connsiteX13" fmla="*/ 141985 w 703391"/>
                <a:gd name="connsiteY13" fmla="*/ 682375 h 682375"/>
                <a:gd name="connsiteX14" fmla="*/ 124865 w 703391"/>
                <a:gd name="connsiteY14" fmla="*/ 682375 h 682375"/>
                <a:gd name="connsiteX15" fmla="*/ 107746 w 703391"/>
                <a:gd name="connsiteY15" fmla="*/ 656669 h 682375"/>
                <a:gd name="connsiteX16" fmla="*/ 107746 w 703391"/>
                <a:gd name="connsiteY16" fmla="*/ 373898 h 682375"/>
                <a:gd name="connsiteX17" fmla="*/ 351696 w 703391"/>
                <a:gd name="connsiteY17" fmla="*/ 0 h 682375"/>
                <a:gd name="connsiteX18" fmla="*/ 381718 w 703391"/>
                <a:gd name="connsiteY18" fmla="*/ 12890 h 682375"/>
                <a:gd name="connsiteX19" fmla="*/ 501810 w 703391"/>
                <a:gd name="connsiteY19" fmla="*/ 124605 h 682375"/>
                <a:gd name="connsiteX20" fmla="*/ 501810 w 703391"/>
                <a:gd name="connsiteY20" fmla="*/ 30077 h 682375"/>
                <a:gd name="connsiteX21" fmla="*/ 518965 w 703391"/>
                <a:gd name="connsiteY21" fmla="*/ 12890 h 682375"/>
                <a:gd name="connsiteX22" fmla="*/ 561855 w 703391"/>
                <a:gd name="connsiteY22" fmla="*/ 12890 h 682375"/>
                <a:gd name="connsiteX23" fmla="*/ 579011 w 703391"/>
                <a:gd name="connsiteY23" fmla="*/ 30077 h 682375"/>
                <a:gd name="connsiteX24" fmla="*/ 579011 w 703391"/>
                <a:gd name="connsiteY24" fmla="*/ 193352 h 682375"/>
                <a:gd name="connsiteX25" fmla="*/ 690524 w 703391"/>
                <a:gd name="connsiteY25" fmla="*/ 296474 h 682375"/>
                <a:gd name="connsiteX26" fmla="*/ 690524 w 703391"/>
                <a:gd name="connsiteY26" fmla="*/ 365221 h 682375"/>
                <a:gd name="connsiteX27" fmla="*/ 630479 w 703391"/>
                <a:gd name="connsiteY27" fmla="*/ 365221 h 682375"/>
                <a:gd name="connsiteX28" fmla="*/ 355985 w 703391"/>
                <a:gd name="connsiteY28" fmla="*/ 107418 h 682375"/>
                <a:gd name="connsiteX29" fmla="*/ 81490 w 703391"/>
                <a:gd name="connsiteY29" fmla="*/ 365221 h 682375"/>
                <a:gd name="connsiteX30" fmla="*/ 47179 w 703391"/>
                <a:gd name="connsiteY30" fmla="*/ 373815 h 682375"/>
                <a:gd name="connsiteX31" fmla="*/ 12867 w 703391"/>
                <a:gd name="connsiteY31" fmla="*/ 365221 h 682375"/>
                <a:gd name="connsiteX32" fmla="*/ 12867 w 703391"/>
                <a:gd name="connsiteY32" fmla="*/ 296474 h 682375"/>
                <a:gd name="connsiteX33" fmla="*/ 321673 w 703391"/>
                <a:gd name="connsiteY33" fmla="*/ 12890 h 682375"/>
                <a:gd name="connsiteX34" fmla="*/ 351696 w 703391"/>
                <a:gd name="connsiteY34" fmla="*/ 0 h 68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65">
                <a:solidFill>
                  <a:schemeClr val="tx1"/>
                </a:solidFill>
              </a:endParaRPr>
            </a:p>
          </p:txBody>
        </p:sp>
      </p:grpSp>
      <p:sp>
        <p:nvSpPr>
          <p:cNvPr id="24" name="矩形 23"/>
          <p:cNvSpPr/>
          <p:nvPr/>
        </p:nvSpPr>
        <p:spPr>
          <a:xfrm>
            <a:off x="1697301" y="3845935"/>
            <a:ext cx="1551767" cy="441201"/>
          </a:xfrm>
          <a:prstGeom prst="rect">
            <a:avLst/>
          </a:prstGeom>
        </p:spPr>
        <p:txBody>
          <a:bodyPr wrap="square" lIns="91428" tIns="45715" rIns="91428" bIns="45715">
            <a:spAutoFit/>
          </a:bodyPr>
          <a:lstStyle/>
          <a:p>
            <a:pPr algn="ctr"/>
            <a:r>
              <a:rPr lang="zh-CN" altLang="en-US" sz="22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1487488" y="4266320"/>
            <a:ext cx="1971389" cy="1175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465" dirty="0">
              <a:solidFill>
                <a:schemeClr val="tx1">
                  <a:lumMod val="75000"/>
                  <a:lumOff val="25000"/>
                </a:schemeClr>
              </a:solidFill>
              <a:sym typeface="微软雅黑" panose="020B0503020204020204" pitchFamily="34" charset="-122"/>
            </a:endParaRPr>
          </a:p>
        </p:txBody>
      </p:sp>
      <p:sp>
        <p:nvSpPr>
          <p:cNvPr id="26" name="矩形 25"/>
          <p:cNvSpPr/>
          <p:nvPr/>
        </p:nvSpPr>
        <p:spPr>
          <a:xfrm>
            <a:off x="9304645" y="3845935"/>
            <a:ext cx="1551767" cy="441201"/>
          </a:xfrm>
          <a:prstGeom prst="rect">
            <a:avLst/>
          </a:prstGeom>
        </p:spPr>
        <p:txBody>
          <a:bodyPr wrap="square" lIns="91428" tIns="45715" rIns="91428" bIns="45715">
            <a:spAutoFit/>
          </a:bodyPr>
          <a:lstStyle/>
          <a:p>
            <a:pPr algn="ctr"/>
            <a:r>
              <a:rPr lang="zh-CN" altLang="en-US" sz="22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9094832" y="4266320"/>
            <a:ext cx="1971389" cy="905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465" dirty="0">
              <a:solidFill>
                <a:schemeClr val="tx1">
                  <a:lumMod val="75000"/>
                  <a:lumOff val="25000"/>
                </a:schemeClr>
              </a:solidFill>
              <a:sym typeface="微软雅黑" panose="020B0503020204020204" pitchFamily="34" charset="-122"/>
            </a:endParaRPr>
          </a:p>
        </p:txBody>
      </p:sp>
      <p:sp>
        <p:nvSpPr>
          <p:cNvPr id="28" name="矩形 27"/>
          <p:cNvSpPr/>
          <p:nvPr/>
        </p:nvSpPr>
        <p:spPr>
          <a:xfrm>
            <a:off x="5338854" y="1839187"/>
            <a:ext cx="1551767" cy="441201"/>
          </a:xfrm>
          <a:prstGeom prst="rect">
            <a:avLst/>
          </a:prstGeom>
        </p:spPr>
        <p:txBody>
          <a:bodyPr wrap="square" lIns="91428" tIns="45715" rIns="91428" bIns="45715">
            <a:spAutoFit/>
          </a:bodyPr>
          <a:lstStyle/>
          <a:p>
            <a:r>
              <a:rPr lang="zh-CN" altLang="en-US" sz="2265" b="1" dirty="0">
                <a:solidFill>
                  <a:schemeClr val="bg1"/>
                </a:solidFill>
                <a:latin typeface="微软雅黑" panose="020B0503020204020204" pitchFamily="34" charset="-122"/>
                <a:ea typeface="微软雅黑" panose="020B0503020204020204" pitchFamily="34" charset="-122"/>
              </a:rPr>
              <a:t>添加标题</a:t>
            </a:r>
            <a:endParaRPr lang="en-US" altLang="zh-CN" sz="2265" b="1" dirty="0">
              <a:solidFill>
                <a:schemeClr val="bg1"/>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5338854" y="2259572"/>
            <a:ext cx="3068293" cy="76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35"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335" dirty="0">
              <a:solidFill>
                <a:schemeClr val="bg1"/>
              </a:solidFill>
              <a:sym typeface="微软雅黑" panose="020B0503020204020204" pitchFamily="34" charset="-122"/>
            </a:endParaRPr>
          </a:p>
        </p:txBody>
      </p:sp>
      <p:sp>
        <p:nvSpPr>
          <p:cNvPr id="30" name="矩形 29"/>
          <p:cNvSpPr/>
          <p:nvPr/>
        </p:nvSpPr>
        <p:spPr>
          <a:xfrm>
            <a:off x="5338854" y="4715917"/>
            <a:ext cx="1551767" cy="441201"/>
          </a:xfrm>
          <a:prstGeom prst="rect">
            <a:avLst/>
          </a:prstGeom>
        </p:spPr>
        <p:txBody>
          <a:bodyPr wrap="square" lIns="91428" tIns="45715" rIns="91428" bIns="45715">
            <a:spAutoFit/>
          </a:bodyPr>
          <a:lstStyle/>
          <a:p>
            <a:r>
              <a:rPr lang="zh-CN" altLang="en-US" sz="2265" b="1" dirty="0">
                <a:solidFill>
                  <a:schemeClr val="bg1"/>
                </a:solidFill>
                <a:latin typeface="微软雅黑" panose="020B0503020204020204" pitchFamily="34" charset="-122"/>
                <a:ea typeface="微软雅黑" panose="020B0503020204020204" pitchFamily="34" charset="-122"/>
              </a:rPr>
              <a:t>添加标题</a:t>
            </a:r>
            <a:endParaRPr lang="en-US" altLang="zh-CN" sz="2265" b="1" dirty="0">
              <a:solidFill>
                <a:schemeClr val="bg1"/>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5338854" y="5136300"/>
            <a:ext cx="3068293" cy="316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35" dirty="0" smtClean="0">
                <a:solidFill>
                  <a:schemeClr val="bg1"/>
                </a:solidFill>
                <a:sym typeface="微软雅黑" panose="020B0503020204020204" pitchFamily="34" charset="-122"/>
              </a:rPr>
              <a:t>  </a:t>
            </a:r>
            <a:endParaRPr lang="en-US" altLang="zh-CN" sz="1335" dirty="0">
              <a:solidFill>
                <a:schemeClr val="bg1"/>
              </a:solidFill>
              <a:sym typeface="微软雅黑" panose="020B0503020204020204" pitchFamily="34" charset="-122"/>
            </a:endParaRPr>
          </a:p>
        </p:txBody>
      </p:sp>
      <p:sp>
        <p:nvSpPr>
          <p:cNvPr id="32" name="矩形 31"/>
          <p:cNvSpPr/>
          <p:nvPr/>
        </p:nvSpPr>
        <p:spPr>
          <a:xfrm>
            <a:off x="4224657" y="3283779"/>
            <a:ext cx="1551767" cy="441201"/>
          </a:xfrm>
          <a:prstGeom prst="rect">
            <a:avLst/>
          </a:prstGeom>
        </p:spPr>
        <p:txBody>
          <a:bodyPr wrap="square" lIns="91428" tIns="45715" rIns="91428" bIns="45715">
            <a:spAutoFit/>
          </a:bodyPr>
          <a:lstStyle/>
          <a:p>
            <a:r>
              <a:rPr lang="zh-CN" altLang="en-US" sz="2265" b="1" dirty="0">
                <a:solidFill>
                  <a:schemeClr val="bg1"/>
                </a:solidFill>
                <a:latin typeface="微软雅黑" panose="020B0503020204020204" pitchFamily="34" charset="-122"/>
                <a:ea typeface="微软雅黑" panose="020B0503020204020204" pitchFamily="34" charset="-122"/>
              </a:rPr>
              <a:t>添加标题</a:t>
            </a:r>
            <a:endParaRPr lang="en-US" altLang="zh-CN" sz="2265" b="1" dirty="0">
              <a:solidFill>
                <a:schemeClr val="bg1"/>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4224654" y="3704163"/>
            <a:ext cx="3068293" cy="769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35"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335" dirty="0">
              <a:solidFill>
                <a:schemeClr val="bg1"/>
              </a:solidFill>
              <a:sym typeface="微软雅黑" panose="020B0503020204020204" pitchFamily="34" charset="-122"/>
            </a:endParaRPr>
          </a:p>
        </p:txBody>
      </p:sp>
      <p:sp>
        <p:nvSpPr>
          <p:cNvPr id="34" name="标题 3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350" fill="hold"/>
                                        <p:tgtEl>
                                          <p:spTgt spid="12"/>
                                        </p:tgtEl>
                                        <p:attrNameLst>
                                          <p:attrName>ppt_w</p:attrName>
                                        </p:attrNameLst>
                                      </p:cBhvr>
                                      <p:tavLst>
                                        <p:tav tm="0">
                                          <p:val>
                                            <p:fltVal val="0"/>
                                          </p:val>
                                        </p:tav>
                                        <p:tav tm="100000">
                                          <p:val>
                                            <p:strVal val="#ppt_w"/>
                                          </p:val>
                                        </p:tav>
                                      </p:tavLst>
                                    </p:anim>
                                    <p:anim calcmode="lin" valueType="num">
                                      <p:cBhvr>
                                        <p:cTn id="21" dur="350" fill="hold"/>
                                        <p:tgtEl>
                                          <p:spTgt spid="12"/>
                                        </p:tgtEl>
                                        <p:attrNameLst>
                                          <p:attrName>ppt_h</p:attrName>
                                        </p:attrNameLst>
                                      </p:cBhvr>
                                      <p:tavLst>
                                        <p:tav tm="0">
                                          <p:val>
                                            <p:fltVal val="0"/>
                                          </p:val>
                                        </p:tav>
                                        <p:tav tm="100000">
                                          <p:val>
                                            <p:strVal val="#ppt_h"/>
                                          </p:val>
                                        </p:tav>
                                      </p:tavLst>
                                    </p:anim>
                                    <p:animEffect transition="in" filter="fade">
                                      <p:cBhvr>
                                        <p:cTn id="22" dur="350"/>
                                        <p:tgtEl>
                                          <p:spTgt spid="12"/>
                                        </p:tgtEl>
                                      </p:cBhvr>
                                    </p:animEffect>
                                  </p:childTnLst>
                                </p:cTn>
                              </p:par>
                            </p:childTnLst>
                          </p:cTn>
                        </p:par>
                        <p:par>
                          <p:cTn id="23" fill="hold">
                            <p:stCondLst>
                              <p:cond delay="1000"/>
                            </p:stCondLst>
                            <p:childTnLst>
                              <p:par>
                                <p:cTn id="24" presetID="26" presetClass="emph" presetSubtype="0" fill="hold" nodeType="afterEffect">
                                  <p:stCondLst>
                                    <p:cond delay="0"/>
                                  </p:stCondLst>
                                  <p:childTnLst>
                                    <p:animEffect transition="out" filter="fade">
                                      <p:cBhvr>
                                        <p:cTn id="25" dur="500" tmFilter="0, 0; .2, .5; .8, .5; 1, 0"/>
                                        <p:tgtEl>
                                          <p:spTgt spid="12"/>
                                        </p:tgtEl>
                                      </p:cBhvr>
                                    </p:animEffect>
                                    <p:animScale>
                                      <p:cBhvr>
                                        <p:cTn id="26" dur="250" autoRev="1" fill="hold"/>
                                        <p:tgtEl>
                                          <p:spTgt spid="12"/>
                                        </p:tgtEl>
                                      </p:cBhvr>
                                      <p:by x="105000" y="105000"/>
                                    </p:animScale>
                                  </p:childTnLst>
                                </p:cTn>
                              </p:par>
                              <p:par>
                                <p:cTn id="27" presetID="14" presetClass="entr" presetSubtype="10" fill="hold" grpId="0" nodeType="withEffect">
                                  <p:stCondLst>
                                    <p:cond delay="250"/>
                                  </p:stCondLst>
                                  <p:childTnLst>
                                    <p:set>
                                      <p:cBhvr>
                                        <p:cTn id="28" dur="1" fill="hold">
                                          <p:stCondLst>
                                            <p:cond delay="0"/>
                                          </p:stCondLst>
                                        </p:cTn>
                                        <p:tgtEl>
                                          <p:spTgt spid="28"/>
                                        </p:tgtEl>
                                        <p:attrNameLst>
                                          <p:attrName>style.visibility</p:attrName>
                                        </p:attrNameLst>
                                      </p:cBhvr>
                                      <p:to>
                                        <p:strVal val="visible"/>
                                      </p:to>
                                    </p:set>
                                    <p:animEffect transition="in" filter="randombar(horizontal)">
                                      <p:cBhvr>
                                        <p:cTn id="29" dur="400"/>
                                        <p:tgtEl>
                                          <p:spTgt spid="28"/>
                                        </p:tgtEl>
                                      </p:cBhvr>
                                    </p:animEffect>
                                  </p:childTnLst>
                                </p:cTn>
                              </p:par>
                              <p:par>
                                <p:cTn id="30" presetID="14" presetClass="entr" presetSubtype="10" fill="hold" grpId="0" nodeType="withEffect">
                                  <p:stCondLst>
                                    <p:cond delay="250"/>
                                  </p:stCondLst>
                                  <p:childTnLst>
                                    <p:set>
                                      <p:cBhvr>
                                        <p:cTn id="31" dur="1" fill="hold">
                                          <p:stCondLst>
                                            <p:cond delay="0"/>
                                          </p:stCondLst>
                                        </p:cTn>
                                        <p:tgtEl>
                                          <p:spTgt spid="29"/>
                                        </p:tgtEl>
                                        <p:attrNameLst>
                                          <p:attrName>style.visibility</p:attrName>
                                        </p:attrNameLst>
                                      </p:cBhvr>
                                      <p:to>
                                        <p:strVal val="visible"/>
                                      </p:to>
                                    </p:set>
                                    <p:animEffect transition="in" filter="randombar(horizontal)">
                                      <p:cBhvr>
                                        <p:cTn id="32" dur="400"/>
                                        <p:tgtEl>
                                          <p:spTgt spid="29"/>
                                        </p:tgtEl>
                                      </p:cBhvr>
                                    </p:animEffect>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350" fill="hold"/>
                                        <p:tgtEl>
                                          <p:spTgt spid="6"/>
                                        </p:tgtEl>
                                        <p:attrNameLst>
                                          <p:attrName>ppt_w</p:attrName>
                                        </p:attrNameLst>
                                      </p:cBhvr>
                                      <p:tavLst>
                                        <p:tav tm="0">
                                          <p:val>
                                            <p:fltVal val="0"/>
                                          </p:val>
                                        </p:tav>
                                        <p:tav tm="100000">
                                          <p:val>
                                            <p:strVal val="#ppt_w"/>
                                          </p:val>
                                        </p:tav>
                                      </p:tavLst>
                                    </p:anim>
                                    <p:anim calcmode="lin" valueType="num">
                                      <p:cBhvr>
                                        <p:cTn id="37" dur="350" fill="hold"/>
                                        <p:tgtEl>
                                          <p:spTgt spid="6"/>
                                        </p:tgtEl>
                                        <p:attrNameLst>
                                          <p:attrName>ppt_h</p:attrName>
                                        </p:attrNameLst>
                                      </p:cBhvr>
                                      <p:tavLst>
                                        <p:tav tm="0">
                                          <p:val>
                                            <p:fltVal val="0"/>
                                          </p:val>
                                        </p:tav>
                                        <p:tav tm="100000">
                                          <p:val>
                                            <p:strVal val="#ppt_h"/>
                                          </p:val>
                                        </p:tav>
                                      </p:tavLst>
                                    </p:anim>
                                    <p:animEffect transition="in" filter="fade">
                                      <p:cBhvr>
                                        <p:cTn id="38" dur="350"/>
                                        <p:tgtEl>
                                          <p:spTgt spid="6"/>
                                        </p:tgtEl>
                                      </p:cBhvr>
                                    </p:animEffect>
                                  </p:childTnLst>
                                </p:cTn>
                              </p:par>
                            </p:childTnLst>
                          </p:cTn>
                        </p:par>
                        <p:par>
                          <p:cTn id="39" fill="hold">
                            <p:stCondLst>
                              <p:cond delay="2000"/>
                            </p:stCondLst>
                            <p:childTnLst>
                              <p:par>
                                <p:cTn id="40" presetID="26" presetClass="emph" presetSubtype="0" fill="hold" nodeType="afterEffect">
                                  <p:stCondLst>
                                    <p:cond delay="0"/>
                                  </p:stCondLst>
                                  <p:childTnLst>
                                    <p:animEffect transition="out" filter="fade">
                                      <p:cBhvr>
                                        <p:cTn id="41" dur="500" tmFilter="0, 0; .2, .5; .8, .5; 1, 0"/>
                                        <p:tgtEl>
                                          <p:spTgt spid="6"/>
                                        </p:tgtEl>
                                      </p:cBhvr>
                                    </p:animEffect>
                                    <p:animScale>
                                      <p:cBhvr>
                                        <p:cTn id="42" dur="250" autoRev="1" fill="hold"/>
                                        <p:tgtEl>
                                          <p:spTgt spid="6"/>
                                        </p:tgtEl>
                                      </p:cBhvr>
                                      <p:by x="105000" y="105000"/>
                                    </p:animScale>
                                  </p:childTnLst>
                                </p:cTn>
                              </p:par>
                              <p:par>
                                <p:cTn id="43" presetID="14" presetClass="entr" presetSubtype="10" fill="hold" grpId="0" nodeType="withEffect">
                                  <p:stCondLst>
                                    <p:cond delay="250"/>
                                  </p:stCondLst>
                                  <p:childTnLst>
                                    <p:set>
                                      <p:cBhvr>
                                        <p:cTn id="44" dur="1" fill="hold">
                                          <p:stCondLst>
                                            <p:cond delay="0"/>
                                          </p:stCondLst>
                                        </p:cTn>
                                        <p:tgtEl>
                                          <p:spTgt spid="32"/>
                                        </p:tgtEl>
                                        <p:attrNameLst>
                                          <p:attrName>style.visibility</p:attrName>
                                        </p:attrNameLst>
                                      </p:cBhvr>
                                      <p:to>
                                        <p:strVal val="visible"/>
                                      </p:to>
                                    </p:set>
                                    <p:animEffect transition="in" filter="randombar(horizontal)">
                                      <p:cBhvr>
                                        <p:cTn id="45" dur="400"/>
                                        <p:tgtEl>
                                          <p:spTgt spid="32"/>
                                        </p:tgtEl>
                                      </p:cBhvr>
                                    </p:animEffect>
                                  </p:childTnLst>
                                </p:cTn>
                              </p:par>
                              <p:par>
                                <p:cTn id="46" presetID="14" presetClass="entr" presetSubtype="10" fill="hold" grpId="0" nodeType="withEffect">
                                  <p:stCondLst>
                                    <p:cond delay="25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400"/>
                                        <p:tgtEl>
                                          <p:spTgt spid="33"/>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350" fill="hold"/>
                                        <p:tgtEl>
                                          <p:spTgt spid="9"/>
                                        </p:tgtEl>
                                        <p:attrNameLst>
                                          <p:attrName>ppt_w</p:attrName>
                                        </p:attrNameLst>
                                      </p:cBhvr>
                                      <p:tavLst>
                                        <p:tav tm="0">
                                          <p:val>
                                            <p:fltVal val="0"/>
                                          </p:val>
                                        </p:tav>
                                        <p:tav tm="100000">
                                          <p:val>
                                            <p:strVal val="#ppt_w"/>
                                          </p:val>
                                        </p:tav>
                                      </p:tavLst>
                                    </p:anim>
                                    <p:anim calcmode="lin" valueType="num">
                                      <p:cBhvr>
                                        <p:cTn id="53" dur="350" fill="hold"/>
                                        <p:tgtEl>
                                          <p:spTgt spid="9"/>
                                        </p:tgtEl>
                                        <p:attrNameLst>
                                          <p:attrName>ppt_h</p:attrName>
                                        </p:attrNameLst>
                                      </p:cBhvr>
                                      <p:tavLst>
                                        <p:tav tm="0">
                                          <p:val>
                                            <p:fltVal val="0"/>
                                          </p:val>
                                        </p:tav>
                                        <p:tav tm="100000">
                                          <p:val>
                                            <p:strVal val="#ppt_h"/>
                                          </p:val>
                                        </p:tav>
                                      </p:tavLst>
                                    </p:anim>
                                    <p:animEffect transition="in" filter="fade">
                                      <p:cBhvr>
                                        <p:cTn id="54" dur="350"/>
                                        <p:tgtEl>
                                          <p:spTgt spid="9"/>
                                        </p:tgtEl>
                                      </p:cBhvr>
                                    </p:animEffect>
                                  </p:childTnLst>
                                </p:cTn>
                              </p:par>
                            </p:childTnLst>
                          </p:cTn>
                        </p:par>
                        <p:par>
                          <p:cTn id="55" fill="hold">
                            <p:stCondLst>
                              <p:cond delay="3000"/>
                            </p:stCondLst>
                            <p:childTnLst>
                              <p:par>
                                <p:cTn id="56" presetID="26" presetClass="emph" presetSubtype="0" fill="hold" nodeType="afterEffect">
                                  <p:stCondLst>
                                    <p:cond delay="0"/>
                                  </p:stCondLst>
                                  <p:childTnLst>
                                    <p:animEffect transition="out" filter="fade">
                                      <p:cBhvr>
                                        <p:cTn id="57" dur="500" tmFilter="0, 0; .2, .5; .8, .5; 1, 0"/>
                                        <p:tgtEl>
                                          <p:spTgt spid="9"/>
                                        </p:tgtEl>
                                      </p:cBhvr>
                                    </p:animEffect>
                                    <p:animScale>
                                      <p:cBhvr>
                                        <p:cTn id="58" dur="250" autoRev="1" fill="hold"/>
                                        <p:tgtEl>
                                          <p:spTgt spid="9"/>
                                        </p:tgtEl>
                                      </p:cBhvr>
                                      <p:by x="105000" y="105000"/>
                                    </p:animScale>
                                  </p:childTnLst>
                                </p:cTn>
                              </p:par>
                              <p:par>
                                <p:cTn id="59" presetID="14" presetClass="entr" presetSubtype="10" fill="hold" grpId="0" nodeType="withEffect">
                                  <p:stCondLst>
                                    <p:cond delay="250"/>
                                  </p:stCondLst>
                                  <p:childTnLst>
                                    <p:set>
                                      <p:cBhvr>
                                        <p:cTn id="60" dur="1" fill="hold">
                                          <p:stCondLst>
                                            <p:cond delay="0"/>
                                          </p:stCondLst>
                                        </p:cTn>
                                        <p:tgtEl>
                                          <p:spTgt spid="30"/>
                                        </p:tgtEl>
                                        <p:attrNameLst>
                                          <p:attrName>style.visibility</p:attrName>
                                        </p:attrNameLst>
                                      </p:cBhvr>
                                      <p:to>
                                        <p:strVal val="visible"/>
                                      </p:to>
                                    </p:set>
                                    <p:animEffect transition="in" filter="randombar(horizontal)">
                                      <p:cBhvr>
                                        <p:cTn id="61" dur="400"/>
                                        <p:tgtEl>
                                          <p:spTgt spid="30"/>
                                        </p:tgtEl>
                                      </p:cBhvr>
                                    </p:animEffect>
                                  </p:childTnLst>
                                </p:cTn>
                              </p:par>
                              <p:par>
                                <p:cTn id="62" presetID="14" presetClass="entr" presetSubtype="10" fill="hold" grpId="0" nodeType="withEffect">
                                  <p:stCondLst>
                                    <p:cond delay="250"/>
                                  </p:stCondLst>
                                  <p:childTnLst>
                                    <p:set>
                                      <p:cBhvr>
                                        <p:cTn id="63" dur="1" fill="hold">
                                          <p:stCondLst>
                                            <p:cond delay="0"/>
                                          </p:stCondLst>
                                        </p:cTn>
                                        <p:tgtEl>
                                          <p:spTgt spid="31"/>
                                        </p:tgtEl>
                                        <p:attrNameLst>
                                          <p:attrName>style.visibility</p:attrName>
                                        </p:attrNameLst>
                                      </p:cBhvr>
                                      <p:to>
                                        <p:strVal val="visible"/>
                                      </p:to>
                                    </p:set>
                                    <p:animEffect transition="in" filter="randombar(horizontal)">
                                      <p:cBhvr>
                                        <p:cTn id="64" dur="400"/>
                                        <p:tgtEl>
                                          <p:spTgt spid="31"/>
                                        </p:tgtEl>
                                      </p:cBhvr>
                                    </p:animEffect>
                                  </p:childTnLst>
                                </p:cTn>
                              </p:par>
                            </p:childTnLst>
                          </p:cTn>
                        </p:par>
                        <p:par>
                          <p:cTn id="65" fill="hold">
                            <p:stCondLst>
                              <p:cond delay="3500"/>
                            </p:stCondLst>
                            <p:childTnLst>
                              <p:par>
                                <p:cTn id="66" presetID="35" presetClass="entr" presetSubtype="0"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750"/>
                                        <p:tgtEl>
                                          <p:spTgt spid="21"/>
                                        </p:tgtEl>
                                      </p:cBhvr>
                                    </p:animEffect>
                                    <p:anim calcmode="lin" valueType="num">
                                      <p:cBhvr>
                                        <p:cTn id="69" dur="750" fill="hold"/>
                                        <p:tgtEl>
                                          <p:spTgt spid="21"/>
                                        </p:tgtEl>
                                        <p:attrNameLst>
                                          <p:attrName>style.rotation</p:attrName>
                                        </p:attrNameLst>
                                      </p:cBhvr>
                                      <p:tavLst>
                                        <p:tav tm="0">
                                          <p:val>
                                            <p:fltVal val="720"/>
                                          </p:val>
                                        </p:tav>
                                        <p:tav tm="100000">
                                          <p:val>
                                            <p:fltVal val="0"/>
                                          </p:val>
                                        </p:tav>
                                      </p:tavLst>
                                    </p:anim>
                                    <p:anim calcmode="lin" valueType="num">
                                      <p:cBhvr>
                                        <p:cTn id="70" dur="750" fill="hold"/>
                                        <p:tgtEl>
                                          <p:spTgt spid="21"/>
                                        </p:tgtEl>
                                        <p:attrNameLst>
                                          <p:attrName>ppt_h</p:attrName>
                                        </p:attrNameLst>
                                      </p:cBhvr>
                                      <p:tavLst>
                                        <p:tav tm="0">
                                          <p:val>
                                            <p:fltVal val="0"/>
                                          </p:val>
                                        </p:tav>
                                        <p:tav tm="100000">
                                          <p:val>
                                            <p:strVal val="#ppt_h"/>
                                          </p:val>
                                        </p:tav>
                                      </p:tavLst>
                                    </p:anim>
                                    <p:anim calcmode="lin" valueType="num">
                                      <p:cBhvr>
                                        <p:cTn id="71" dur="750" fill="hold"/>
                                        <p:tgtEl>
                                          <p:spTgt spid="21"/>
                                        </p:tgtEl>
                                        <p:attrNameLst>
                                          <p:attrName>ppt_w</p:attrName>
                                        </p:attrNameLst>
                                      </p:cBhvr>
                                      <p:tavLst>
                                        <p:tav tm="0">
                                          <p:val>
                                            <p:fltVal val="0"/>
                                          </p:val>
                                        </p:tav>
                                        <p:tav tm="100000">
                                          <p:val>
                                            <p:strVal val="#ppt_w"/>
                                          </p:val>
                                        </p:tav>
                                      </p:tavLst>
                                    </p:anim>
                                  </p:childTnLst>
                                </p:cTn>
                              </p:par>
                            </p:childTnLst>
                          </p:cTn>
                        </p:par>
                        <p:par>
                          <p:cTn id="72" fill="hold">
                            <p:stCondLst>
                              <p:cond delay="4500"/>
                            </p:stCondLst>
                            <p:childTnLst>
                              <p:par>
                                <p:cTn id="73" presetID="14" presetClass="entr" presetSubtype="1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randombar(horizontal)">
                                      <p:cBhvr>
                                        <p:cTn id="75" dur="400"/>
                                        <p:tgtEl>
                                          <p:spTgt spid="24"/>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randombar(horizontal)">
                                      <p:cBhvr>
                                        <p:cTn id="78" dur="400"/>
                                        <p:tgtEl>
                                          <p:spTgt spid="25"/>
                                        </p:tgtEl>
                                      </p:cBhvr>
                                    </p:animEffect>
                                  </p:childTnLst>
                                </p:cTn>
                              </p:par>
                            </p:childTnLst>
                          </p:cTn>
                        </p:par>
                        <p:par>
                          <p:cTn id="79" fill="hold">
                            <p:stCondLst>
                              <p:cond delay="5000"/>
                            </p:stCondLst>
                            <p:childTnLst>
                              <p:par>
                                <p:cTn id="80" presetID="35" presetClass="entr" presetSubtype="0"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750"/>
                                        <p:tgtEl>
                                          <p:spTgt spid="16"/>
                                        </p:tgtEl>
                                      </p:cBhvr>
                                    </p:animEffect>
                                    <p:anim calcmode="lin" valueType="num">
                                      <p:cBhvr>
                                        <p:cTn id="83" dur="750" fill="hold"/>
                                        <p:tgtEl>
                                          <p:spTgt spid="16"/>
                                        </p:tgtEl>
                                        <p:attrNameLst>
                                          <p:attrName>style.rotation</p:attrName>
                                        </p:attrNameLst>
                                      </p:cBhvr>
                                      <p:tavLst>
                                        <p:tav tm="0">
                                          <p:val>
                                            <p:fltVal val="720"/>
                                          </p:val>
                                        </p:tav>
                                        <p:tav tm="100000">
                                          <p:val>
                                            <p:fltVal val="0"/>
                                          </p:val>
                                        </p:tav>
                                      </p:tavLst>
                                    </p:anim>
                                    <p:anim calcmode="lin" valueType="num">
                                      <p:cBhvr>
                                        <p:cTn id="84" dur="750" fill="hold"/>
                                        <p:tgtEl>
                                          <p:spTgt spid="16"/>
                                        </p:tgtEl>
                                        <p:attrNameLst>
                                          <p:attrName>ppt_h</p:attrName>
                                        </p:attrNameLst>
                                      </p:cBhvr>
                                      <p:tavLst>
                                        <p:tav tm="0">
                                          <p:val>
                                            <p:fltVal val="0"/>
                                          </p:val>
                                        </p:tav>
                                        <p:tav tm="100000">
                                          <p:val>
                                            <p:strVal val="#ppt_h"/>
                                          </p:val>
                                        </p:tav>
                                      </p:tavLst>
                                    </p:anim>
                                    <p:anim calcmode="lin" valueType="num">
                                      <p:cBhvr>
                                        <p:cTn id="85" dur="750" fill="hold"/>
                                        <p:tgtEl>
                                          <p:spTgt spid="16"/>
                                        </p:tgtEl>
                                        <p:attrNameLst>
                                          <p:attrName>ppt_w</p:attrName>
                                        </p:attrNameLst>
                                      </p:cBhvr>
                                      <p:tavLst>
                                        <p:tav tm="0">
                                          <p:val>
                                            <p:fltVal val="0"/>
                                          </p:val>
                                        </p:tav>
                                        <p:tav tm="100000">
                                          <p:val>
                                            <p:strVal val="#ppt_w"/>
                                          </p:val>
                                        </p:tav>
                                      </p:tavLst>
                                    </p:anim>
                                  </p:childTnLst>
                                </p:cTn>
                              </p:par>
                            </p:childTnLst>
                          </p:cTn>
                        </p:par>
                        <p:par>
                          <p:cTn id="86" fill="hold">
                            <p:stCondLst>
                              <p:cond delay="6000"/>
                            </p:stCondLst>
                            <p:childTnLst>
                              <p:par>
                                <p:cTn id="87" presetID="14" presetClass="entr" presetSubtype="10"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randombar(horizontal)">
                                      <p:cBhvr>
                                        <p:cTn id="89" dur="400"/>
                                        <p:tgtEl>
                                          <p:spTgt spid="26"/>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randombar(horizontal)">
                                      <p:cBhvr>
                                        <p:cTn id="92"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24" grpId="0"/>
      <p:bldP spid="25" grpId="0"/>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4"/>
          <p:cNvSpPr txBox="1"/>
          <p:nvPr/>
        </p:nvSpPr>
        <p:spPr>
          <a:xfrm>
            <a:off x="1523539" y="1783348"/>
            <a:ext cx="7499349" cy="809709"/>
          </a:xfrm>
          <a:prstGeom prst="rect">
            <a:avLst/>
          </a:prstGeom>
          <a:noFill/>
          <a:effectLst/>
        </p:spPr>
        <p:txBody>
          <a:bodyPr>
            <a:spAutoFit/>
          </a:bodyPr>
          <a:lstStyle/>
          <a:p>
            <a:pPr algn="r">
              <a:lnSpc>
                <a:spcPts val="5865"/>
              </a:lnSpc>
              <a:defRPr/>
            </a:pPr>
            <a:r>
              <a:rPr lang="zh-CN" altLang="en-US" sz="4800" b="1" dirty="0" smtClean="0">
                <a:ln w="6350">
                  <a:noFill/>
                </a:ln>
                <a:solidFill>
                  <a:schemeClr val="bg1"/>
                </a:solidFill>
                <a:latin typeface="Modern No. 20" panose="02070704070505020303" pitchFamily="18" charset="0"/>
                <a:ea typeface="微软雅黑" panose="020B0503020204020204" pitchFamily="34" charset="-122"/>
              </a:rPr>
              <a:t>成功项目展示</a:t>
            </a:r>
            <a:endParaRPr lang="zh-CN" altLang="en-US" sz="4800" b="1" dirty="0">
              <a:ln w="6350">
                <a:noFill/>
              </a:ln>
              <a:solidFill>
                <a:schemeClr val="bg1"/>
              </a:solidFill>
              <a:latin typeface="Modern No. 20" panose="02070704070505020303" pitchFamily="18" charset="0"/>
              <a:ea typeface="微软雅黑" panose="020B0503020204020204" pitchFamily="34" charset="-122"/>
            </a:endParaRPr>
          </a:p>
        </p:txBody>
      </p:sp>
      <p:sp>
        <p:nvSpPr>
          <p:cNvPr id="3" name="矩形 2"/>
          <p:cNvSpPr/>
          <p:nvPr/>
        </p:nvSpPr>
        <p:spPr>
          <a:xfrm>
            <a:off x="5748923" y="2562791"/>
            <a:ext cx="3316934" cy="584775"/>
          </a:xfrm>
          <a:prstGeom prst="rect">
            <a:avLst/>
          </a:prstGeom>
        </p:spPr>
        <p:txBody>
          <a:bodyPr wrap="none">
            <a:spAutoFit/>
          </a:bodyPr>
          <a:lstStyle/>
          <a:p>
            <a:r>
              <a:rPr lang="en-US" altLang="zh-CN" sz="3200" dirty="0">
                <a:solidFill>
                  <a:schemeClr val="bg1"/>
                </a:solidFill>
                <a:latin typeface="Impact" panose="020B0806030902050204" pitchFamily="34" charset="0"/>
              </a:rPr>
              <a:t>Fill in the title here</a:t>
            </a:r>
            <a:endParaRPr lang="zh-CN" altLang="en-US" sz="3200" dirty="0">
              <a:solidFill>
                <a:schemeClr val="bg1"/>
              </a:solidFill>
              <a:latin typeface="Impact" panose="020B0806030902050204" pitchFamily="34" charset="0"/>
            </a:endParaRPr>
          </a:p>
        </p:txBody>
      </p:sp>
      <p:grpSp>
        <p:nvGrpSpPr>
          <p:cNvPr id="4" name="组合 3"/>
          <p:cNvGrpSpPr/>
          <p:nvPr/>
        </p:nvGrpSpPr>
        <p:grpSpPr>
          <a:xfrm>
            <a:off x="1676287" y="1025339"/>
            <a:ext cx="2791472" cy="2785591"/>
            <a:chOff x="6228184" y="634477"/>
            <a:chExt cx="1147603" cy="1145185"/>
          </a:xfrm>
        </p:grpSpPr>
        <p:grpSp>
          <p:nvGrpSpPr>
            <p:cNvPr id="5" name="组合 4"/>
            <p:cNvGrpSpPr/>
            <p:nvPr/>
          </p:nvGrpSpPr>
          <p:grpSpPr>
            <a:xfrm flipH="1">
              <a:off x="6601413" y="1027070"/>
              <a:ext cx="402354" cy="360000"/>
              <a:chOff x="7008812" y="2716213"/>
              <a:chExt cx="1236664" cy="1106487"/>
            </a:xfrm>
            <a:solidFill>
              <a:schemeClr val="bg1"/>
            </a:solidFill>
            <a:effectLst>
              <a:outerShdw blurRad="50800" dist="38100" dir="2700000" algn="tl" rotWithShape="0">
                <a:prstClr val="black">
                  <a:alpha val="40000"/>
                </a:prstClr>
              </a:outerShdw>
            </a:effectLst>
          </p:grpSpPr>
          <p:sp>
            <p:nvSpPr>
              <p:cNvPr id="20" name="Freeform 23"/>
              <p:cNvSpPr/>
              <p:nvPr/>
            </p:nvSpPr>
            <p:spPr bwMode="auto">
              <a:xfrm>
                <a:off x="7761288" y="3354388"/>
                <a:ext cx="484188" cy="296862"/>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24"/>
              <p:cNvSpPr>
                <a:spLocks noEditPoints="1"/>
              </p:cNvSpPr>
              <p:nvPr/>
            </p:nvSpPr>
            <p:spPr bwMode="auto">
              <a:xfrm>
                <a:off x="7143750" y="2716213"/>
                <a:ext cx="269875" cy="274637"/>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p:nvPr/>
            </p:nvSpPr>
            <p:spPr bwMode="auto">
              <a:xfrm>
                <a:off x="7008812" y="2798763"/>
                <a:ext cx="911225" cy="1023937"/>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 name="组合 5"/>
            <p:cNvGrpSpPr/>
            <p:nvPr/>
          </p:nvGrpSpPr>
          <p:grpSpPr>
            <a:xfrm>
              <a:off x="6228184" y="634477"/>
              <a:ext cx="1147603" cy="1145185"/>
              <a:chOff x="6228184" y="634477"/>
              <a:chExt cx="1147603" cy="1145185"/>
            </a:xfrm>
            <a:solidFill>
              <a:schemeClr val="bg1">
                <a:alpha val="0"/>
              </a:schemeClr>
            </a:solidFill>
            <a:effectLst>
              <a:outerShdw blurRad="50800" dist="38100" dir="2700000" algn="tl" rotWithShape="0">
                <a:prstClr val="black">
                  <a:alpha val="40000"/>
                </a:prstClr>
              </a:outerShdw>
            </a:effectLst>
          </p:grpSpPr>
          <p:sp>
            <p:nvSpPr>
              <p:cNvPr id="7"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3" name="组合 22"/>
          <p:cNvGrpSpPr/>
          <p:nvPr/>
        </p:nvGrpSpPr>
        <p:grpSpPr>
          <a:xfrm>
            <a:off x="1676287" y="1025339"/>
            <a:ext cx="2791472" cy="2785591"/>
            <a:chOff x="6228184" y="634477"/>
            <a:chExt cx="1147603" cy="1145185"/>
          </a:xfrm>
          <a:effectLst>
            <a:outerShdw blurRad="50800" dist="38100" dir="2700000" algn="tl" rotWithShape="0">
              <a:prstClr val="black">
                <a:alpha val="40000"/>
              </a:prstClr>
            </a:outerShdw>
          </a:effectLst>
        </p:grpSpPr>
        <p:sp>
          <p:nvSpPr>
            <p:cNvPr id="24"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标题层"/>
          <p:cNvSpPr txBox="1"/>
          <p:nvPr/>
        </p:nvSpPr>
        <p:spPr bwMode="auto">
          <a:xfrm>
            <a:off x="9172603" y="1566290"/>
            <a:ext cx="1950101" cy="1733680"/>
          </a:xfrm>
          <a:prstGeom prst="rect">
            <a:avLst/>
          </a:prstGeom>
          <a:noFill/>
          <a:effectLst/>
        </p:spPr>
        <p:txBody>
          <a:bodyPr wrap="square">
            <a:spAutoFit/>
          </a:bodyPr>
          <a:lstStyle/>
          <a:p>
            <a:pPr defTabSz="1218565">
              <a:defRPr/>
            </a:pPr>
            <a:r>
              <a:rPr lang="en-US" altLang="zh-CN" sz="10665" kern="0" dirty="0" smtClean="0">
                <a:solidFill>
                  <a:schemeClr val="bg1"/>
                </a:solidFill>
                <a:latin typeface="Impact" panose="020B0806030902050204" pitchFamily="34" charset="0"/>
                <a:ea typeface="微软雅黑" panose="020B0503020204020204" pitchFamily="34" charset="-122"/>
                <a:cs typeface="Arial" panose="020B0604020202020204" pitchFamily="34" charset="0"/>
              </a:rPr>
              <a:t>03</a:t>
            </a:r>
            <a:endParaRPr lang="zh-CN" altLang="en-US"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400" fill="hold"/>
                                        <p:tgtEl>
                                          <p:spTgt spid="23"/>
                                        </p:tgtEl>
                                        <p:attrNameLst>
                                          <p:attrName>ppt_x</p:attrName>
                                        </p:attrNameLst>
                                      </p:cBhvr>
                                      <p:tavLst>
                                        <p:tav tm="0">
                                          <p:val>
                                            <p:strVal val="0-#ppt_w/2"/>
                                          </p:val>
                                        </p:tav>
                                        <p:tav tm="100000">
                                          <p:val>
                                            <p:strVal val="#ppt_x"/>
                                          </p:val>
                                        </p:tav>
                                      </p:tavLst>
                                    </p:anim>
                                    <p:anim calcmode="lin" valueType="num">
                                      <p:cBhvr additive="base">
                                        <p:cTn id="8" dur="1400" fill="hold"/>
                                        <p:tgtEl>
                                          <p:spTgt spid="23"/>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500"/>
                                  </p:stCondLst>
                                  <p:childTnLst>
                                    <p:animRot by="21600000">
                                      <p:cBhvr>
                                        <p:cTn id="10" dur="1400" fill="hold"/>
                                        <p:tgtEl>
                                          <p:spTgt spid="23"/>
                                        </p:tgtEl>
                                        <p:attrNameLst>
                                          <p:attrName>r</p:attrName>
                                        </p:attrNameLst>
                                      </p:cBhvr>
                                    </p:animRot>
                                  </p:childTnLst>
                                </p:cTn>
                              </p:par>
                              <p:par>
                                <p:cTn id="11" presetID="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400" fill="hold"/>
                                        <p:tgtEl>
                                          <p:spTgt spid="4"/>
                                        </p:tgtEl>
                                        <p:attrNameLst>
                                          <p:attrName>ppt_x</p:attrName>
                                        </p:attrNameLst>
                                      </p:cBhvr>
                                      <p:tavLst>
                                        <p:tav tm="0">
                                          <p:val>
                                            <p:strVal val="0-#ppt_w/2"/>
                                          </p:val>
                                        </p:tav>
                                        <p:tav tm="100000">
                                          <p:val>
                                            <p:strVal val="#ppt_x"/>
                                          </p:val>
                                        </p:tav>
                                      </p:tavLst>
                                    </p:anim>
                                    <p:anim calcmode="lin" valueType="num">
                                      <p:cBhvr additive="base">
                                        <p:cTn id="14" dur="14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decel="52500" fill="hold" grpId="0" nodeType="withEffect">
                                  <p:stCondLst>
                                    <p:cond delay="17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400" fill="hold"/>
                                        <p:tgtEl>
                                          <p:spTgt spid="37"/>
                                        </p:tgtEl>
                                        <p:attrNameLst>
                                          <p:attrName>ppt_x</p:attrName>
                                        </p:attrNameLst>
                                      </p:cBhvr>
                                      <p:tavLst>
                                        <p:tav tm="0">
                                          <p:val>
                                            <p:strVal val="0-#ppt_w/2"/>
                                          </p:val>
                                        </p:tav>
                                        <p:tav tm="100000">
                                          <p:val>
                                            <p:strVal val="#ppt_x"/>
                                          </p:val>
                                        </p:tav>
                                      </p:tavLst>
                                    </p:anim>
                                    <p:anim calcmode="lin" valueType="num">
                                      <p:cBhvr additive="base">
                                        <p:cTn id="18" dur="400" fill="hold"/>
                                        <p:tgtEl>
                                          <p:spTgt spid="3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900"/>
                                  </p:stCondLst>
                                  <p:childTnLst>
                                    <p:set>
                                      <p:cBhvr>
                                        <p:cTn id="20" dur="1" fill="hold">
                                          <p:stCondLst>
                                            <p:cond delay="0"/>
                                          </p:stCondLst>
                                        </p:cTn>
                                        <p:tgtEl>
                                          <p:spTgt spid="2"/>
                                        </p:tgtEl>
                                        <p:attrNameLst>
                                          <p:attrName>style.visibility</p:attrName>
                                        </p:attrNameLst>
                                      </p:cBhvr>
                                      <p:to>
                                        <p:strVal val="visible"/>
                                      </p:to>
                                    </p:set>
                                    <p:anim calcmode="lin" valueType="num">
                                      <p:cBhvr>
                                        <p:cTn id="21" dur="600" fill="hold"/>
                                        <p:tgtEl>
                                          <p:spTgt spid="2"/>
                                        </p:tgtEl>
                                        <p:attrNameLst>
                                          <p:attrName>ppt_w</p:attrName>
                                        </p:attrNameLst>
                                      </p:cBhvr>
                                      <p:tavLst>
                                        <p:tav tm="0">
                                          <p:val>
                                            <p:fltVal val="0"/>
                                          </p:val>
                                        </p:tav>
                                        <p:tav tm="100000">
                                          <p:val>
                                            <p:strVal val="#ppt_w"/>
                                          </p:val>
                                        </p:tav>
                                      </p:tavLst>
                                    </p:anim>
                                    <p:anim calcmode="lin" valueType="num">
                                      <p:cBhvr>
                                        <p:cTn id="22" dur="600" fill="hold"/>
                                        <p:tgtEl>
                                          <p:spTgt spid="2"/>
                                        </p:tgtEl>
                                        <p:attrNameLst>
                                          <p:attrName>ppt_h</p:attrName>
                                        </p:attrNameLst>
                                      </p:cBhvr>
                                      <p:tavLst>
                                        <p:tav tm="0">
                                          <p:val>
                                            <p:fltVal val="0"/>
                                          </p:val>
                                        </p:tav>
                                        <p:tav tm="100000">
                                          <p:val>
                                            <p:strVal val="#ppt_h"/>
                                          </p:val>
                                        </p:tav>
                                      </p:tavLst>
                                    </p:anim>
                                    <p:animEffect transition="in" filter="fade">
                                      <p:cBhvr>
                                        <p:cTn id="23" dur="600"/>
                                        <p:tgtEl>
                                          <p:spTgt spid="2"/>
                                        </p:tgtEl>
                                      </p:cBhvr>
                                    </p:animEffect>
                                  </p:childTnLst>
                                </p:cTn>
                              </p:par>
                              <p:par>
                                <p:cTn id="24" presetID="53" presetClass="entr" presetSubtype="16" fill="hold" grpId="0" nodeType="withEffect">
                                  <p:stCondLst>
                                    <p:cond delay="2200"/>
                                  </p:stCondLst>
                                  <p:childTnLst>
                                    <p:set>
                                      <p:cBhvr>
                                        <p:cTn id="25" dur="1" fill="hold">
                                          <p:stCondLst>
                                            <p:cond delay="0"/>
                                          </p:stCondLst>
                                        </p:cTn>
                                        <p:tgtEl>
                                          <p:spTgt spid="3"/>
                                        </p:tgtEl>
                                        <p:attrNameLst>
                                          <p:attrName>style.visibility</p:attrName>
                                        </p:attrNameLst>
                                      </p:cBhvr>
                                      <p:to>
                                        <p:strVal val="visible"/>
                                      </p:to>
                                    </p:set>
                                    <p:anim calcmode="lin" valueType="num">
                                      <p:cBhvr>
                                        <p:cTn id="26" dur="700" fill="hold"/>
                                        <p:tgtEl>
                                          <p:spTgt spid="3"/>
                                        </p:tgtEl>
                                        <p:attrNameLst>
                                          <p:attrName>ppt_w</p:attrName>
                                        </p:attrNameLst>
                                      </p:cBhvr>
                                      <p:tavLst>
                                        <p:tav tm="0">
                                          <p:val>
                                            <p:fltVal val="0"/>
                                          </p:val>
                                        </p:tav>
                                        <p:tav tm="100000">
                                          <p:val>
                                            <p:strVal val="#ppt_w"/>
                                          </p:val>
                                        </p:tav>
                                      </p:tavLst>
                                    </p:anim>
                                    <p:anim calcmode="lin" valueType="num">
                                      <p:cBhvr>
                                        <p:cTn id="27" dur="700" fill="hold"/>
                                        <p:tgtEl>
                                          <p:spTgt spid="3"/>
                                        </p:tgtEl>
                                        <p:attrNameLst>
                                          <p:attrName>ppt_h</p:attrName>
                                        </p:attrNameLst>
                                      </p:cBhvr>
                                      <p:tavLst>
                                        <p:tav tm="0">
                                          <p:val>
                                            <p:fltVal val="0"/>
                                          </p:val>
                                        </p:tav>
                                        <p:tav tm="100000">
                                          <p:val>
                                            <p:strVal val="#ppt_h"/>
                                          </p:val>
                                        </p:tav>
                                      </p:tavLst>
                                    </p:anim>
                                    <p:animEffect transition="in" filter="fade">
                                      <p:cBhvr>
                                        <p:cTn id="28"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3862973" y="1791606"/>
            <a:ext cx="2557424" cy="907751"/>
            <a:chOff x="3666731" y="1984470"/>
            <a:chExt cx="2636520" cy="1447800"/>
          </a:xfrm>
        </p:grpSpPr>
        <p:sp>
          <p:nvSpPr>
            <p:cNvPr id="41" name="任意多边形 40"/>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7"/>
            <p:cNvSpPr txBox="1"/>
            <p:nvPr/>
          </p:nvSpPr>
          <p:spPr>
            <a:xfrm>
              <a:off x="3971726" y="2389299"/>
              <a:ext cx="2230360" cy="638148"/>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3" name="组合 42"/>
          <p:cNvGrpSpPr/>
          <p:nvPr/>
        </p:nvGrpSpPr>
        <p:grpSpPr>
          <a:xfrm>
            <a:off x="1725452" y="1791606"/>
            <a:ext cx="2557424" cy="907751"/>
            <a:chOff x="1436370" y="1984470"/>
            <a:chExt cx="2636520" cy="1447800"/>
          </a:xfrm>
        </p:grpSpPr>
        <p:sp>
          <p:nvSpPr>
            <p:cNvPr id="44" name="任意多边形 43"/>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文本框 50"/>
            <p:cNvSpPr txBox="1"/>
            <p:nvPr/>
          </p:nvSpPr>
          <p:spPr>
            <a:xfrm>
              <a:off x="1709209" y="2340210"/>
              <a:ext cx="2293960" cy="736324"/>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6" name="组合 45"/>
          <p:cNvGrpSpPr/>
          <p:nvPr/>
        </p:nvGrpSpPr>
        <p:grpSpPr>
          <a:xfrm>
            <a:off x="8138015" y="1791606"/>
            <a:ext cx="2557424" cy="907751"/>
            <a:chOff x="8127453" y="1984470"/>
            <a:chExt cx="2636520" cy="1447800"/>
          </a:xfrm>
        </p:grpSpPr>
        <p:sp>
          <p:nvSpPr>
            <p:cNvPr id="47" name="任意多边形 46"/>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8" name="文本框 53"/>
            <p:cNvSpPr txBox="1"/>
            <p:nvPr/>
          </p:nvSpPr>
          <p:spPr>
            <a:xfrm>
              <a:off x="8439016" y="2389299"/>
              <a:ext cx="2230360" cy="638148"/>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9" name="组合 48"/>
          <p:cNvGrpSpPr/>
          <p:nvPr/>
        </p:nvGrpSpPr>
        <p:grpSpPr>
          <a:xfrm>
            <a:off x="6000493" y="1791606"/>
            <a:ext cx="2557424" cy="907751"/>
            <a:chOff x="5897092" y="1984470"/>
            <a:chExt cx="2636520" cy="1447800"/>
          </a:xfrm>
        </p:grpSpPr>
        <p:sp>
          <p:nvSpPr>
            <p:cNvPr id="50" name="任意多边形 49"/>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文本框 56"/>
            <p:cNvSpPr txBox="1"/>
            <p:nvPr/>
          </p:nvSpPr>
          <p:spPr>
            <a:xfrm>
              <a:off x="6227711" y="2340215"/>
              <a:ext cx="2205655" cy="736324"/>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2" name="矩形 47"/>
          <p:cNvSpPr>
            <a:spLocks noChangeArrowheads="1"/>
          </p:cNvSpPr>
          <p:nvPr/>
        </p:nvSpPr>
        <p:spPr bwMode="auto">
          <a:xfrm>
            <a:off x="1445936" y="5116434"/>
            <a:ext cx="9385451" cy="90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465" dirty="0">
              <a:solidFill>
                <a:schemeClr val="tx1">
                  <a:lumMod val="75000"/>
                  <a:lumOff val="25000"/>
                </a:schemeClr>
              </a:solidFill>
              <a:sym typeface="微软雅黑" panose="020B0503020204020204" pitchFamily="34" charset="-122"/>
            </a:endParaRPr>
          </a:p>
        </p:txBody>
      </p:sp>
      <p:sp>
        <p:nvSpPr>
          <p:cNvPr id="53" name="矩形 52"/>
          <p:cNvSpPr/>
          <p:nvPr/>
        </p:nvSpPr>
        <p:spPr>
          <a:xfrm>
            <a:off x="2431816" y="2977358"/>
            <a:ext cx="1006988" cy="420556"/>
          </a:xfrm>
          <a:prstGeom prst="rect">
            <a:avLst/>
          </a:prstGeom>
        </p:spPr>
        <p:txBody>
          <a:bodyPr wrap="none" lIns="91431" tIns="45716" rIns="91431" bIns="45716">
            <a:spAutoFit/>
          </a:bodyPr>
          <a:lstStyle/>
          <a:p>
            <a:pPr algn="ctr"/>
            <a:r>
              <a:rPr lang="zh-CN" altLang="en-US" sz="2135" b="1" dirty="0">
                <a:solidFill>
                  <a:schemeClr val="accent1">
                    <a:lumMod val="75000"/>
                  </a:schemeClr>
                </a:solidFill>
                <a:latin typeface="微软雅黑" panose="020B0503020204020204" pitchFamily="34" charset="-122"/>
                <a:ea typeface="微软雅黑" panose="020B0503020204020204" pitchFamily="34" charset="-122"/>
              </a:rPr>
              <a:t>思路一</a:t>
            </a:r>
            <a:endParaRPr lang="en-US" altLang="zh-CN" sz="2135"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1984342" y="3456478"/>
            <a:ext cx="1907885"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65" dirty="0">
              <a:solidFill>
                <a:schemeClr val="tx1">
                  <a:lumMod val="75000"/>
                  <a:lumOff val="25000"/>
                </a:schemeClr>
              </a:solidFill>
              <a:sym typeface="微软雅黑" panose="020B0503020204020204" pitchFamily="34" charset="-122"/>
            </a:endParaRPr>
          </a:p>
        </p:txBody>
      </p:sp>
      <p:sp>
        <p:nvSpPr>
          <p:cNvPr id="55" name="矩形 54"/>
          <p:cNvSpPr/>
          <p:nvPr/>
        </p:nvSpPr>
        <p:spPr>
          <a:xfrm>
            <a:off x="4599122" y="2977358"/>
            <a:ext cx="1006988" cy="420556"/>
          </a:xfrm>
          <a:prstGeom prst="rect">
            <a:avLst/>
          </a:prstGeom>
        </p:spPr>
        <p:txBody>
          <a:bodyPr wrap="none" lIns="91431" tIns="45716" rIns="91431" bIns="45716">
            <a:spAutoFit/>
          </a:bodyPr>
          <a:lstStyle/>
          <a:p>
            <a:pPr algn="ctr"/>
            <a:r>
              <a:rPr lang="zh-CN" altLang="en-US" sz="2135" b="1" dirty="0">
                <a:solidFill>
                  <a:schemeClr val="accent3">
                    <a:lumMod val="75000"/>
                  </a:schemeClr>
                </a:solidFill>
                <a:latin typeface="微软雅黑" panose="020B0503020204020204" pitchFamily="34" charset="-122"/>
                <a:ea typeface="微软雅黑" panose="020B0503020204020204" pitchFamily="34" charset="-122"/>
              </a:rPr>
              <a:t>思路二</a:t>
            </a:r>
            <a:endParaRPr lang="en-US" altLang="zh-CN" sz="2135" b="1"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4194318" y="3456478"/>
            <a:ext cx="1875361"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65" dirty="0">
              <a:solidFill>
                <a:schemeClr val="tx1">
                  <a:lumMod val="75000"/>
                  <a:lumOff val="25000"/>
                </a:schemeClr>
              </a:solidFill>
              <a:sym typeface="微软雅黑" panose="020B0503020204020204" pitchFamily="34" charset="-122"/>
            </a:endParaRPr>
          </a:p>
        </p:txBody>
      </p:sp>
      <p:sp>
        <p:nvSpPr>
          <p:cNvPr id="57" name="矩形 56"/>
          <p:cNvSpPr/>
          <p:nvPr/>
        </p:nvSpPr>
        <p:spPr>
          <a:xfrm>
            <a:off x="6766427" y="2977358"/>
            <a:ext cx="1006988" cy="420556"/>
          </a:xfrm>
          <a:prstGeom prst="rect">
            <a:avLst/>
          </a:prstGeom>
        </p:spPr>
        <p:txBody>
          <a:bodyPr wrap="none" lIns="91431" tIns="45716" rIns="91431" bIns="45716">
            <a:spAutoFit/>
          </a:bodyPr>
          <a:lstStyle/>
          <a:p>
            <a:pPr algn="ctr"/>
            <a:r>
              <a:rPr lang="zh-CN" altLang="en-US" sz="2135" b="1" dirty="0">
                <a:solidFill>
                  <a:schemeClr val="accent2">
                    <a:lumMod val="75000"/>
                  </a:schemeClr>
                </a:solidFill>
                <a:latin typeface="微软雅黑" panose="020B0503020204020204" pitchFamily="34" charset="-122"/>
                <a:ea typeface="微软雅黑" panose="020B0503020204020204" pitchFamily="34" charset="-122"/>
              </a:rPr>
              <a:t>思路三</a:t>
            </a:r>
            <a:endParaRPr lang="en-US" altLang="zh-CN" sz="2135"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6371770" y="3456478"/>
            <a:ext cx="1892607"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65" dirty="0">
              <a:solidFill>
                <a:schemeClr val="tx1">
                  <a:lumMod val="75000"/>
                  <a:lumOff val="25000"/>
                </a:schemeClr>
              </a:solidFill>
              <a:sym typeface="微软雅黑" panose="020B0503020204020204" pitchFamily="34" charset="-122"/>
            </a:endParaRPr>
          </a:p>
        </p:txBody>
      </p:sp>
      <p:sp>
        <p:nvSpPr>
          <p:cNvPr id="59" name="矩形 58"/>
          <p:cNvSpPr/>
          <p:nvPr/>
        </p:nvSpPr>
        <p:spPr>
          <a:xfrm>
            <a:off x="8933731" y="2977358"/>
            <a:ext cx="1006988" cy="420556"/>
          </a:xfrm>
          <a:prstGeom prst="rect">
            <a:avLst/>
          </a:prstGeom>
        </p:spPr>
        <p:txBody>
          <a:bodyPr wrap="none" lIns="91431" tIns="45716" rIns="91431" bIns="45716">
            <a:spAutoFit/>
          </a:bodyPr>
          <a:lstStyle/>
          <a:p>
            <a:pPr algn="ctr"/>
            <a:r>
              <a:rPr lang="zh-CN" altLang="en-US" sz="2135" b="1" dirty="0">
                <a:solidFill>
                  <a:schemeClr val="accent5">
                    <a:lumMod val="75000"/>
                  </a:schemeClr>
                </a:solidFill>
                <a:latin typeface="微软雅黑" panose="020B0503020204020204" pitchFamily="34" charset="-122"/>
                <a:ea typeface="微软雅黑" panose="020B0503020204020204" pitchFamily="34" charset="-122"/>
              </a:rPr>
              <a:t>思路四</a:t>
            </a:r>
            <a:endParaRPr lang="en-US" altLang="zh-CN" sz="2135"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8566469" y="3456478"/>
            <a:ext cx="1874993"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65" dirty="0">
              <a:solidFill>
                <a:schemeClr val="tx1">
                  <a:lumMod val="75000"/>
                  <a:lumOff val="25000"/>
                </a:schemeClr>
              </a:solidFill>
              <a:sym typeface="微软雅黑" panose="020B0503020204020204" pitchFamily="34" charset="-122"/>
            </a:endParaRPr>
          </a:p>
        </p:txBody>
      </p:sp>
      <p:cxnSp>
        <p:nvCxnSpPr>
          <p:cNvPr id="61" name="直接连接符 8"/>
          <p:cNvCxnSpPr/>
          <p:nvPr/>
        </p:nvCxnSpPr>
        <p:spPr>
          <a:xfrm>
            <a:off x="1458711" y="4994089"/>
            <a:ext cx="9359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400" fill="hold"/>
                                        <p:tgtEl>
                                          <p:spTgt spid="43"/>
                                        </p:tgtEl>
                                        <p:attrNameLst>
                                          <p:attrName>ppt_x</p:attrName>
                                        </p:attrNameLst>
                                      </p:cBhvr>
                                      <p:tavLst>
                                        <p:tav tm="0">
                                          <p:val>
                                            <p:strVal val="0-#ppt_w/2"/>
                                          </p:val>
                                        </p:tav>
                                        <p:tav tm="100000">
                                          <p:val>
                                            <p:strVal val="#ppt_x"/>
                                          </p:val>
                                        </p:tav>
                                      </p:tavLst>
                                    </p:anim>
                                    <p:anim calcmode="lin" valueType="num">
                                      <p:cBhvr additive="base">
                                        <p:cTn id="8" dur="400" fill="hold"/>
                                        <p:tgtEl>
                                          <p:spTgt spid="4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400"/>
                                        <p:tgtEl>
                                          <p:spTgt spid="53"/>
                                        </p:tgtEl>
                                        <p:attrNameLst>
                                          <p:attrName>ppt_y</p:attrName>
                                        </p:attrNameLst>
                                      </p:cBhvr>
                                      <p:tavLst>
                                        <p:tav tm="0">
                                          <p:val>
                                            <p:strVal val="#ppt_y-#ppt_h*1.125000"/>
                                          </p:val>
                                        </p:tav>
                                        <p:tav tm="100000">
                                          <p:val>
                                            <p:strVal val="#ppt_y"/>
                                          </p:val>
                                        </p:tav>
                                      </p:tavLst>
                                    </p:anim>
                                    <p:animEffect transition="in" filter="wipe(down)">
                                      <p:cBhvr>
                                        <p:cTn id="12" dur="400"/>
                                        <p:tgtEl>
                                          <p:spTgt spid="53"/>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400"/>
                                        <p:tgtEl>
                                          <p:spTgt spid="54"/>
                                        </p:tgtEl>
                                        <p:attrNameLst>
                                          <p:attrName>ppt_y</p:attrName>
                                        </p:attrNameLst>
                                      </p:cBhvr>
                                      <p:tavLst>
                                        <p:tav tm="0">
                                          <p:val>
                                            <p:strVal val="#ppt_y-#ppt_h*1.125000"/>
                                          </p:val>
                                        </p:tav>
                                        <p:tav tm="100000">
                                          <p:val>
                                            <p:strVal val="#ppt_y"/>
                                          </p:val>
                                        </p:tav>
                                      </p:tavLst>
                                    </p:anim>
                                    <p:animEffect transition="in" filter="wipe(down)">
                                      <p:cBhvr>
                                        <p:cTn id="16" dur="400"/>
                                        <p:tgtEl>
                                          <p:spTgt spid="54"/>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400"/>
                                        <p:tgtEl>
                                          <p:spTgt spid="40"/>
                                        </p:tgtEl>
                                        <p:attrNameLst>
                                          <p:attrName>ppt_x</p:attrName>
                                        </p:attrNameLst>
                                      </p:cBhvr>
                                      <p:tavLst>
                                        <p:tav tm="0">
                                          <p:val>
                                            <p:strVal val="#ppt_x-#ppt_w*1.125000"/>
                                          </p:val>
                                        </p:tav>
                                        <p:tav tm="100000">
                                          <p:val>
                                            <p:strVal val="#ppt_x"/>
                                          </p:val>
                                        </p:tav>
                                      </p:tavLst>
                                    </p:anim>
                                    <p:animEffect transition="in" filter="wipe(right)">
                                      <p:cBhvr>
                                        <p:cTn id="21" dur="400"/>
                                        <p:tgtEl>
                                          <p:spTgt spid="40"/>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55"/>
                                        </p:tgtEl>
                                        <p:attrNameLst>
                                          <p:attrName>style.visibility</p:attrName>
                                        </p:attrNameLst>
                                      </p:cBhvr>
                                      <p:to>
                                        <p:strVal val="visible"/>
                                      </p:to>
                                    </p:set>
                                    <p:anim calcmode="lin" valueType="num">
                                      <p:cBhvr additive="base">
                                        <p:cTn id="24" dur="400"/>
                                        <p:tgtEl>
                                          <p:spTgt spid="55"/>
                                        </p:tgtEl>
                                        <p:attrNameLst>
                                          <p:attrName>ppt_y</p:attrName>
                                        </p:attrNameLst>
                                      </p:cBhvr>
                                      <p:tavLst>
                                        <p:tav tm="0">
                                          <p:val>
                                            <p:strVal val="#ppt_y-#ppt_h*1.125000"/>
                                          </p:val>
                                        </p:tav>
                                        <p:tav tm="100000">
                                          <p:val>
                                            <p:strVal val="#ppt_y"/>
                                          </p:val>
                                        </p:tav>
                                      </p:tavLst>
                                    </p:anim>
                                    <p:animEffect transition="in" filter="wipe(down)">
                                      <p:cBhvr>
                                        <p:cTn id="25" dur="400"/>
                                        <p:tgtEl>
                                          <p:spTgt spid="55"/>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400"/>
                                        <p:tgtEl>
                                          <p:spTgt spid="56"/>
                                        </p:tgtEl>
                                        <p:attrNameLst>
                                          <p:attrName>ppt_y</p:attrName>
                                        </p:attrNameLst>
                                      </p:cBhvr>
                                      <p:tavLst>
                                        <p:tav tm="0">
                                          <p:val>
                                            <p:strVal val="#ppt_y-#ppt_h*1.125000"/>
                                          </p:val>
                                        </p:tav>
                                        <p:tav tm="100000">
                                          <p:val>
                                            <p:strVal val="#ppt_y"/>
                                          </p:val>
                                        </p:tav>
                                      </p:tavLst>
                                    </p:anim>
                                    <p:animEffect transition="in" filter="wipe(down)">
                                      <p:cBhvr>
                                        <p:cTn id="29" dur="400"/>
                                        <p:tgtEl>
                                          <p:spTgt spid="56"/>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400"/>
                                        <p:tgtEl>
                                          <p:spTgt spid="49"/>
                                        </p:tgtEl>
                                        <p:attrNameLst>
                                          <p:attrName>ppt_x</p:attrName>
                                        </p:attrNameLst>
                                      </p:cBhvr>
                                      <p:tavLst>
                                        <p:tav tm="0">
                                          <p:val>
                                            <p:strVal val="#ppt_x-#ppt_w*1.125000"/>
                                          </p:val>
                                        </p:tav>
                                        <p:tav tm="100000">
                                          <p:val>
                                            <p:strVal val="#ppt_x"/>
                                          </p:val>
                                        </p:tav>
                                      </p:tavLst>
                                    </p:anim>
                                    <p:animEffect transition="in" filter="wipe(right)">
                                      <p:cBhvr>
                                        <p:cTn id="34" dur="400"/>
                                        <p:tgtEl>
                                          <p:spTgt spid="49"/>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400"/>
                                        <p:tgtEl>
                                          <p:spTgt spid="57"/>
                                        </p:tgtEl>
                                        <p:attrNameLst>
                                          <p:attrName>ppt_y</p:attrName>
                                        </p:attrNameLst>
                                      </p:cBhvr>
                                      <p:tavLst>
                                        <p:tav tm="0">
                                          <p:val>
                                            <p:strVal val="#ppt_y-#ppt_h*1.125000"/>
                                          </p:val>
                                        </p:tav>
                                        <p:tav tm="100000">
                                          <p:val>
                                            <p:strVal val="#ppt_y"/>
                                          </p:val>
                                        </p:tav>
                                      </p:tavLst>
                                    </p:anim>
                                    <p:animEffect transition="in" filter="wipe(down)">
                                      <p:cBhvr>
                                        <p:cTn id="38" dur="400"/>
                                        <p:tgtEl>
                                          <p:spTgt spid="57"/>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400"/>
                                        <p:tgtEl>
                                          <p:spTgt spid="58"/>
                                        </p:tgtEl>
                                        <p:attrNameLst>
                                          <p:attrName>ppt_y</p:attrName>
                                        </p:attrNameLst>
                                      </p:cBhvr>
                                      <p:tavLst>
                                        <p:tav tm="0">
                                          <p:val>
                                            <p:strVal val="#ppt_y-#ppt_h*1.125000"/>
                                          </p:val>
                                        </p:tav>
                                        <p:tav tm="100000">
                                          <p:val>
                                            <p:strVal val="#ppt_y"/>
                                          </p:val>
                                        </p:tav>
                                      </p:tavLst>
                                    </p:anim>
                                    <p:animEffect transition="in" filter="wipe(down)">
                                      <p:cBhvr>
                                        <p:cTn id="42" dur="400"/>
                                        <p:tgtEl>
                                          <p:spTgt spid="58"/>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400"/>
                                        <p:tgtEl>
                                          <p:spTgt spid="46"/>
                                        </p:tgtEl>
                                        <p:attrNameLst>
                                          <p:attrName>ppt_x</p:attrName>
                                        </p:attrNameLst>
                                      </p:cBhvr>
                                      <p:tavLst>
                                        <p:tav tm="0">
                                          <p:val>
                                            <p:strVal val="#ppt_x-#ppt_w*1.125000"/>
                                          </p:val>
                                        </p:tav>
                                        <p:tav tm="100000">
                                          <p:val>
                                            <p:strVal val="#ppt_x"/>
                                          </p:val>
                                        </p:tav>
                                      </p:tavLst>
                                    </p:anim>
                                    <p:animEffect transition="in" filter="wipe(right)">
                                      <p:cBhvr>
                                        <p:cTn id="47" dur="400"/>
                                        <p:tgtEl>
                                          <p:spTgt spid="46"/>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59"/>
                                        </p:tgtEl>
                                        <p:attrNameLst>
                                          <p:attrName>style.visibility</p:attrName>
                                        </p:attrNameLst>
                                      </p:cBhvr>
                                      <p:to>
                                        <p:strVal val="visible"/>
                                      </p:to>
                                    </p:set>
                                    <p:anim calcmode="lin" valueType="num">
                                      <p:cBhvr additive="base">
                                        <p:cTn id="50" dur="400"/>
                                        <p:tgtEl>
                                          <p:spTgt spid="59"/>
                                        </p:tgtEl>
                                        <p:attrNameLst>
                                          <p:attrName>ppt_y</p:attrName>
                                        </p:attrNameLst>
                                      </p:cBhvr>
                                      <p:tavLst>
                                        <p:tav tm="0">
                                          <p:val>
                                            <p:strVal val="#ppt_y-#ppt_h*1.125000"/>
                                          </p:val>
                                        </p:tav>
                                        <p:tav tm="100000">
                                          <p:val>
                                            <p:strVal val="#ppt_y"/>
                                          </p:val>
                                        </p:tav>
                                      </p:tavLst>
                                    </p:anim>
                                    <p:animEffect transition="in" filter="wipe(down)">
                                      <p:cBhvr>
                                        <p:cTn id="51" dur="400"/>
                                        <p:tgtEl>
                                          <p:spTgt spid="5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60"/>
                                        </p:tgtEl>
                                        <p:attrNameLst>
                                          <p:attrName>style.visibility</p:attrName>
                                        </p:attrNameLst>
                                      </p:cBhvr>
                                      <p:to>
                                        <p:strVal val="visible"/>
                                      </p:to>
                                    </p:set>
                                    <p:anim calcmode="lin" valueType="num">
                                      <p:cBhvr additive="base">
                                        <p:cTn id="54" dur="400"/>
                                        <p:tgtEl>
                                          <p:spTgt spid="60"/>
                                        </p:tgtEl>
                                        <p:attrNameLst>
                                          <p:attrName>ppt_y</p:attrName>
                                        </p:attrNameLst>
                                      </p:cBhvr>
                                      <p:tavLst>
                                        <p:tav tm="0">
                                          <p:val>
                                            <p:strVal val="#ppt_y-#ppt_h*1.125000"/>
                                          </p:val>
                                        </p:tav>
                                        <p:tav tm="100000">
                                          <p:val>
                                            <p:strVal val="#ppt_y"/>
                                          </p:val>
                                        </p:tav>
                                      </p:tavLst>
                                    </p:anim>
                                    <p:animEffect transition="in" filter="wipe(down)">
                                      <p:cBhvr>
                                        <p:cTn id="55" dur="400"/>
                                        <p:tgtEl>
                                          <p:spTgt spid="60"/>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750"/>
                                        <p:tgtEl>
                                          <p:spTgt spid="61"/>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2"/>
          <p:cNvSpPr>
            <a:spLocks noChangeArrowheads="1"/>
          </p:cNvSpPr>
          <p:nvPr/>
        </p:nvSpPr>
        <p:spPr bwMode="auto">
          <a:xfrm>
            <a:off x="5130485" y="1604798"/>
            <a:ext cx="1302980" cy="1302141"/>
          </a:xfrm>
          <a:prstGeom prst="ellipse">
            <a:avLst/>
          </a:prstGeom>
          <a:gradFill>
            <a:gsLst>
              <a:gs pos="0">
                <a:schemeClr val="accent1">
                  <a:lumMod val="75000"/>
                </a:schemeClr>
              </a:gs>
              <a:gs pos="99000">
                <a:schemeClr val="accent1"/>
              </a:gs>
            </a:gsLst>
            <a:lin ang="5400000" scaled="0"/>
          </a:gradFill>
          <a:ln w="25400">
            <a:gradFill>
              <a:gsLst>
                <a:gs pos="0">
                  <a:schemeClr val="accent1"/>
                </a:gs>
                <a:gs pos="99000">
                  <a:schemeClr val="accent1">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ctr" anchorCtr="0" compatLnSpc="1"/>
          <a:lstStyle/>
          <a:p>
            <a:pPr algn="ctr"/>
            <a:r>
              <a:rPr lang="zh-CN" altLang="en-US" sz="2665" b="1" dirty="0">
                <a:solidFill>
                  <a:schemeClr val="bg1"/>
                </a:solidFill>
                <a:latin typeface="微软雅黑" panose="020B0503020204020204" pitchFamily="34" charset="-122"/>
                <a:ea typeface="微软雅黑" panose="020B0503020204020204" pitchFamily="34" charset="-122"/>
              </a:rPr>
              <a:t>标题内容</a:t>
            </a:r>
            <a:endParaRPr lang="zh-CN" altLang="en-US" sz="4265" b="1" baseline="-3000" dirty="0">
              <a:solidFill>
                <a:schemeClr val="bg1"/>
              </a:solidFill>
              <a:latin typeface="微软雅黑" panose="020B0503020204020204" pitchFamily="34" charset="-122"/>
              <a:ea typeface="微软雅黑" panose="020B0503020204020204" pitchFamily="34" charset="-122"/>
            </a:endParaRPr>
          </a:p>
        </p:txBody>
      </p:sp>
      <p:sp>
        <p:nvSpPr>
          <p:cNvPr id="4" name="Line 23"/>
          <p:cNvSpPr>
            <a:spLocks noChangeShapeType="1"/>
          </p:cNvSpPr>
          <p:nvPr/>
        </p:nvSpPr>
        <p:spPr bwMode="auto">
          <a:xfrm flipH="1">
            <a:off x="1967542" y="2257516"/>
            <a:ext cx="3162941" cy="0"/>
          </a:xfrm>
          <a:prstGeom prst="line">
            <a:avLst/>
          </a:prstGeom>
          <a:noFill/>
          <a:ln w="5" cap="flat">
            <a:solidFill>
              <a:schemeClr val="tx1">
                <a:lumMod val="75000"/>
                <a:lumOff val="25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1" tIns="37747" rIns="75491" bIns="37747" numCol="1" anchor="t" anchorCtr="0" compatLnSpc="1"/>
          <a:lstStyle/>
          <a:p>
            <a:endParaRPr lang="zh-CN" altLang="en-US" sz="2400">
              <a:solidFill>
                <a:srgbClr val="0E4D93"/>
              </a:solidFill>
            </a:endParaRPr>
          </a:p>
        </p:txBody>
      </p:sp>
      <p:sp>
        <p:nvSpPr>
          <p:cNvPr id="5" name="Freeform 27"/>
          <p:cNvSpPr/>
          <p:nvPr/>
        </p:nvSpPr>
        <p:spPr bwMode="auto">
          <a:xfrm>
            <a:off x="4283875" y="2359711"/>
            <a:ext cx="1742819" cy="1480155"/>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6" name="Freeform 28"/>
          <p:cNvSpPr/>
          <p:nvPr/>
        </p:nvSpPr>
        <p:spPr bwMode="auto">
          <a:xfrm>
            <a:off x="3400893" y="2359711"/>
            <a:ext cx="2625803" cy="2360336"/>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gradFill>
            <a:gsLst>
              <a:gs pos="0">
                <a:schemeClr val="accent2">
                  <a:lumMod val="75000"/>
                </a:schemeClr>
              </a:gs>
              <a:gs pos="100000">
                <a:schemeClr val="accent2"/>
              </a:gs>
            </a:gsLst>
            <a:lin ang="5400000" scaled="0"/>
          </a:gradFill>
          <a:ln w="127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7" name="Freeform 29"/>
          <p:cNvSpPr/>
          <p:nvPr/>
        </p:nvSpPr>
        <p:spPr bwMode="auto">
          <a:xfrm>
            <a:off x="2544367" y="2359712"/>
            <a:ext cx="3482331" cy="321744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gradFill>
            <a:gsLst>
              <a:gs pos="0">
                <a:schemeClr val="accent5">
                  <a:lumMod val="75000"/>
                </a:schemeClr>
              </a:gs>
              <a:gs pos="100000">
                <a:schemeClr val="accent5"/>
              </a:gs>
            </a:gsLst>
            <a:lin ang="5400000" scaled="0"/>
          </a:gradFill>
          <a:ln w="127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8" name="TextBox 7"/>
          <p:cNvSpPr txBox="1"/>
          <p:nvPr/>
        </p:nvSpPr>
        <p:spPr>
          <a:xfrm>
            <a:off x="6088130" y="3224637"/>
            <a:ext cx="561223" cy="773795"/>
          </a:xfrm>
          <a:prstGeom prst="rect">
            <a:avLst/>
          </a:prstGeom>
          <a:noFill/>
        </p:spPr>
        <p:txBody>
          <a:bodyPr wrap="none" lIns="75491" tIns="37747" rIns="75491" bIns="37747" rtlCol="0" anchor="ctr">
            <a:spAutoFit/>
          </a:bodyPr>
          <a:lstStyle/>
          <a:p>
            <a:r>
              <a:rPr lang="en-US" altLang="zh-CN" sz="4535" dirty="0">
                <a:solidFill>
                  <a:schemeClr val="accent3">
                    <a:lumMod val="75000"/>
                  </a:schemeClr>
                </a:solidFill>
                <a:latin typeface="微软雅黑" panose="020B0503020204020204" pitchFamily="34" charset="-122"/>
                <a:ea typeface="微软雅黑" panose="020B0503020204020204" pitchFamily="34" charset="-122"/>
              </a:rPr>
              <a:t>A</a:t>
            </a:r>
            <a:endParaRPr lang="zh-CN" altLang="en-US" sz="4535"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088131" y="4086893"/>
            <a:ext cx="517941" cy="773795"/>
          </a:xfrm>
          <a:prstGeom prst="rect">
            <a:avLst/>
          </a:prstGeom>
          <a:noFill/>
        </p:spPr>
        <p:txBody>
          <a:bodyPr wrap="none" lIns="75491" tIns="37747" rIns="75491" bIns="37747" rtlCol="0" anchor="ctr">
            <a:spAutoFit/>
          </a:bodyPr>
          <a:lstStyle/>
          <a:p>
            <a:r>
              <a:rPr lang="en-US" altLang="zh-CN" sz="4535" dirty="0">
                <a:solidFill>
                  <a:schemeClr val="accent2">
                    <a:lumMod val="75000"/>
                  </a:schemeClr>
                </a:solidFill>
                <a:latin typeface="微软雅黑" panose="020B0503020204020204" pitchFamily="34" charset="-122"/>
                <a:ea typeface="微软雅黑" panose="020B0503020204020204" pitchFamily="34" charset="-122"/>
              </a:rPr>
              <a:t>B</a:t>
            </a:r>
            <a:endParaRPr lang="zh-CN" altLang="en-US" sz="4535"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6088130" y="4977243"/>
            <a:ext cx="541987" cy="773795"/>
          </a:xfrm>
          <a:prstGeom prst="rect">
            <a:avLst/>
          </a:prstGeom>
          <a:noFill/>
        </p:spPr>
        <p:txBody>
          <a:bodyPr wrap="none" lIns="75491" tIns="37747" rIns="75491" bIns="37747" rtlCol="0" anchor="ctr">
            <a:spAutoFit/>
          </a:bodyPr>
          <a:lstStyle/>
          <a:p>
            <a:r>
              <a:rPr lang="en-US" altLang="zh-CN" sz="4535" dirty="0">
                <a:solidFill>
                  <a:schemeClr val="accent5">
                    <a:lumMod val="75000"/>
                  </a:schemeClr>
                </a:solidFill>
                <a:latin typeface="微软雅黑" panose="020B0503020204020204" pitchFamily="34" charset="-122"/>
                <a:ea typeface="微软雅黑" panose="020B0503020204020204" pitchFamily="34" charset="-122"/>
              </a:rPr>
              <a:t>C</a:t>
            </a:r>
            <a:endParaRPr lang="zh-CN" altLang="en-US" sz="4535"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6731190" y="3273414"/>
            <a:ext cx="3878125" cy="814703"/>
          </a:xfrm>
          <a:prstGeom prst="rect">
            <a:avLst/>
          </a:prstGeom>
          <a:noFill/>
        </p:spPr>
        <p:txBody>
          <a:bodyPr wrap="square" lIns="75491" tIns="37747" rIns="75491" bIns="37747" rtlCol="0">
            <a:spAutoFit/>
          </a:bodyPr>
          <a:lstStyle/>
          <a:p>
            <a:pPr>
              <a:lnSpc>
                <a:spcPct val="120000"/>
              </a:lnSpc>
              <a:spcBef>
                <a:spcPct val="0"/>
              </a:spcBef>
              <a:buNone/>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6731190" y="4192369"/>
            <a:ext cx="3878125" cy="814703"/>
          </a:xfrm>
          <a:prstGeom prst="rect">
            <a:avLst/>
          </a:prstGeom>
          <a:noFill/>
        </p:spPr>
        <p:txBody>
          <a:bodyPr wrap="square" lIns="75491" tIns="37747" rIns="75491" bIns="37747" rtlCol="0">
            <a:spAutoFit/>
          </a:bodyPr>
          <a:lstStyle/>
          <a:p>
            <a:pPr>
              <a:lnSpc>
                <a:spcPct val="120000"/>
              </a:lnSpc>
              <a:spcBef>
                <a:spcPct val="0"/>
              </a:spcBef>
              <a:buNone/>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6731190" y="5092390"/>
            <a:ext cx="3878125" cy="814703"/>
          </a:xfrm>
          <a:prstGeom prst="rect">
            <a:avLst/>
          </a:prstGeom>
          <a:noFill/>
        </p:spPr>
        <p:txBody>
          <a:bodyPr wrap="square" lIns="75491" tIns="37747" rIns="75491" bIns="37747" rtlCol="0">
            <a:spAutoFit/>
          </a:bodyPr>
          <a:lstStyle/>
          <a:p>
            <a:pPr>
              <a:lnSpc>
                <a:spcPct val="12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24"/>
          <p:cNvSpPr>
            <a:spLocks noEditPoints="1"/>
          </p:cNvSpPr>
          <p:nvPr/>
        </p:nvSpPr>
        <p:spPr bwMode="auto">
          <a:xfrm>
            <a:off x="4174745" y="2079505"/>
            <a:ext cx="367084" cy="36591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15" name="Freeform 25"/>
          <p:cNvSpPr>
            <a:spLocks noEditPoints="1"/>
          </p:cNvSpPr>
          <p:nvPr/>
        </p:nvSpPr>
        <p:spPr bwMode="auto">
          <a:xfrm>
            <a:off x="3314910" y="2079505"/>
            <a:ext cx="370391" cy="36591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gradFill>
            <a:gsLst>
              <a:gs pos="0">
                <a:schemeClr val="accent2">
                  <a:lumMod val="75000"/>
                </a:schemeClr>
              </a:gs>
              <a:gs pos="100000">
                <a:schemeClr val="accent2"/>
              </a:gs>
            </a:gsLst>
            <a:lin ang="5400000" scaled="0"/>
          </a:gradFill>
          <a:ln w="127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16" name="Freeform 26"/>
          <p:cNvSpPr>
            <a:spLocks noEditPoints="1"/>
          </p:cNvSpPr>
          <p:nvPr/>
        </p:nvSpPr>
        <p:spPr bwMode="auto">
          <a:xfrm>
            <a:off x="2458384" y="2079505"/>
            <a:ext cx="373697" cy="36591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gradFill>
            <a:gsLst>
              <a:gs pos="0">
                <a:schemeClr val="accent5">
                  <a:lumMod val="75000"/>
                </a:schemeClr>
              </a:gs>
              <a:gs pos="100000">
                <a:schemeClr val="accent5"/>
              </a:gs>
            </a:gsLst>
            <a:lin ang="5400000" scaled="0"/>
          </a:gradFill>
          <a:ln w="127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txBody>
          <a:bodyPr vert="horz" wrap="square" lIns="75491" tIns="37747" rIns="75491" bIns="37747" numCol="1" anchor="t" anchorCtr="0" compatLnSpc="1"/>
          <a:lstStyle/>
          <a:p>
            <a:endParaRPr lang="zh-CN" altLang="en-US" sz="2400">
              <a:solidFill>
                <a:srgbClr val="0E4D93"/>
              </a:solidFill>
            </a:endParaRPr>
          </a:p>
        </p:txBody>
      </p:sp>
      <p:sp>
        <p:nvSpPr>
          <p:cNvPr id="17" name="标题 1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 calcmode="lin" valueType="num">
                                      <p:cBhvr>
                                        <p:cTn id="19" dur="500" fill="hold"/>
                                        <p:tgtEl>
                                          <p:spTgt spid="14"/>
                                        </p:tgtEl>
                                        <p:attrNameLst>
                                          <p:attrName>style.rotation</p:attrName>
                                        </p:attrNameLst>
                                      </p:cBhvr>
                                      <p:tavLst>
                                        <p:tav tm="0">
                                          <p:val>
                                            <p:fltVal val="360"/>
                                          </p:val>
                                        </p:tav>
                                        <p:tav tm="100000">
                                          <p:val>
                                            <p:fltVal val="0"/>
                                          </p:val>
                                        </p:tav>
                                      </p:tavLst>
                                    </p:anim>
                                    <p:animEffect transition="in" filter="fade">
                                      <p:cBhvr>
                                        <p:cTn id="20" dur="500"/>
                                        <p:tgtEl>
                                          <p:spTgt spid="14"/>
                                        </p:tgtEl>
                                      </p:cBhvr>
                                    </p:animEffect>
                                  </p:childTnLst>
                                </p:cTn>
                              </p:par>
                              <p:par>
                                <p:cTn id="21" presetID="49" presetClass="entr" presetSubtype="0" decel="100000" fill="hold" grpId="0" nodeType="withEffect">
                                  <p:stCondLst>
                                    <p:cond delay="20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 calcmode="lin" valueType="num">
                                      <p:cBhvr>
                                        <p:cTn id="25" dur="500" fill="hold"/>
                                        <p:tgtEl>
                                          <p:spTgt spid="15"/>
                                        </p:tgtEl>
                                        <p:attrNameLst>
                                          <p:attrName>style.rotation</p:attrName>
                                        </p:attrNameLst>
                                      </p:cBhvr>
                                      <p:tavLst>
                                        <p:tav tm="0">
                                          <p:val>
                                            <p:fltVal val="360"/>
                                          </p:val>
                                        </p:tav>
                                        <p:tav tm="100000">
                                          <p:val>
                                            <p:fltVal val="0"/>
                                          </p:val>
                                        </p:tav>
                                      </p:tavLst>
                                    </p:anim>
                                    <p:animEffect transition="in" filter="fade">
                                      <p:cBhvr>
                                        <p:cTn id="26" dur="500"/>
                                        <p:tgtEl>
                                          <p:spTgt spid="15"/>
                                        </p:tgtEl>
                                      </p:cBhvr>
                                    </p:animEffect>
                                  </p:childTnLst>
                                </p:cTn>
                              </p:par>
                              <p:par>
                                <p:cTn id="27" presetID="49" presetClass="entr" presetSubtype="0" decel="100000" fill="hold" grpId="0" nodeType="withEffect">
                                  <p:stCondLst>
                                    <p:cond delay="4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 calcmode="lin" valueType="num">
                                      <p:cBhvr>
                                        <p:cTn id="31" dur="500" fill="hold"/>
                                        <p:tgtEl>
                                          <p:spTgt spid="16"/>
                                        </p:tgtEl>
                                        <p:attrNameLst>
                                          <p:attrName>style.rotation</p:attrName>
                                        </p:attrNameLst>
                                      </p:cBhvr>
                                      <p:tavLst>
                                        <p:tav tm="0">
                                          <p:val>
                                            <p:fltVal val="360"/>
                                          </p:val>
                                        </p:tav>
                                        <p:tav tm="100000">
                                          <p:val>
                                            <p:fltVal val="0"/>
                                          </p:val>
                                        </p:tav>
                                      </p:tavLst>
                                    </p:anim>
                                    <p:animEffect transition="in" filter="fade">
                                      <p:cBhvr>
                                        <p:cTn id="32" dur="500"/>
                                        <p:tgtEl>
                                          <p:spTgt spid="16"/>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2000"/>
                            </p:stCondLst>
                            <p:childTnLst>
                              <p:par>
                                <p:cTn id="38" presetID="45"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anim calcmode="lin" valueType="num">
                                      <p:cBhvr>
                                        <p:cTn id="41" dur="500" fill="hold"/>
                                        <p:tgtEl>
                                          <p:spTgt spid="8"/>
                                        </p:tgtEl>
                                        <p:attrNameLst>
                                          <p:attrName>ppt_w</p:attrName>
                                        </p:attrNameLst>
                                      </p:cBhvr>
                                      <p:tavLst>
                                        <p:tav tm="0" fmla="#ppt_w*sin(2.5*pi*$)">
                                          <p:val>
                                            <p:fltVal val="0"/>
                                          </p:val>
                                        </p:tav>
                                        <p:tav tm="100000">
                                          <p:val>
                                            <p:fltVal val="1"/>
                                          </p:val>
                                        </p:tav>
                                      </p:tavLst>
                                    </p:anim>
                                    <p:anim calcmode="lin" valueType="num">
                                      <p:cBhvr>
                                        <p:cTn id="42" dur="500" fill="hold"/>
                                        <p:tgtEl>
                                          <p:spTgt spid="8"/>
                                        </p:tgtEl>
                                        <p:attrNameLst>
                                          <p:attrName>ppt_h</p:attrName>
                                        </p:attrNameLst>
                                      </p:cBhvr>
                                      <p:tavLst>
                                        <p:tav tm="0">
                                          <p:val>
                                            <p:strVal val="#ppt_h"/>
                                          </p:val>
                                        </p:tav>
                                        <p:tav tm="100000">
                                          <p:val>
                                            <p:strVal val="#ppt_h"/>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2500"/>
                            </p:stCondLst>
                            <p:childTnLst>
                              <p:par>
                                <p:cTn id="47" presetID="22" presetClass="entr" presetSubtype="8"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ipe(left)">
                                      <p:cBhvr>
                                        <p:cTn id="49" dur="500"/>
                                        <p:tgtEl>
                                          <p:spTgt spid="6"/>
                                        </p:tgtEl>
                                      </p:cBhvr>
                                    </p:animEffect>
                                  </p:childTnLst>
                                </p:cTn>
                              </p:par>
                            </p:childTnLst>
                          </p:cTn>
                        </p:par>
                        <p:par>
                          <p:cTn id="50" fill="hold">
                            <p:stCondLst>
                              <p:cond delay="3000"/>
                            </p:stCondLst>
                            <p:childTnLst>
                              <p:par>
                                <p:cTn id="51" presetID="45" presetClass="entr" presetSubtype="0"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500"/>
                                        <p:tgtEl>
                                          <p:spTgt spid="9"/>
                                        </p:tgtEl>
                                      </p:cBhvr>
                                    </p:animEffect>
                                    <p:anim calcmode="lin" valueType="num">
                                      <p:cBhvr>
                                        <p:cTn id="54" dur="500" fill="hold"/>
                                        <p:tgtEl>
                                          <p:spTgt spid="9"/>
                                        </p:tgtEl>
                                        <p:attrNameLst>
                                          <p:attrName>ppt_w</p:attrName>
                                        </p:attrNameLst>
                                      </p:cBhvr>
                                      <p:tavLst>
                                        <p:tav tm="0" fmla="#ppt_w*sin(2.5*pi*$)">
                                          <p:val>
                                            <p:fltVal val="0"/>
                                          </p:val>
                                        </p:tav>
                                        <p:tav tm="100000">
                                          <p:val>
                                            <p:fltVal val="1"/>
                                          </p:val>
                                        </p:tav>
                                      </p:tavLst>
                                    </p:anim>
                                    <p:anim calcmode="lin" valueType="num">
                                      <p:cBhvr>
                                        <p:cTn id="55" dur="500" fill="hold"/>
                                        <p:tgtEl>
                                          <p:spTgt spid="9"/>
                                        </p:tgtEl>
                                        <p:attrNameLst>
                                          <p:attrName>ppt_h</p:attrName>
                                        </p:attrNameLst>
                                      </p:cBhvr>
                                      <p:tavLst>
                                        <p:tav tm="0">
                                          <p:val>
                                            <p:strVal val="#ppt_h"/>
                                          </p:val>
                                        </p:tav>
                                        <p:tav tm="100000">
                                          <p:val>
                                            <p:strVal val="#ppt_h"/>
                                          </p:val>
                                        </p:tav>
                                      </p:tavLst>
                                    </p:anim>
                                  </p:childTnLst>
                                </p:cTn>
                              </p:par>
                              <p:par>
                                <p:cTn id="56" presetID="22" presetClass="entr" presetSubtype="8"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left)">
                                      <p:cBhvr>
                                        <p:cTn id="62" dur="500"/>
                                        <p:tgtEl>
                                          <p:spTgt spid="7"/>
                                        </p:tgtEl>
                                      </p:cBhvr>
                                    </p:animEffect>
                                  </p:childTnLst>
                                </p:cTn>
                              </p:par>
                            </p:childTnLst>
                          </p:cTn>
                        </p:par>
                        <p:par>
                          <p:cTn id="63" fill="hold">
                            <p:stCondLst>
                              <p:cond delay="4000"/>
                            </p:stCondLst>
                            <p:childTnLst>
                              <p:par>
                                <p:cTn id="64" presetID="45" presetClass="entr" presetSubtype="0"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anim calcmode="lin" valueType="num">
                                      <p:cBhvr>
                                        <p:cTn id="67" dur="500" fill="hold"/>
                                        <p:tgtEl>
                                          <p:spTgt spid="10"/>
                                        </p:tgtEl>
                                        <p:attrNameLst>
                                          <p:attrName>ppt_w</p:attrName>
                                        </p:attrNameLst>
                                      </p:cBhvr>
                                      <p:tavLst>
                                        <p:tav tm="0" fmla="#ppt_w*sin(2.5*pi*$)">
                                          <p:val>
                                            <p:fltVal val="0"/>
                                          </p:val>
                                        </p:tav>
                                        <p:tav tm="100000">
                                          <p:val>
                                            <p:fltVal val="1"/>
                                          </p:val>
                                        </p:tav>
                                      </p:tavLst>
                                    </p:anim>
                                    <p:anim calcmode="lin" valueType="num">
                                      <p:cBhvr>
                                        <p:cTn id="68" dur="500" fill="hold"/>
                                        <p:tgtEl>
                                          <p:spTgt spid="10"/>
                                        </p:tgtEl>
                                        <p:attrNameLst>
                                          <p:attrName>ppt_h</p:attrName>
                                        </p:attrNameLst>
                                      </p:cBhvr>
                                      <p:tavLst>
                                        <p:tav tm="0">
                                          <p:val>
                                            <p:strVal val="#ppt_h"/>
                                          </p:val>
                                        </p:tav>
                                        <p:tav tm="100000">
                                          <p:val>
                                            <p:strVal val="#ppt_h"/>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left)">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4191840" y="4155733"/>
            <a:ext cx="4101341" cy="2054135"/>
            <a:chOff x="3258028" y="3190973"/>
            <a:chExt cx="2632002" cy="1318224"/>
          </a:xfrm>
          <a:effectLst>
            <a:outerShdw blurRad="254000" dist="38100" dir="2700000" algn="tl" rotWithShape="0">
              <a:prstClr val="black">
                <a:alpha val="40000"/>
              </a:prstClr>
            </a:outerShdw>
          </a:effectLst>
        </p:grpSpPr>
        <p:sp>
          <p:nvSpPr>
            <p:cNvPr id="106" name="等腰三角形 8"/>
            <p:cNvSpPr/>
            <p:nvPr/>
          </p:nvSpPr>
          <p:spPr>
            <a:xfrm>
              <a:off x="3258028" y="3443967"/>
              <a:ext cx="1808600" cy="1060752"/>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Lst>
              <a:ahLst/>
              <a:cxnLst>
                <a:cxn ang="0">
                  <a:pos x="connsiteX0-1" y="connsiteY0-2"/>
                </a:cxn>
                <a:cxn ang="0">
                  <a:pos x="connsiteX1-3" y="connsiteY1-4"/>
                </a:cxn>
                <a:cxn ang="0">
                  <a:pos x="connsiteX2-5" y="connsiteY2-6"/>
                </a:cxn>
                <a:cxn ang="0">
                  <a:pos x="connsiteX3-7" y="connsiteY3-8"/>
                </a:cxn>
              </a:cxnLst>
              <a:rect l="l" t="t" r="r" b="b"/>
              <a:pathLst>
                <a:path w="1808600" h="1060752">
                  <a:moveTo>
                    <a:pt x="0" y="730813"/>
                  </a:moveTo>
                  <a:lnTo>
                    <a:pt x="388182" y="0"/>
                  </a:lnTo>
                  <a:lnTo>
                    <a:pt x="1808600" y="1060752"/>
                  </a:lnTo>
                  <a:lnTo>
                    <a:pt x="0" y="730813"/>
                  </a:lnTo>
                  <a:close/>
                </a:path>
              </a:pathLst>
            </a:custGeom>
            <a:gradFill>
              <a:gsLst>
                <a:gs pos="20000">
                  <a:schemeClr val="accent4"/>
                </a:gs>
                <a:gs pos="68000">
                  <a:schemeClr val="accent3"/>
                </a:gs>
              </a:gsLst>
              <a:lin ang="11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07" name="等腰三角形 8"/>
            <p:cNvSpPr/>
            <p:nvPr/>
          </p:nvSpPr>
          <p:spPr>
            <a:xfrm>
              <a:off x="3647050" y="3190973"/>
              <a:ext cx="2242980" cy="1318224"/>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235836"/>
                <a:gd name="connsiteY0-90" fmla="*/ 159874 h 1225104"/>
                <a:gd name="connsiteX1-91" fmla="*/ 1068635 w 2235836"/>
                <a:gd name="connsiteY1-92" fmla="*/ 10575 h 1225104"/>
                <a:gd name="connsiteX2-93" fmla="*/ 2235836 w 2235836"/>
                <a:gd name="connsiteY2-94" fmla="*/ 616838 h 1225104"/>
                <a:gd name="connsiteX3-95" fmla="*/ 1417387 w 2235836"/>
                <a:gd name="connsiteY3-96" fmla="*/ 1225104 h 1225104"/>
                <a:gd name="connsiteX4" fmla="*/ 0 w 2235836"/>
                <a:gd name="connsiteY4" fmla="*/ 159874 h 1225104"/>
                <a:gd name="connsiteX0-97" fmla="*/ 0 w 2235836"/>
                <a:gd name="connsiteY0-98" fmla="*/ 149299 h 1214529"/>
                <a:gd name="connsiteX1-99" fmla="*/ 1068635 w 2235836"/>
                <a:gd name="connsiteY1-100" fmla="*/ 0 h 1214529"/>
                <a:gd name="connsiteX2-101" fmla="*/ 2235836 w 2235836"/>
                <a:gd name="connsiteY2-102" fmla="*/ 606263 h 1214529"/>
                <a:gd name="connsiteX3-103" fmla="*/ 1417387 w 2235836"/>
                <a:gd name="connsiteY3-104" fmla="*/ 1214529 h 1214529"/>
                <a:gd name="connsiteX4-105" fmla="*/ 0 w 2235836"/>
                <a:gd name="connsiteY4-106" fmla="*/ 149299 h 1214529"/>
                <a:gd name="connsiteX0-107" fmla="*/ 0 w 2235836"/>
                <a:gd name="connsiteY0-108" fmla="*/ 149299 h 1214529"/>
                <a:gd name="connsiteX1-109" fmla="*/ 1068635 w 2235836"/>
                <a:gd name="connsiteY1-110" fmla="*/ 0 h 1214529"/>
                <a:gd name="connsiteX2-111" fmla="*/ 2235836 w 2235836"/>
                <a:gd name="connsiteY2-112" fmla="*/ 606263 h 1214529"/>
                <a:gd name="connsiteX3-113" fmla="*/ 1417387 w 2235836"/>
                <a:gd name="connsiteY3-114" fmla="*/ 1214529 h 1214529"/>
                <a:gd name="connsiteX4-115" fmla="*/ 0 w 2235836"/>
                <a:gd name="connsiteY4-116" fmla="*/ 149299 h 1214529"/>
                <a:gd name="connsiteX0-117" fmla="*/ 0 w 2235836"/>
                <a:gd name="connsiteY0-118" fmla="*/ 182293 h 1247523"/>
                <a:gd name="connsiteX1-119" fmla="*/ 979081 w 2235836"/>
                <a:gd name="connsiteY1-120" fmla="*/ 0 h 1247523"/>
                <a:gd name="connsiteX2-121" fmla="*/ 2235836 w 2235836"/>
                <a:gd name="connsiteY2-122" fmla="*/ 639257 h 1247523"/>
                <a:gd name="connsiteX3-123" fmla="*/ 1417387 w 2235836"/>
                <a:gd name="connsiteY3-124" fmla="*/ 1247523 h 1247523"/>
                <a:gd name="connsiteX4-125" fmla="*/ 0 w 2235836"/>
                <a:gd name="connsiteY4-126" fmla="*/ 182293 h 1247523"/>
                <a:gd name="connsiteX0-127" fmla="*/ 0 w 2235836"/>
                <a:gd name="connsiteY0-128" fmla="*/ 224713 h 1289943"/>
                <a:gd name="connsiteX1-129" fmla="*/ 913093 w 2235836"/>
                <a:gd name="connsiteY1-130" fmla="*/ 0 h 1289943"/>
                <a:gd name="connsiteX2-131" fmla="*/ 2235836 w 2235836"/>
                <a:gd name="connsiteY2-132" fmla="*/ 681677 h 1289943"/>
                <a:gd name="connsiteX3-133" fmla="*/ 1417387 w 2235836"/>
                <a:gd name="connsiteY3-134" fmla="*/ 1289943 h 1289943"/>
                <a:gd name="connsiteX4-135" fmla="*/ 0 w 2235836"/>
                <a:gd name="connsiteY4-136" fmla="*/ 224713 h 1289943"/>
                <a:gd name="connsiteX0-137" fmla="*/ 0 w 2235836"/>
                <a:gd name="connsiteY0-138" fmla="*/ 252994 h 1318224"/>
                <a:gd name="connsiteX1-139" fmla="*/ 766978 w 2235836"/>
                <a:gd name="connsiteY1-140" fmla="*/ 0 h 1318224"/>
                <a:gd name="connsiteX2-141" fmla="*/ 2235836 w 2235836"/>
                <a:gd name="connsiteY2-142" fmla="*/ 709958 h 1318224"/>
                <a:gd name="connsiteX3-143" fmla="*/ 1417387 w 2235836"/>
                <a:gd name="connsiteY3-144" fmla="*/ 1318224 h 1318224"/>
                <a:gd name="connsiteX4-145" fmla="*/ 0 w 2235836"/>
                <a:gd name="connsiteY4-146" fmla="*/ 252994 h 1318224"/>
                <a:gd name="connsiteX0-147" fmla="*/ 0 w 2242980"/>
                <a:gd name="connsiteY0-148" fmla="*/ 252994 h 1318224"/>
                <a:gd name="connsiteX1-149" fmla="*/ 774122 w 2242980"/>
                <a:gd name="connsiteY1-150" fmla="*/ 0 h 1318224"/>
                <a:gd name="connsiteX2-151" fmla="*/ 2242980 w 2242980"/>
                <a:gd name="connsiteY2-152" fmla="*/ 709958 h 1318224"/>
                <a:gd name="connsiteX3-153" fmla="*/ 1424531 w 2242980"/>
                <a:gd name="connsiteY3-154" fmla="*/ 1318224 h 1318224"/>
                <a:gd name="connsiteX4-155" fmla="*/ 0 w 2242980"/>
                <a:gd name="connsiteY4-156" fmla="*/ 252994 h 1318224"/>
              </a:gdLst>
              <a:ahLst/>
              <a:cxnLst>
                <a:cxn ang="0">
                  <a:pos x="connsiteX0-1" y="connsiteY0-2"/>
                </a:cxn>
                <a:cxn ang="0">
                  <a:pos x="connsiteX1-3" y="connsiteY1-4"/>
                </a:cxn>
                <a:cxn ang="0">
                  <a:pos x="connsiteX2-5" y="connsiteY2-6"/>
                </a:cxn>
                <a:cxn ang="0">
                  <a:pos x="connsiteX3-7" y="connsiteY3-8"/>
                </a:cxn>
                <a:cxn ang="0">
                  <a:pos x="connsiteX4-105" y="connsiteY4-106"/>
                </a:cxn>
              </a:cxnLst>
              <a:rect l="l" t="t" r="r" b="b"/>
              <a:pathLst>
                <a:path w="2242980" h="1318224">
                  <a:moveTo>
                    <a:pt x="0" y="252994"/>
                  </a:moveTo>
                  <a:lnTo>
                    <a:pt x="774122" y="0"/>
                  </a:lnTo>
                  <a:lnTo>
                    <a:pt x="2242980" y="709958"/>
                  </a:lnTo>
                  <a:lnTo>
                    <a:pt x="1424531" y="1318224"/>
                  </a:lnTo>
                  <a:lnTo>
                    <a:pt x="0" y="252994"/>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08" name="等腰三角形 8"/>
            <p:cNvSpPr/>
            <p:nvPr/>
          </p:nvSpPr>
          <p:spPr>
            <a:xfrm>
              <a:off x="3258029" y="3448268"/>
              <a:ext cx="1565479" cy="1016400"/>
            </a:xfrm>
            <a:custGeom>
              <a:avLst/>
              <a:gdLst/>
              <a:ahLst/>
              <a:cxnLst/>
              <a:rect l="l" t="t" r="r" b="b"/>
              <a:pathLst>
                <a:path w="1565479" h="1016400">
                  <a:moveTo>
                    <a:pt x="388182" y="0"/>
                  </a:moveTo>
                  <a:lnTo>
                    <a:pt x="1373962" y="736169"/>
                  </a:lnTo>
                  <a:cubicBezTo>
                    <a:pt x="1429849" y="835734"/>
                    <a:pt x="1494124" y="929330"/>
                    <a:pt x="1565479" y="1016400"/>
                  </a:cubicBezTo>
                  <a:lnTo>
                    <a:pt x="0" y="730813"/>
                  </a:ln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109" name="组合 108"/>
          <p:cNvGrpSpPr/>
          <p:nvPr/>
        </p:nvGrpSpPr>
        <p:grpSpPr>
          <a:xfrm>
            <a:off x="4894570" y="1706391"/>
            <a:ext cx="2124492" cy="2621884"/>
            <a:chOff x="3708997" y="1619128"/>
            <a:chExt cx="1363375" cy="1682573"/>
          </a:xfrm>
        </p:grpSpPr>
        <p:sp>
          <p:nvSpPr>
            <p:cNvPr id="110" name="等腰三角形 8"/>
            <p:cNvSpPr/>
            <p:nvPr/>
          </p:nvSpPr>
          <p:spPr>
            <a:xfrm>
              <a:off x="3708997" y="2462629"/>
              <a:ext cx="1362677" cy="839072"/>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914566"/>
                <a:gd name="connsiteY0-90" fmla="*/ 0 h 1564850"/>
                <a:gd name="connsiteX1-91" fmla="*/ 2914566 w 2914566"/>
                <a:gd name="connsiteY1-92" fmla="*/ 956584 h 1564850"/>
                <a:gd name="connsiteX2-93" fmla="*/ 2096117 w 2914566"/>
                <a:gd name="connsiteY2-94" fmla="*/ 1564850 h 1564850"/>
                <a:gd name="connsiteX3-95" fmla="*/ 0 w 2914566"/>
                <a:gd name="connsiteY3-96" fmla="*/ 0 h 1564850"/>
                <a:gd name="connsiteX0-97" fmla="*/ 0 w 2914566"/>
                <a:gd name="connsiteY0-98" fmla="*/ 0 h 1131217"/>
                <a:gd name="connsiteX1-99" fmla="*/ 2914566 w 2914566"/>
                <a:gd name="connsiteY1-100" fmla="*/ 956584 h 1131217"/>
                <a:gd name="connsiteX2-101" fmla="*/ 1403247 w 2914566"/>
                <a:gd name="connsiteY2-102" fmla="*/ 1131217 h 1131217"/>
                <a:gd name="connsiteX3-103" fmla="*/ 0 w 2914566"/>
                <a:gd name="connsiteY3-104" fmla="*/ 0 h 1131217"/>
                <a:gd name="connsiteX0-105" fmla="*/ 0 w 1403247"/>
                <a:gd name="connsiteY0-106" fmla="*/ 773234 h 1904451"/>
                <a:gd name="connsiteX1-107" fmla="*/ 1081053 w 1403247"/>
                <a:gd name="connsiteY1-108" fmla="*/ 0 h 1904451"/>
                <a:gd name="connsiteX2-109" fmla="*/ 1403247 w 1403247"/>
                <a:gd name="connsiteY2-110" fmla="*/ 1904451 h 1904451"/>
                <a:gd name="connsiteX3-111" fmla="*/ 0 w 1403247"/>
                <a:gd name="connsiteY3-112" fmla="*/ 773234 h 1904451"/>
                <a:gd name="connsiteX0-113" fmla="*/ 0 w 1733185"/>
                <a:gd name="connsiteY0-114" fmla="*/ 0 h 1932495"/>
                <a:gd name="connsiteX1-115" fmla="*/ 1410991 w 1733185"/>
                <a:gd name="connsiteY1-116" fmla="*/ 28044 h 1932495"/>
                <a:gd name="connsiteX2-117" fmla="*/ 1733185 w 1733185"/>
                <a:gd name="connsiteY2-118" fmla="*/ 1932495 h 1932495"/>
                <a:gd name="connsiteX3-119" fmla="*/ 0 w 1733185"/>
                <a:gd name="connsiteY3-120" fmla="*/ 0 h 1932495"/>
                <a:gd name="connsiteX0-121" fmla="*/ 0 w 1410991"/>
                <a:gd name="connsiteY0-122" fmla="*/ 0 h 1908928"/>
                <a:gd name="connsiteX1-123" fmla="*/ 1410991 w 1410991"/>
                <a:gd name="connsiteY1-124" fmla="*/ 28044 h 1908928"/>
                <a:gd name="connsiteX2-125" fmla="*/ 319164 w 1410991"/>
                <a:gd name="connsiteY2-126" fmla="*/ 1908928 h 1908928"/>
                <a:gd name="connsiteX3-127" fmla="*/ 0 w 1410991"/>
                <a:gd name="connsiteY3-128" fmla="*/ 0 h 1908928"/>
                <a:gd name="connsiteX0-129" fmla="*/ 0 w 355189"/>
                <a:gd name="connsiteY0-130" fmla="*/ 61510 h 1970438"/>
                <a:gd name="connsiteX1-131" fmla="*/ 355189 w 355189"/>
                <a:gd name="connsiteY1-132" fmla="*/ 0 h 1970438"/>
                <a:gd name="connsiteX2-133" fmla="*/ 319164 w 355189"/>
                <a:gd name="connsiteY2-134" fmla="*/ 1970438 h 1970438"/>
                <a:gd name="connsiteX3-135" fmla="*/ 0 w 355189"/>
                <a:gd name="connsiteY3-136" fmla="*/ 61510 h 1970438"/>
                <a:gd name="connsiteX0-137" fmla="*/ 0 w 355189"/>
                <a:gd name="connsiteY0-138" fmla="*/ 61510 h 1970438"/>
                <a:gd name="connsiteX1-139" fmla="*/ 355189 w 355189"/>
                <a:gd name="connsiteY1-140" fmla="*/ 0 h 1970438"/>
                <a:gd name="connsiteX2-141" fmla="*/ 339920 w 355189"/>
                <a:gd name="connsiteY2-142" fmla="*/ 857498 h 1970438"/>
                <a:gd name="connsiteX3-143" fmla="*/ 319164 w 355189"/>
                <a:gd name="connsiteY3-144" fmla="*/ 1970438 h 1970438"/>
                <a:gd name="connsiteX4" fmla="*/ 0 w 355189"/>
                <a:gd name="connsiteY4" fmla="*/ 61510 h 1970438"/>
                <a:gd name="connsiteX0-145" fmla="*/ 0 w 1141198"/>
                <a:gd name="connsiteY0-146" fmla="*/ 61510 h 1970438"/>
                <a:gd name="connsiteX1-147" fmla="*/ 355189 w 1141198"/>
                <a:gd name="connsiteY1-148" fmla="*/ 0 h 1970438"/>
                <a:gd name="connsiteX2-149" fmla="*/ 1141198 w 1141198"/>
                <a:gd name="connsiteY2-150" fmla="*/ 1380686 h 1970438"/>
                <a:gd name="connsiteX3-151" fmla="*/ 319164 w 1141198"/>
                <a:gd name="connsiteY3-152" fmla="*/ 1970438 h 1970438"/>
                <a:gd name="connsiteX4-153" fmla="*/ 0 w 1141198"/>
                <a:gd name="connsiteY4-154" fmla="*/ 61510 h 1970438"/>
                <a:gd name="connsiteX0-155" fmla="*/ 0 w 2055598"/>
                <a:gd name="connsiteY0-156" fmla="*/ 645972 h 1970438"/>
                <a:gd name="connsiteX1-157" fmla="*/ 1269589 w 2055598"/>
                <a:gd name="connsiteY1-158" fmla="*/ 0 h 1970438"/>
                <a:gd name="connsiteX2-159" fmla="*/ 2055598 w 2055598"/>
                <a:gd name="connsiteY2-160" fmla="*/ 1380686 h 1970438"/>
                <a:gd name="connsiteX3-161" fmla="*/ 1233564 w 2055598"/>
                <a:gd name="connsiteY3-162" fmla="*/ 1970438 h 1970438"/>
                <a:gd name="connsiteX4-163" fmla="*/ 0 w 2055598"/>
                <a:gd name="connsiteY4-164" fmla="*/ 645972 h 1970438"/>
                <a:gd name="connsiteX0-165" fmla="*/ 0 w 2055598"/>
                <a:gd name="connsiteY0-166" fmla="*/ 85077 h 1409543"/>
                <a:gd name="connsiteX1-167" fmla="*/ 317482 w 2055598"/>
                <a:gd name="connsiteY1-168" fmla="*/ 0 h 1409543"/>
                <a:gd name="connsiteX2-169" fmla="*/ 2055598 w 2055598"/>
                <a:gd name="connsiteY2-170" fmla="*/ 819791 h 1409543"/>
                <a:gd name="connsiteX3-171" fmla="*/ 1233564 w 2055598"/>
                <a:gd name="connsiteY3-172" fmla="*/ 1409543 h 1409543"/>
                <a:gd name="connsiteX4-173" fmla="*/ 0 w 2055598"/>
                <a:gd name="connsiteY4-174" fmla="*/ 85077 h 1409543"/>
                <a:gd name="connsiteX0-175" fmla="*/ 1043009 w 3098607"/>
                <a:gd name="connsiteY0-176" fmla="*/ 85077 h 853361"/>
                <a:gd name="connsiteX1-177" fmla="*/ 1360491 w 3098607"/>
                <a:gd name="connsiteY1-178" fmla="*/ 0 h 853361"/>
                <a:gd name="connsiteX2-179" fmla="*/ 3098607 w 3098607"/>
                <a:gd name="connsiteY2-180" fmla="*/ 819791 h 853361"/>
                <a:gd name="connsiteX3-181" fmla="*/ 0 w 3098607"/>
                <a:gd name="connsiteY3-182" fmla="*/ 853361 h 853361"/>
                <a:gd name="connsiteX4-183" fmla="*/ 1043009 w 3098607"/>
                <a:gd name="connsiteY4-184" fmla="*/ 85077 h 853361"/>
                <a:gd name="connsiteX0-185" fmla="*/ 1043009 w 1360491"/>
                <a:gd name="connsiteY0-186" fmla="*/ 85077 h 853361"/>
                <a:gd name="connsiteX1-187" fmla="*/ 1360491 w 1360491"/>
                <a:gd name="connsiteY1-188" fmla="*/ 0 h 853361"/>
                <a:gd name="connsiteX2-189" fmla="*/ 737193 w 1360491"/>
                <a:gd name="connsiteY2-190" fmla="*/ 744377 h 853361"/>
                <a:gd name="connsiteX3-191" fmla="*/ 0 w 1360491"/>
                <a:gd name="connsiteY3-192" fmla="*/ 853361 h 853361"/>
                <a:gd name="connsiteX4-193" fmla="*/ 1043009 w 1360491"/>
                <a:gd name="connsiteY4-194" fmla="*/ 85077 h 853361"/>
                <a:gd name="connsiteX0-195" fmla="*/ 1043009 w 1379345"/>
                <a:gd name="connsiteY0-196" fmla="*/ 85077 h 853361"/>
                <a:gd name="connsiteX1-197" fmla="*/ 1379345 w 1379345"/>
                <a:gd name="connsiteY1-198" fmla="*/ 0 h 853361"/>
                <a:gd name="connsiteX2-199" fmla="*/ 737193 w 1379345"/>
                <a:gd name="connsiteY2-200" fmla="*/ 744377 h 853361"/>
                <a:gd name="connsiteX3-201" fmla="*/ 0 w 1379345"/>
                <a:gd name="connsiteY3-202" fmla="*/ 853361 h 853361"/>
                <a:gd name="connsiteX4-203" fmla="*/ 1043009 w 1379345"/>
                <a:gd name="connsiteY4-204" fmla="*/ 85077 h 853361"/>
                <a:gd name="connsiteX0-205" fmla="*/ 1043009 w 1379345"/>
                <a:gd name="connsiteY0-206" fmla="*/ 85077 h 853361"/>
                <a:gd name="connsiteX1-207" fmla="*/ 1379345 w 1379345"/>
                <a:gd name="connsiteY1-208" fmla="*/ 0 h 853361"/>
                <a:gd name="connsiteX2-209" fmla="*/ 737193 w 1379345"/>
                <a:gd name="connsiteY2-210" fmla="*/ 744377 h 853361"/>
                <a:gd name="connsiteX3-211" fmla="*/ 0 w 1379345"/>
                <a:gd name="connsiteY3-212" fmla="*/ 853361 h 853361"/>
                <a:gd name="connsiteX4-213" fmla="*/ 1043009 w 1379345"/>
                <a:gd name="connsiteY4-214" fmla="*/ 85077 h 853361"/>
                <a:gd name="connsiteX0-215" fmla="*/ 1035865 w 1372201"/>
                <a:gd name="connsiteY0-216" fmla="*/ 85077 h 846217"/>
                <a:gd name="connsiteX1-217" fmla="*/ 1372201 w 1372201"/>
                <a:gd name="connsiteY1-218" fmla="*/ 0 h 846217"/>
                <a:gd name="connsiteX2-219" fmla="*/ 730049 w 1372201"/>
                <a:gd name="connsiteY2-220" fmla="*/ 744377 h 846217"/>
                <a:gd name="connsiteX3-221" fmla="*/ 0 w 1372201"/>
                <a:gd name="connsiteY3-222" fmla="*/ 846217 h 846217"/>
                <a:gd name="connsiteX4-223" fmla="*/ 1035865 w 1372201"/>
                <a:gd name="connsiteY4-224" fmla="*/ 85077 h 846217"/>
                <a:gd name="connsiteX0-225" fmla="*/ 1026340 w 1362676"/>
                <a:gd name="connsiteY0-226" fmla="*/ 85077 h 843835"/>
                <a:gd name="connsiteX1-227" fmla="*/ 1362676 w 1362676"/>
                <a:gd name="connsiteY1-228" fmla="*/ 0 h 843835"/>
                <a:gd name="connsiteX2-229" fmla="*/ 720524 w 1362676"/>
                <a:gd name="connsiteY2-230" fmla="*/ 744377 h 843835"/>
                <a:gd name="connsiteX3-231" fmla="*/ 0 w 1362676"/>
                <a:gd name="connsiteY3-232" fmla="*/ 843835 h 843835"/>
                <a:gd name="connsiteX4-233" fmla="*/ 1026340 w 1362676"/>
                <a:gd name="connsiteY4-234" fmla="*/ 85077 h 843835"/>
                <a:gd name="connsiteX0-235" fmla="*/ 1028722 w 1365058"/>
                <a:gd name="connsiteY0-236" fmla="*/ 85077 h 843835"/>
                <a:gd name="connsiteX1-237" fmla="*/ 1365058 w 1365058"/>
                <a:gd name="connsiteY1-238" fmla="*/ 0 h 843835"/>
                <a:gd name="connsiteX2-239" fmla="*/ 722906 w 1365058"/>
                <a:gd name="connsiteY2-240" fmla="*/ 744377 h 843835"/>
                <a:gd name="connsiteX3-241" fmla="*/ 0 w 1365058"/>
                <a:gd name="connsiteY3-242" fmla="*/ 843835 h 843835"/>
                <a:gd name="connsiteX4-243" fmla="*/ 1028722 w 1365058"/>
                <a:gd name="connsiteY4-244" fmla="*/ 85077 h 843835"/>
                <a:gd name="connsiteX0-245" fmla="*/ 1028722 w 1362677"/>
                <a:gd name="connsiteY0-246" fmla="*/ 80314 h 839072"/>
                <a:gd name="connsiteX1-247" fmla="*/ 1362677 w 1362677"/>
                <a:gd name="connsiteY1-248" fmla="*/ 0 h 839072"/>
                <a:gd name="connsiteX2-249" fmla="*/ 722906 w 1362677"/>
                <a:gd name="connsiteY2-250" fmla="*/ 739614 h 839072"/>
                <a:gd name="connsiteX3-251" fmla="*/ 0 w 1362677"/>
                <a:gd name="connsiteY3-252" fmla="*/ 839072 h 839072"/>
                <a:gd name="connsiteX4-253" fmla="*/ 1028722 w 1362677"/>
                <a:gd name="connsiteY4-254" fmla="*/ 80314 h 839072"/>
              </a:gdLst>
              <a:ahLst/>
              <a:cxnLst>
                <a:cxn ang="0">
                  <a:pos x="connsiteX0-1" y="connsiteY0-2"/>
                </a:cxn>
                <a:cxn ang="0">
                  <a:pos x="connsiteX1-3" y="connsiteY1-4"/>
                </a:cxn>
                <a:cxn ang="0">
                  <a:pos x="connsiteX2-5" y="connsiteY2-6"/>
                </a:cxn>
                <a:cxn ang="0">
                  <a:pos x="connsiteX3-7" y="connsiteY3-8"/>
                </a:cxn>
                <a:cxn ang="0">
                  <a:pos x="connsiteX4-153" y="connsiteY4-154"/>
                </a:cxn>
              </a:cxnLst>
              <a:rect l="l" t="t" r="r" b="b"/>
              <a:pathLst>
                <a:path w="1362677" h="839072">
                  <a:moveTo>
                    <a:pt x="1028722" y="80314"/>
                  </a:moveTo>
                  <a:lnTo>
                    <a:pt x="1362677" y="0"/>
                  </a:lnTo>
                  <a:lnTo>
                    <a:pt x="722906" y="739614"/>
                  </a:lnTo>
                  <a:lnTo>
                    <a:pt x="0" y="839072"/>
                  </a:lnTo>
                  <a:lnTo>
                    <a:pt x="1028722" y="80314"/>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1" name="等腰三角形 8"/>
            <p:cNvSpPr/>
            <p:nvPr/>
          </p:nvSpPr>
          <p:spPr>
            <a:xfrm>
              <a:off x="3711646" y="1619128"/>
              <a:ext cx="1028390" cy="1680539"/>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714754 w 2523354"/>
                <a:gd name="connsiteY0-42" fmla="*/ 645972 h 975911"/>
                <a:gd name="connsiteX1-43" fmla="*/ 0 w 2523354"/>
                <a:gd name="connsiteY1-44" fmla="*/ 0 h 975911"/>
                <a:gd name="connsiteX2-45" fmla="*/ 2523354 w 2523354"/>
                <a:gd name="connsiteY2-46" fmla="*/ 975911 h 975911"/>
                <a:gd name="connsiteX3-47" fmla="*/ 714754 w 2523354"/>
                <a:gd name="connsiteY3-48" fmla="*/ 645972 h 975911"/>
                <a:gd name="connsiteX0-49" fmla="*/ 0 w 3425297"/>
                <a:gd name="connsiteY0-50" fmla="*/ 1682921 h 1682921"/>
                <a:gd name="connsiteX1-51" fmla="*/ 901943 w 3425297"/>
                <a:gd name="connsiteY1-52" fmla="*/ 0 h 1682921"/>
                <a:gd name="connsiteX2-53" fmla="*/ 3425297 w 3425297"/>
                <a:gd name="connsiteY2-54" fmla="*/ 975911 h 1682921"/>
                <a:gd name="connsiteX3-55" fmla="*/ 0 w 3425297"/>
                <a:gd name="connsiteY3-56" fmla="*/ 1682921 h 1682921"/>
                <a:gd name="connsiteX0-57" fmla="*/ 0 w 1040315"/>
                <a:gd name="connsiteY0-58" fmla="*/ 1682921 h 1682921"/>
                <a:gd name="connsiteX1-59" fmla="*/ 901943 w 1040315"/>
                <a:gd name="connsiteY1-60" fmla="*/ 0 h 1682921"/>
                <a:gd name="connsiteX2-61" fmla="*/ 1040315 w 1040315"/>
                <a:gd name="connsiteY2-62" fmla="*/ 919350 h 1682921"/>
                <a:gd name="connsiteX3-63" fmla="*/ 0 w 1040315"/>
                <a:gd name="connsiteY3-64" fmla="*/ 1682921 h 1682921"/>
                <a:gd name="connsiteX0-65" fmla="*/ 0 w 1030790"/>
                <a:gd name="connsiteY0-66" fmla="*/ 1680539 h 1680539"/>
                <a:gd name="connsiteX1-67" fmla="*/ 892418 w 1030790"/>
                <a:gd name="connsiteY1-68" fmla="*/ 0 h 1680539"/>
                <a:gd name="connsiteX2-69" fmla="*/ 1030790 w 1030790"/>
                <a:gd name="connsiteY2-70" fmla="*/ 919350 h 1680539"/>
                <a:gd name="connsiteX3-71" fmla="*/ 0 w 1030790"/>
                <a:gd name="connsiteY3-72" fmla="*/ 1680539 h 1680539"/>
                <a:gd name="connsiteX0-73" fmla="*/ 0 w 1028390"/>
                <a:gd name="connsiteY0-74" fmla="*/ 1680539 h 1680539"/>
                <a:gd name="connsiteX1-75" fmla="*/ 892418 w 1028390"/>
                <a:gd name="connsiteY1-76" fmla="*/ 0 h 1680539"/>
                <a:gd name="connsiteX2-77" fmla="*/ 1028390 w 1028390"/>
                <a:gd name="connsiteY2-78" fmla="*/ 928950 h 1680539"/>
                <a:gd name="connsiteX3-79" fmla="*/ 0 w 1028390"/>
                <a:gd name="connsiteY3-80" fmla="*/ 1680539 h 1680539"/>
              </a:gdLst>
              <a:ahLst/>
              <a:cxnLst>
                <a:cxn ang="0">
                  <a:pos x="connsiteX0-1" y="connsiteY0-2"/>
                </a:cxn>
                <a:cxn ang="0">
                  <a:pos x="connsiteX1-3" y="connsiteY1-4"/>
                </a:cxn>
                <a:cxn ang="0">
                  <a:pos x="connsiteX2-5" y="connsiteY2-6"/>
                </a:cxn>
                <a:cxn ang="0">
                  <a:pos x="connsiteX3-7" y="connsiteY3-8"/>
                </a:cxn>
              </a:cxnLst>
              <a:rect l="l" t="t" r="r" b="b"/>
              <a:pathLst>
                <a:path w="1028390" h="1680539">
                  <a:moveTo>
                    <a:pt x="0" y="1680539"/>
                  </a:moveTo>
                  <a:lnTo>
                    <a:pt x="892418" y="0"/>
                  </a:lnTo>
                  <a:lnTo>
                    <a:pt x="1028390" y="928950"/>
                  </a:lnTo>
                  <a:lnTo>
                    <a:pt x="0" y="1680539"/>
                  </a:lnTo>
                  <a:close/>
                </a:path>
              </a:pathLst>
            </a:custGeom>
            <a:gradFill>
              <a:gsLst>
                <a:gs pos="0">
                  <a:schemeClr val="bg2"/>
                </a:gs>
                <a:gs pos="100000">
                  <a:schemeClr val="tx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2" name="等腰三角形 8"/>
            <p:cNvSpPr/>
            <p:nvPr/>
          </p:nvSpPr>
          <p:spPr>
            <a:xfrm>
              <a:off x="4601833" y="1619130"/>
              <a:ext cx="470539" cy="928862"/>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714754 w 2523354"/>
                <a:gd name="connsiteY0-42" fmla="*/ 645972 h 975911"/>
                <a:gd name="connsiteX1-43" fmla="*/ 0 w 2523354"/>
                <a:gd name="connsiteY1-44" fmla="*/ 0 h 975911"/>
                <a:gd name="connsiteX2-45" fmla="*/ 2523354 w 2523354"/>
                <a:gd name="connsiteY2-46" fmla="*/ 975911 h 975911"/>
                <a:gd name="connsiteX3-47" fmla="*/ 714754 w 2523354"/>
                <a:gd name="connsiteY3-48" fmla="*/ 645972 h 975911"/>
                <a:gd name="connsiteX0-49" fmla="*/ 0 w 3425297"/>
                <a:gd name="connsiteY0-50" fmla="*/ 1682921 h 1682921"/>
                <a:gd name="connsiteX1-51" fmla="*/ 901943 w 3425297"/>
                <a:gd name="connsiteY1-52" fmla="*/ 0 h 1682921"/>
                <a:gd name="connsiteX2-53" fmla="*/ 3425297 w 3425297"/>
                <a:gd name="connsiteY2-54" fmla="*/ 975911 h 1682921"/>
                <a:gd name="connsiteX3-55" fmla="*/ 0 w 3425297"/>
                <a:gd name="connsiteY3-56" fmla="*/ 1682921 h 1682921"/>
                <a:gd name="connsiteX0-57" fmla="*/ 0 w 1040315"/>
                <a:gd name="connsiteY0-58" fmla="*/ 1682921 h 1682921"/>
                <a:gd name="connsiteX1-59" fmla="*/ 901943 w 1040315"/>
                <a:gd name="connsiteY1-60" fmla="*/ 0 h 1682921"/>
                <a:gd name="connsiteX2-61" fmla="*/ 1040315 w 1040315"/>
                <a:gd name="connsiteY2-62" fmla="*/ 919350 h 1682921"/>
                <a:gd name="connsiteX3-63" fmla="*/ 0 w 1040315"/>
                <a:gd name="connsiteY3-64" fmla="*/ 1682921 h 1682921"/>
                <a:gd name="connsiteX0-65" fmla="*/ 347109 w 1387424"/>
                <a:gd name="connsiteY0-66" fmla="*/ 1565086 h 1565086"/>
                <a:gd name="connsiteX1-67" fmla="*/ 0 w 1387424"/>
                <a:gd name="connsiteY1-68" fmla="*/ 0 h 1565086"/>
                <a:gd name="connsiteX2-69" fmla="*/ 1387424 w 1387424"/>
                <a:gd name="connsiteY2-70" fmla="*/ 801515 h 1565086"/>
                <a:gd name="connsiteX3-71" fmla="*/ 347109 w 1387424"/>
                <a:gd name="connsiteY3-72" fmla="*/ 1565086 h 1565086"/>
                <a:gd name="connsiteX0-73" fmla="*/ 139719 w 1387424"/>
                <a:gd name="connsiteY0-74" fmla="*/ 900496 h 900496"/>
                <a:gd name="connsiteX1-75" fmla="*/ 0 w 1387424"/>
                <a:gd name="connsiteY1-76" fmla="*/ 0 h 900496"/>
                <a:gd name="connsiteX2-77" fmla="*/ 1387424 w 1387424"/>
                <a:gd name="connsiteY2-78" fmla="*/ 801515 h 900496"/>
                <a:gd name="connsiteX3-79" fmla="*/ 139719 w 1387424"/>
                <a:gd name="connsiteY3-80" fmla="*/ 900496 h 900496"/>
                <a:gd name="connsiteX0-81" fmla="*/ 139719 w 477737"/>
                <a:gd name="connsiteY0-82" fmla="*/ 900496 h 900496"/>
                <a:gd name="connsiteX1-83" fmla="*/ 0 w 477737"/>
                <a:gd name="connsiteY1-84" fmla="*/ 0 h 900496"/>
                <a:gd name="connsiteX2-85" fmla="*/ 477737 w 477737"/>
                <a:gd name="connsiteY2-86" fmla="*/ 843936 h 900496"/>
                <a:gd name="connsiteX3-87" fmla="*/ 139719 w 477737"/>
                <a:gd name="connsiteY3-88" fmla="*/ 900496 h 900496"/>
                <a:gd name="connsiteX0-89" fmla="*/ 139719 w 477737"/>
                <a:gd name="connsiteY0-90" fmla="*/ 924063 h 924063"/>
                <a:gd name="connsiteX1-91" fmla="*/ 0 w 477737"/>
                <a:gd name="connsiteY1-92" fmla="*/ 0 h 924063"/>
                <a:gd name="connsiteX2-93" fmla="*/ 477737 w 477737"/>
                <a:gd name="connsiteY2-94" fmla="*/ 843936 h 924063"/>
                <a:gd name="connsiteX3-95" fmla="*/ 139719 w 477737"/>
                <a:gd name="connsiteY3-96" fmla="*/ 924063 h 924063"/>
                <a:gd name="connsiteX0-97" fmla="*/ 139719 w 477737"/>
                <a:gd name="connsiteY0-98" fmla="*/ 928862 h 928862"/>
                <a:gd name="connsiteX1-99" fmla="*/ 0 w 477737"/>
                <a:gd name="connsiteY1-100" fmla="*/ 0 h 928862"/>
                <a:gd name="connsiteX2-101" fmla="*/ 477737 w 477737"/>
                <a:gd name="connsiteY2-102" fmla="*/ 843936 h 928862"/>
                <a:gd name="connsiteX3-103" fmla="*/ 139719 w 477737"/>
                <a:gd name="connsiteY3-104" fmla="*/ 928862 h 928862"/>
                <a:gd name="connsiteX0-105" fmla="*/ 132520 w 470538"/>
                <a:gd name="connsiteY0-106" fmla="*/ 928862 h 928862"/>
                <a:gd name="connsiteX1-107" fmla="*/ 0 w 470538"/>
                <a:gd name="connsiteY1-108" fmla="*/ 0 h 928862"/>
                <a:gd name="connsiteX2-109" fmla="*/ 470538 w 470538"/>
                <a:gd name="connsiteY2-110" fmla="*/ 843936 h 928862"/>
                <a:gd name="connsiteX3-111" fmla="*/ 132520 w 470538"/>
                <a:gd name="connsiteY3-112" fmla="*/ 928862 h 928862"/>
              </a:gdLst>
              <a:ahLst/>
              <a:cxnLst>
                <a:cxn ang="0">
                  <a:pos x="connsiteX0-1" y="connsiteY0-2"/>
                </a:cxn>
                <a:cxn ang="0">
                  <a:pos x="connsiteX1-3" y="connsiteY1-4"/>
                </a:cxn>
                <a:cxn ang="0">
                  <a:pos x="connsiteX2-5" y="connsiteY2-6"/>
                </a:cxn>
                <a:cxn ang="0">
                  <a:pos x="connsiteX3-7" y="connsiteY3-8"/>
                </a:cxn>
              </a:cxnLst>
              <a:rect l="l" t="t" r="r" b="b"/>
              <a:pathLst>
                <a:path w="470538" h="928862">
                  <a:moveTo>
                    <a:pt x="132520" y="928862"/>
                  </a:moveTo>
                  <a:lnTo>
                    <a:pt x="0" y="0"/>
                  </a:lnTo>
                  <a:lnTo>
                    <a:pt x="470538" y="843936"/>
                  </a:lnTo>
                  <a:lnTo>
                    <a:pt x="132520" y="928862"/>
                  </a:lnTo>
                  <a:close/>
                </a:path>
              </a:pathLst>
            </a:custGeom>
            <a:gradFill>
              <a:gsLst>
                <a:gs pos="24000">
                  <a:schemeClr val="bg2">
                    <a:lumMod val="64000"/>
                    <a:lumOff val="36000"/>
                  </a:schemeClr>
                </a:gs>
                <a:gs pos="100000">
                  <a:schemeClr val="tx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3" name="等腰三角形 8"/>
            <p:cNvSpPr/>
            <p:nvPr/>
          </p:nvSpPr>
          <p:spPr>
            <a:xfrm>
              <a:off x="3715061" y="1619128"/>
              <a:ext cx="894532" cy="1680539"/>
            </a:xfrm>
            <a:custGeom>
              <a:avLst/>
              <a:gdLst/>
              <a:ahLst/>
              <a:cxnLst/>
              <a:rect l="l" t="t" r="r" b="b"/>
              <a:pathLst>
                <a:path w="894532" h="1680539">
                  <a:moveTo>
                    <a:pt x="892418" y="0"/>
                  </a:moveTo>
                  <a:lnTo>
                    <a:pt x="894532" y="14045"/>
                  </a:lnTo>
                  <a:cubicBezTo>
                    <a:pt x="683384" y="377592"/>
                    <a:pt x="562167" y="806849"/>
                    <a:pt x="560747" y="1266455"/>
                  </a:cubicBezTo>
                  <a:lnTo>
                    <a:pt x="0" y="1680539"/>
                  </a:ln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114" name="组合 113"/>
          <p:cNvGrpSpPr/>
          <p:nvPr/>
        </p:nvGrpSpPr>
        <p:grpSpPr>
          <a:xfrm>
            <a:off x="4845089" y="3128006"/>
            <a:ext cx="3465467" cy="3081585"/>
            <a:chOff x="3677245" y="2531438"/>
            <a:chExt cx="2223935" cy="1977582"/>
          </a:xfrm>
        </p:grpSpPr>
        <p:sp>
          <p:nvSpPr>
            <p:cNvPr id="115" name="等腰三角形 8"/>
            <p:cNvSpPr/>
            <p:nvPr/>
          </p:nvSpPr>
          <p:spPr>
            <a:xfrm>
              <a:off x="3677245" y="2595039"/>
              <a:ext cx="1403247" cy="1909213"/>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914566"/>
                <a:gd name="connsiteY0-90" fmla="*/ 0 h 1564850"/>
                <a:gd name="connsiteX1-91" fmla="*/ 2914566 w 2914566"/>
                <a:gd name="connsiteY1-92" fmla="*/ 956584 h 1564850"/>
                <a:gd name="connsiteX2-93" fmla="*/ 2096117 w 2914566"/>
                <a:gd name="connsiteY2-94" fmla="*/ 1564850 h 1564850"/>
                <a:gd name="connsiteX3-95" fmla="*/ 0 w 2914566"/>
                <a:gd name="connsiteY3-96" fmla="*/ 0 h 1564850"/>
                <a:gd name="connsiteX0-97" fmla="*/ 0 w 2914566"/>
                <a:gd name="connsiteY0-98" fmla="*/ 0 h 1131217"/>
                <a:gd name="connsiteX1-99" fmla="*/ 2914566 w 2914566"/>
                <a:gd name="connsiteY1-100" fmla="*/ 956584 h 1131217"/>
                <a:gd name="connsiteX2-101" fmla="*/ 1403247 w 2914566"/>
                <a:gd name="connsiteY2-102" fmla="*/ 1131217 h 1131217"/>
                <a:gd name="connsiteX3-103" fmla="*/ 0 w 2914566"/>
                <a:gd name="connsiteY3-104" fmla="*/ 0 h 1131217"/>
                <a:gd name="connsiteX0-105" fmla="*/ 0 w 1403247"/>
                <a:gd name="connsiteY0-106" fmla="*/ 773234 h 1904451"/>
                <a:gd name="connsiteX1-107" fmla="*/ 1081053 w 1403247"/>
                <a:gd name="connsiteY1-108" fmla="*/ 0 h 1904451"/>
                <a:gd name="connsiteX2-109" fmla="*/ 1403247 w 1403247"/>
                <a:gd name="connsiteY2-110" fmla="*/ 1904451 h 1904451"/>
                <a:gd name="connsiteX3-111" fmla="*/ 0 w 1403247"/>
                <a:gd name="connsiteY3-112" fmla="*/ 773234 h 1904451"/>
                <a:gd name="connsiteX0-113" fmla="*/ 0 w 1408010"/>
                <a:gd name="connsiteY0-114" fmla="*/ 773234 h 1916357"/>
                <a:gd name="connsiteX1-115" fmla="*/ 1081053 w 1408010"/>
                <a:gd name="connsiteY1-116" fmla="*/ 0 h 1916357"/>
                <a:gd name="connsiteX2-117" fmla="*/ 1408010 w 1408010"/>
                <a:gd name="connsiteY2-118" fmla="*/ 1916357 h 1916357"/>
                <a:gd name="connsiteX3-119" fmla="*/ 0 w 1408010"/>
                <a:gd name="connsiteY3-120" fmla="*/ 773234 h 1916357"/>
                <a:gd name="connsiteX0-121" fmla="*/ 0 w 1403247"/>
                <a:gd name="connsiteY0-122" fmla="*/ 773234 h 1909213"/>
                <a:gd name="connsiteX1-123" fmla="*/ 1081053 w 1403247"/>
                <a:gd name="connsiteY1-124" fmla="*/ 0 h 1909213"/>
                <a:gd name="connsiteX2-125" fmla="*/ 1403247 w 1403247"/>
                <a:gd name="connsiteY2-126" fmla="*/ 1909213 h 1909213"/>
                <a:gd name="connsiteX3-127" fmla="*/ 0 w 1403247"/>
                <a:gd name="connsiteY3-128" fmla="*/ 773234 h 1909213"/>
              </a:gdLst>
              <a:ahLst/>
              <a:cxnLst>
                <a:cxn ang="0">
                  <a:pos x="connsiteX0-1" y="connsiteY0-2"/>
                </a:cxn>
                <a:cxn ang="0">
                  <a:pos x="connsiteX1-3" y="connsiteY1-4"/>
                </a:cxn>
                <a:cxn ang="0">
                  <a:pos x="connsiteX2-5" y="connsiteY2-6"/>
                </a:cxn>
                <a:cxn ang="0">
                  <a:pos x="connsiteX3-7" y="connsiteY3-8"/>
                </a:cxn>
              </a:cxnLst>
              <a:rect l="l" t="t" r="r" b="b"/>
              <a:pathLst>
                <a:path w="1403247" h="1909213">
                  <a:moveTo>
                    <a:pt x="0" y="773234"/>
                  </a:moveTo>
                  <a:lnTo>
                    <a:pt x="1081053" y="0"/>
                  </a:lnTo>
                  <a:lnTo>
                    <a:pt x="1403247" y="1909213"/>
                  </a:lnTo>
                  <a:lnTo>
                    <a:pt x="0" y="773234"/>
                  </a:lnTo>
                  <a:close/>
                </a:path>
              </a:pathLst>
            </a:custGeom>
            <a:gradFill>
              <a:gsLst>
                <a:gs pos="28000">
                  <a:schemeClr val="accent2"/>
                </a:gs>
                <a:gs pos="87000">
                  <a:schemeClr val="accent1"/>
                </a:gs>
              </a:gsLst>
              <a:lin ang="18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6" name="等腰三角形 8"/>
            <p:cNvSpPr/>
            <p:nvPr/>
          </p:nvSpPr>
          <p:spPr>
            <a:xfrm>
              <a:off x="4755220" y="2531438"/>
              <a:ext cx="1145960" cy="1977582"/>
            </a:xfrm>
            <a:custGeom>
              <a:avLst/>
              <a:gdLst>
                <a:gd name="connsiteX0" fmla="*/ 0 w 1059170"/>
                <a:gd name="connsiteY0" fmla="*/ 792088 h 792088"/>
                <a:gd name="connsiteX1" fmla="*/ 529585 w 1059170"/>
                <a:gd name="connsiteY1" fmla="*/ 0 h 792088"/>
                <a:gd name="connsiteX2" fmla="*/ 1059170 w 1059170"/>
                <a:gd name="connsiteY2" fmla="*/ 792088 h 792088"/>
                <a:gd name="connsiteX3" fmla="*/ 0 w 1059170"/>
                <a:gd name="connsiteY3" fmla="*/ 792088 h 792088"/>
                <a:gd name="connsiteX0-1" fmla="*/ 0 w 1818027"/>
                <a:gd name="connsiteY0-2" fmla="*/ 810941 h 810941"/>
                <a:gd name="connsiteX1-3" fmla="*/ 1288442 w 1818027"/>
                <a:gd name="connsiteY1-4" fmla="*/ 0 h 810941"/>
                <a:gd name="connsiteX2-5" fmla="*/ 1818027 w 1818027"/>
                <a:gd name="connsiteY2-6" fmla="*/ 792088 h 810941"/>
                <a:gd name="connsiteX3-7" fmla="*/ 0 w 1818027"/>
                <a:gd name="connsiteY3-8" fmla="*/ 810941 h 810941"/>
                <a:gd name="connsiteX0-9" fmla="*/ 0 w 1818027"/>
                <a:gd name="connsiteY0-10" fmla="*/ 730813 h 730813"/>
                <a:gd name="connsiteX1-11" fmla="*/ 383469 w 1818027"/>
                <a:gd name="connsiteY1-12" fmla="*/ 0 h 730813"/>
                <a:gd name="connsiteX2-13" fmla="*/ 1818027 w 1818027"/>
                <a:gd name="connsiteY2-14" fmla="*/ 711960 h 730813"/>
                <a:gd name="connsiteX3-15" fmla="*/ 0 w 1818027"/>
                <a:gd name="connsiteY3-16" fmla="*/ 730813 h 730813"/>
                <a:gd name="connsiteX0-17" fmla="*/ 0 w 1808600"/>
                <a:gd name="connsiteY0-18" fmla="*/ 730813 h 1060752"/>
                <a:gd name="connsiteX1-19" fmla="*/ 383469 w 1808600"/>
                <a:gd name="connsiteY1-20" fmla="*/ 0 h 1060752"/>
                <a:gd name="connsiteX2-21" fmla="*/ 1808600 w 1808600"/>
                <a:gd name="connsiteY2-22" fmla="*/ 1060752 h 1060752"/>
                <a:gd name="connsiteX3-23" fmla="*/ 0 w 1808600"/>
                <a:gd name="connsiteY3-24" fmla="*/ 730813 h 1060752"/>
                <a:gd name="connsiteX0-25" fmla="*/ 0 w 1808600"/>
                <a:gd name="connsiteY0-26" fmla="*/ 730813 h 1060752"/>
                <a:gd name="connsiteX1-27" fmla="*/ 397609 w 1808600"/>
                <a:gd name="connsiteY1-28" fmla="*/ 0 h 1060752"/>
                <a:gd name="connsiteX2-29" fmla="*/ 1808600 w 1808600"/>
                <a:gd name="connsiteY2-30" fmla="*/ 1060752 h 1060752"/>
                <a:gd name="connsiteX3-31" fmla="*/ 0 w 1808600"/>
                <a:gd name="connsiteY3-32" fmla="*/ 730813 h 1060752"/>
                <a:gd name="connsiteX0-33" fmla="*/ 0 w 1808600"/>
                <a:gd name="connsiteY0-34" fmla="*/ 730813 h 1060752"/>
                <a:gd name="connsiteX1-35" fmla="*/ 388182 w 1808600"/>
                <a:gd name="connsiteY1-36" fmla="*/ 0 h 1060752"/>
                <a:gd name="connsiteX2-37" fmla="*/ 1808600 w 1808600"/>
                <a:gd name="connsiteY2-38" fmla="*/ 1060752 h 1060752"/>
                <a:gd name="connsiteX3-39" fmla="*/ 0 w 1808600"/>
                <a:gd name="connsiteY3-40" fmla="*/ 730813 h 1060752"/>
                <a:gd name="connsiteX0-41" fmla="*/ 0 w 2690006"/>
                <a:gd name="connsiteY0-42" fmla="*/ 0 h 1107650"/>
                <a:gd name="connsiteX1-43" fmla="*/ 1269588 w 2690006"/>
                <a:gd name="connsiteY1-44" fmla="*/ 46898 h 1107650"/>
                <a:gd name="connsiteX2-45" fmla="*/ 2690006 w 2690006"/>
                <a:gd name="connsiteY2-46" fmla="*/ 1107650 h 1107650"/>
                <a:gd name="connsiteX3-47" fmla="*/ 0 w 2690006"/>
                <a:gd name="connsiteY3-48" fmla="*/ 0 h 1107650"/>
                <a:gd name="connsiteX0-49" fmla="*/ 0 w 2798414"/>
                <a:gd name="connsiteY0-50" fmla="*/ 0 h 1131217"/>
                <a:gd name="connsiteX1-51" fmla="*/ 1377996 w 2798414"/>
                <a:gd name="connsiteY1-52" fmla="*/ 70465 h 1131217"/>
                <a:gd name="connsiteX2-53" fmla="*/ 2798414 w 2798414"/>
                <a:gd name="connsiteY2-54" fmla="*/ 1131217 h 1131217"/>
                <a:gd name="connsiteX3-55" fmla="*/ 0 w 2798414"/>
                <a:gd name="connsiteY3-56" fmla="*/ 0 h 1131217"/>
                <a:gd name="connsiteX0-57" fmla="*/ 0 w 1417387"/>
                <a:gd name="connsiteY0-58" fmla="*/ 0 h 1065230"/>
                <a:gd name="connsiteX1-59" fmla="*/ 1377996 w 1417387"/>
                <a:gd name="connsiteY1-60" fmla="*/ 70465 h 1065230"/>
                <a:gd name="connsiteX2-61" fmla="*/ 1417387 w 1417387"/>
                <a:gd name="connsiteY2-62" fmla="*/ 1065230 h 1065230"/>
                <a:gd name="connsiteX3-63" fmla="*/ 0 w 1417387"/>
                <a:gd name="connsiteY3-64" fmla="*/ 0 h 1065230"/>
                <a:gd name="connsiteX0-65" fmla="*/ 0 w 2245262"/>
                <a:gd name="connsiteY0-66" fmla="*/ 0 h 1065230"/>
                <a:gd name="connsiteX1-67" fmla="*/ 2245262 w 2245262"/>
                <a:gd name="connsiteY1-68" fmla="*/ 456964 h 1065230"/>
                <a:gd name="connsiteX2-69" fmla="*/ 1417387 w 2245262"/>
                <a:gd name="connsiteY2-70" fmla="*/ 1065230 h 1065230"/>
                <a:gd name="connsiteX3-71" fmla="*/ 0 w 2245262"/>
                <a:gd name="connsiteY3-72" fmla="*/ 0 h 1065230"/>
                <a:gd name="connsiteX0-73" fmla="*/ 0 w 1495831"/>
                <a:gd name="connsiteY0-74" fmla="*/ 250047 h 1315277"/>
                <a:gd name="connsiteX1-75" fmla="*/ 1495831 w 1495831"/>
                <a:gd name="connsiteY1-76" fmla="*/ 0 h 1315277"/>
                <a:gd name="connsiteX2-77" fmla="*/ 1417387 w 1495831"/>
                <a:gd name="connsiteY2-78" fmla="*/ 1315277 h 1315277"/>
                <a:gd name="connsiteX3-79" fmla="*/ 0 w 1495831"/>
                <a:gd name="connsiteY3-80" fmla="*/ 250047 h 1315277"/>
                <a:gd name="connsiteX0-81" fmla="*/ 0 w 2235836"/>
                <a:gd name="connsiteY0-82" fmla="*/ 0 h 1065230"/>
                <a:gd name="connsiteX1-83" fmla="*/ 2235836 w 2235836"/>
                <a:gd name="connsiteY1-84" fmla="*/ 456964 h 1065230"/>
                <a:gd name="connsiteX2-85" fmla="*/ 1417387 w 2235836"/>
                <a:gd name="connsiteY2-86" fmla="*/ 1065230 h 1065230"/>
                <a:gd name="connsiteX3-87" fmla="*/ 0 w 2235836"/>
                <a:gd name="connsiteY3-88" fmla="*/ 0 h 1065230"/>
                <a:gd name="connsiteX0-89" fmla="*/ 0 w 2914566"/>
                <a:gd name="connsiteY0-90" fmla="*/ 0 h 1564850"/>
                <a:gd name="connsiteX1-91" fmla="*/ 2914566 w 2914566"/>
                <a:gd name="connsiteY1-92" fmla="*/ 956584 h 1564850"/>
                <a:gd name="connsiteX2-93" fmla="*/ 2096117 w 2914566"/>
                <a:gd name="connsiteY2-94" fmla="*/ 1564850 h 1564850"/>
                <a:gd name="connsiteX3-95" fmla="*/ 0 w 2914566"/>
                <a:gd name="connsiteY3-96" fmla="*/ 0 h 1564850"/>
                <a:gd name="connsiteX0-97" fmla="*/ 0 w 2914566"/>
                <a:gd name="connsiteY0-98" fmla="*/ 0 h 1131217"/>
                <a:gd name="connsiteX1-99" fmla="*/ 2914566 w 2914566"/>
                <a:gd name="connsiteY1-100" fmla="*/ 956584 h 1131217"/>
                <a:gd name="connsiteX2-101" fmla="*/ 1403247 w 2914566"/>
                <a:gd name="connsiteY2-102" fmla="*/ 1131217 h 1131217"/>
                <a:gd name="connsiteX3-103" fmla="*/ 0 w 2914566"/>
                <a:gd name="connsiteY3-104" fmla="*/ 0 h 1131217"/>
                <a:gd name="connsiteX0-105" fmla="*/ 0 w 1403247"/>
                <a:gd name="connsiteY0-106" fmla="*/ 773234 h 1904451"/>
                <a:gd name="connsiteX1-107" fmla="*/ 1081053 w 1403247"/>
                <a:gd name="connsiteY1-108" fmla="*/ 0 h 1904451"/>
                <a:gd name="connsiteX2-109" fmla="*/ 1403247 w 1403247"/>
                <a:gd name="connsiteY2-110" fmla="*/ 1904451 h 1904451"/>
                <a:gd name="connsiteX3-111" fmla="*/ 0 w 1403247"/>
                <a:gd name="connsiteY3-112" fmla="*/ 773234 h 1904451"/>
                <a:gd name="connsiteX0-113" fmla="*/ 0 w 1733185"/>
                <a:gd name="connsiteY0-114" fmla="*/ 0 h 1932495"/>
                <a:gd name="connsiteX1-115" fmla="*/ 1410991 w 1733185"/>
                <a:gd name="connsiteY1-116" fmla="*/ 28044 h 1932495"/>
                <a:gd name="connsiteX2-117" fmla="*/ 1733185 w 1733185"/>
                <a:gd name="connsiteY2-118" fmla="*/ 1932495 h 1932495"/>
                <a:gd name="connsiteX3-119" fmla="*/ 0 w 1733185"/>
                <a:gd name="connsiteY3-120" fmla="*/ 0 h 1932495"/>
                <a:gd name="connsiteX0-121" fmla="*/ 0 w 1410991"/>
                <a:gd name="connsiteY0-122" fmla="*/ 0 h 1908928"/>
                <a:gd name="connsiteX1-123" fmla="*/ 1410991 w 1410991"/>
                <a:gd name="connsiteY1-124" fmla="*/ 28044 h 1908928"/>
                <a:gd name="connsiteX2-125" fmla="*/ 319164 w 1410991"/>
                <a:gd name="connsiteY2-126" fmla="*/ 1908928 h 1908928"/>
                <a:gd name="connsiteX3-127" fmla="*/ 0 w 1410991"/>
                <a:gd name="connsiteY3-128" fmla="*/ 0 h 1908928"/>
                <a:gd name="connsiteX0-129" fmla="*/ 0 w 355189"/>
                <a:gd name="connsiteY0-130" fmla="*/ 61510 h 1970438"/>
                <a:gd name="connsiteX1-131" fmla="*/ 355189 w 355189"/>
                <a:gd name="connsiteY1-132" fmla="*/ 0 h 1970438"/>
                <a:gd name="connsiteX2-133" fmla="*/ 319164 w 355189"/>
                <a:gd name="connsiteY2-134" fmla="*/ 1970438 h 1970438"/>
                <a:gd name="connsiteX3-135" fmla="*/ 0 w 355189"/>
                <a:gd name="connsiteY3-136" fmla="*/ 61510 h 1970438"/>
                <a:gd name="connsiteX0-137" fmla="*/ 0 w 355189"/>
                <a:gd name="connsiteY0-138" fmla="*/ 61510 h 1970438"/>
                <a:gd name="connsiteX1-139" fmla="*/ 355189 w 355189"/>
                <a:gd name="connsiteY1-140" fmla="*/ 0 h 1970438"/>
                <a:gd name="connsiteX2-141" fmla="*/ 339920 w 355189"/>
                <a:gd name="connsiteY2-142" fmla="*/ 857498 h 1970438"/>
                <a:gd name="connsiteX3-143" fmla="*/ 319164 w 355189"/>
                <a:gd name="connsiteY3-144" fmla="*/ 1970438 h 1970438"/>
                <a:gd name="connsiteX4" fmla="*/ 0 w 355189"/>
                <a:gd name="connsiteY4" fmla="*/ 61510 h 1970438"/>
                <a:gd name="connsiteX0-145" fmla="*/ 0 w 1141198"/>
                <a:gd name="connsiteY0-146" fmla="*/ 61510 h 1970438"/>
                <a:gd name="connsiteX1-147" fmla="*/ 355189 w 1141198"/>
                <a:gd name="connsiteY1-148" fmla="*/ 0 h 1970438"/>
                <a:gd name="connsiteX2-149" fmla="*/ 1141198 w 1141198"/>
                <a:gd name="connsiteY2-150" fmla="*/ 1380686 h 1970438"/>
                <a:gd name="connsiteX3-151" fmla="*/ 319164 w 1141198"/>
                <a:gd name="connsiteY3-152" fmla="*/ 1970438 h 1970438"/>
                <a:gd name="connsiteX4-153" fmla="*/ 0 w 1141198"/>
                <a:gd name="connsiteY4-154" fmla="*/ 61510 h 1970438"/>
                <a:gd name="connsiteX0-155" fmla="*/ 0 w 1145960"/>
                <a:gd name="connsiteY0-156" fmla="*/ 66273 h 1970438"/>
                <a:gd name="connsiteX1-157" fmla="*/ 359951 w 1145960"/>
                <a:gd name="connsiteY1-158" fmla="*/ 0 h 1970438"/>
                <a:gd name="connsiteX2-159" fmla="*/ 1145960 w 1145960"/>
                <a:gd name="connsiteY2-160" fmla="*/ 1380686 h 1970438"/>
                <a:gd name="connsiteX3-161" fmla="*/ 323926 w 1145960"/>
                <a:gd name="connsiteY3-162" fmla="*/ 1970438 h 1970438"/>
                <a:gd name="connsiteX4-163" fmla="*/ 0 w 1145960"/>
                <a:gd name="connsiteY4-164" fmla="*/ 66273 h 1970438"/>
                <a:gd name="connsiteX0-165" fmla="*/ 0 w 1145960"/>
                <a:gd name="connsiteY0-166" fmla="*/ 66273 h 1977582"/>
                <a:gd name="connsiteX1-167" fmla="*/ 359951 w 1145960"/>
                <a:gd name="connsiteY1-168" fmla="*/ 0 h 1977582"/>
                <a:gd name="connsiteX2-169" fmla="*/ 1145960 w 1145960"/>
                <a:gd name="connsiteY2-170" fmla="*/ 1380686 h 1977582"/>
                <a:gd name="connsiteX3-171" fmla="*/ 319163 w 1145960"/>
                <a:gd name="connsiteY3-172" fmla="*/ 1977582 h 1977582"/>
                <a:gd name="connsiteX4-173" fmla="*/ 0 w 1145960"/>
                <a:gd name="connsiteY4-174" fmla="*/ 66273 h 1977582"/>
              </a:gdLst>
              <a:ahLst/>
              <a:cxnLst>
                <a:cxn ang="0">
                  <a:pos x="connsiteX0-1" y="connsiteY0-2"/>
                </a:cxn>
                <a:cxn ang="0">
                  <a:pos x="connsiteX1-3" y="connsiteY1-4"/>
                </a:cxn>
                <a:cxn ang="0">
                  <a:pos x="connsiteX2-5" y="connsiteY2-6"/>
                </a:cxn>
                <a:cxn ang="0">
                  <a:pos x="connsiteX3-7" y="connsiteY3-8"/>
                </a:cxn>
                <a:cxn ang="0">
                  <a:pos x="connsiteX4-153" y="connsiteY4-154"/>
                </a:cxn>
              </a:cxnLst>
              <a:rect l="l" t="t" r="r" b="b"/>
              <a:pathLst>
                <a:path w="1145960" h="1977582">
                  <a:moveTo>
                    <a:pt x="0" y="66273"/>
                  </a:moveTo>
                  <a:lnTo>
                    <a:pt x="359951" y="0"/>
                  </a:lnTo>
                  <a:lnTo>
                    <a:pt x="1145960" y="1380686"/>
                  </a:lnTo>
                  <a:lnTo>
                    <a:pt x="319163" y="1977582"/>
                  </a:lnTo>
                  <a:lnTo>
                    <a:pt x="0" y="66273"/>
                  </a:lnTo>
                  <a:close/>
                </a:path>
              </a:pathLst>
            </a:custGeom>
            <a:gradFill>
              <a:gsLst>
                <a:gs pos="24000">
                  <a:schemeClr val="accent2">
                    <a:lumMod val="79000"/>
                    <a:lumOff val="21000"/>
                  </a:schemeClr>
                </a:gs>
                <a:gs pos="100000">
                  <a:schemeClr val="accent1"/>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7" name="等腰三角形 8"/>
            <p:cNvSpPr/>
            <p:nvPr/>
          </p:nvSpPr>
          <p:spPr>
            <a:xfrm>
              <a:off x="3677245" y="2944048"/>
              <a:ext cx="871650" cy="1131333"/>
            </a:xfrm>
            <a:custGeom>
              <a:avLst/>
              <a:gdLst/>
              <a:ahLst/>
              <a:cxnLst/>
              <a:rect l="l" t="t" r="r" b="b"/>
              <a:pathLst>
                <a:path w="871650" h="1131333">
                  <a:moveTo>
                    <a:pt x="595170" y="0"/>
                  </a:moveTo>
                  <a:cubicBezTo>
                    <a:pt x="598850" y="410002"/>
                    <a:pt x="698783" y="795320"/>
                    <a:pt x="871650" y="1131333"/>
                  </a:cubicBezTo>
                  <a:lnTo>
                    <a:pt x="0" y="425701"/>
                  </a:ln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118" name="矩形 117"/>
          <p:cNvSpPr/>
          <p:nvPr/>
        </p:nvSpPr>
        <p:spPr>
          <a:xfrm rot="19389487">
            <a:off x="5072013" y="3185046"/>
            <a:ext cx="1643025" cy="361637"/>
          </a:xfrm>
          <a:prstGeom prst="rect">
            <a:avLst/>
          </a:prstGeom>
        </p:spPr>
        <p:txBody>
          <a:bodyPr wrap="square">
            <a:spAutoFit/>
          </a:bodyPr>
          <a:lstStyle/>
          <a:p>
            <a:pPr algn="just">
              <a:lnSpc>
                <a:spcPts val="2135"/>
              </a:lnSpc>
            </a:pPr>
            <a:r>
              <a:rPr lang="zh-CN" altLang="en-US" sz="1600" b="1" dirty="0">
                <a:solidFill>
                  <a:prstClr val="black"/>
                </a:solidFill>
                <a:latin typeface="微软雅黑" panose="020B0503020204020204" pitchFamily="34" charset="-122"/>
                <a:ea typeface="微软雅黑" panose="020B0503020204020204" pitchFamily="34" charset="-122"/>
              </a:rPr>
              <a:t>点击添加标题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
        <p:nvSpPr>
          <p:cNvPr id="119" name="矩形 118"/>
          <p:cNvSpPr/>
          <p:nvPr/>
        </p:nvSpPr>
        <p:spPr>
          <a:xfrm rot="2367480">
            <a:off x="5308612" y="5043510"/>
            <a:ext cx="1643025" cy="361637"/>
          </a:xfrm>
          <a:prstGeom prst="rect">
            <a:avLst/>
          </a:prstGeom>
        </p:spPr>
        <p:txBody>
          <a:bodyPr wrap="square">
            <a:spAutoFit/>
          </a:bodyPr>
          <a:lstStyle/>
          <a:p>
            <a:pPr algn="just">
              <a:lnSpc>
                <a:spcPts val="2135"/>
              </a:lnSpc>
            </a:pPr>
            <a:r>
              <a:rPr lang="zh-CN" altLang="en-US" sz="1600" b="1" dirty="0">
                <a:solidFill>
                  <a:prstClr val="black"/>
                </a:solidFill>
                <a:latin typeface="微软雅黑" panose="020B0503020204020204" pitchFamily="34" charset="-122"/>
                <a:ea typeface="微软雅黑" panose="020B0503020204020204" pitchFamily="34" charset="-122"/>
              </a:rPr>
              <a:t>点击添加标题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sp>
        <p:nvSpPr>
          <p:cNvPr id="120" name="矩形 119"/>
          <p:cNvSpPr/>
          <p:nvPr/>
        </p:nvSpPr>
        <p:spPr>
          <a:xfrm rot="611594">
            <a:off x="4624597" y="5526568"/>
            <a:ext cx="1643025" cy="361637"/>
          </a:xfrm>
          <a:prstGeom prst="rect">
            <a:avLst/>
          </a:prstGeom>
        </p:spPr>
        <p:txBody>
          <a:bodyPr wrap="square">
            <a:spAutoFit/>
          </a:bodyPr>
          <a:lstStyle/>
          <a:p>
            <a:pPr algn="just">
              <a:lnSpc>
                <a:spcPts val="2135"/>
              </a:lnSpc>
            </a:pPr>
            <a:r>
              <a:rPr lang="zh-CN" altLang="en-US" sz="1600" b="1" dirty="0">
                <a:solidFill>
                  <a:prstClr val="black"/>
                </a:solidFill>
                <a:latin typeface="微软雅黑" panose="020B0503020204020204" pitchFamily="34" charset="-122"/>
                <a:ea typeface="微软雅黑" panose="020B0503020204020204" pitchFamily="34" charset="-122"/>
              </a:rPr>
              <a:t>点击添加标题</a:t>
            </a:r>
            <a:endParaRPr lang="en-US" altLang="zh-CN" sz="1600" b="1" dirty="0">
              <a:solidFill>
                <a:prstClr val="black"/>
              </a:solidFill>
              <a:latin typeface="微软雅黑" panose="020B0503020204020204" pitchFamily="34" charset="-122"/>
              <a:ea typeface="微软雅黑" panose="020B0503020204020204" pitchFamily="34" charset="-122"/>
            </a:endParaRPr>
          </a:p>
        </p:txBody>
      </p:sp>
      <p:cxnSp>
        <p:nvCxnSpPr>
          <p:cNvPr id="121" name="直接连接符 120"/>
          <p:cNvCxnSpPr/>
          <p:nvPr/>
        </p:nvCxnSpPr>
        <p:spPr>
          <a:xfrm>
            <a:off x="872637" y="2572052"/>
            <a:ext cx="5065764"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2" name="Text Box 11"/>
          <p:cNvSpPr txBox="1">
            <a:spLocks noChangeArrowheads="1"/>
          </p:cNvSpPr>
          <p:nvPr/>
        </p:nvSpPr>
        <p:spPr bwMode="auto">
          <a:xfrm>
            <a:off x="911426" y="2180863"/>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endParaRPr lang="zh-CN" altLang="en-US" sz="1865" b="1" dirty="0">
              <a:solidFill>
                <a:prstClr val="black"/>
              </a:solidFill>
              <a:latin typeface="微软雅黑" panose="020B0503020204020204" pitchFamily="34" charset="-122"/>
              <a:ea typeface="微软雅黑" panose="020B0503020204020204" pitchFamily="34" charset="-122"/>
            </a:endParaRPr>
          </a:p>
        </p:txBody>
      </p:sp>
      <p:sp>
        <p:nvSpPr>
          <p:cNvPr id="123" name="矩形 122"/>
          <p:cNvSpPr/>
          <p:nvPr/>
        </p:nvSpPr>
        <p:spPr>
          <a:xfrm>
            <a:off x="912812" y="2591231"/>
            <a:ext cx="3894569" cy="630942"/>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cxnSp>
        <p:nvCxnSpPr>
          <p:cNvPr id="124" name="直接连接符 123"/>
          <p:cNvCxnSpPr/>
          <p:nvPr/>
        </p:nvCxnSpPr>
        <p:spPr>
          <a:xfrm>
            <a:off x="872636" y="4926535"/>
            <a:ext cx="3972453"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5" name="Text Box 11"/>
          <p:cNvSpPr txBox="1">
            <a:spLocks noChangeArrowheads="1"/>
          </p:cNvSpPr>
          <p:nvPr/>
        </p:nvSpPr>
        <p:spPr bwMode="auto">
          <a:xfrm>
            <a:off x="911426" y="4485119"/>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endParaRPr lang="zh-CN" altLang="en-US" sz="1865" b="1" dirty="0">
              <a:solidFill>
                <a:prstClr val="black"/>
              </a:solidFill>
              <a:latin typeface="微软雅黑" panose="020B0503020204020204" pitchFamily="34" charset="-122"/>
              <a:ea typeface="微软雅黑" panose="020B0503020204020204" pitchFamily="34" charset="-122"/>
            </a:endParaRPr>
          </a:p>
        </p:txBody>
      </p:sp>
      <p:sp>
        <p:nvSpPr>
          <p:cNvPr id="126" name="矩形 125"/>
          <p:cNvSpPr/>
          <p:nvPr/>
        </p:nvSpPr>
        <p:spPr>
          <a:xfrm>
            <a:off x="930634" y="4895487"/>
            <a:ext cx="3482574" cy="365125"/>
          </a:xfrm>
          <a:prstGeom prst="rect">
            <a:avLst/>
          </a:prstGeom>
        </p:spPr>
        <p:txBody>
          <a:bodyPr wrap="square">
            <a:spAutoFit/>
          </a:bodyPr>
          <a:lstStyle/>
          <a:p>
            <a:pPr algn="just">
              <a:lnSpc>
                <a:spcPts val="2135"/>
              </a:lnSpc>
            </a:pPr>
            <a:r>
              <a:rPr lang="zh-CN" altLang="en-US" sz="1200" kern="0" dirty="0" smtClean="0">
                <a:solidFill>
                  <a:srgbClr val="7F7F7F">
                    <a:lumMod val="50000"/>
                  </a:srgbClr>
                </a:solidFill>
                <a:latin typeface="微软雅黑" panose="020B0503020204020204" pitchFamily="34" charset="-122"/>
                <a:ea typeface="微软雅黑" panose="020B0503020204020204" pitchFamily="34" charset="-122"/>
              </a:rPr>
              <a:t>  </a:t>
            </a:r>
            <a:endParaRPr lang="en-US" altLang="zh-CN" sz="1200" kern="0" dirty="0">
              <a:solidFill>
                <a:srgbClr val="7F7F7F">
                  <a:lumMod val="50000"/>
                </a:srgbClr>
              </a:solidFill>
              <a:latin typeface="微软雅黑" panose="020B0503020204020204" pitchFamily="34" charset="-122"/>
              <a:ea typeface="微软雅黑" panose="020B0503020204020204" pitchFamily="34" charset="-122"/>
            </a:endParaRPr>
          </a:p>
        </p:txBody>
      </p:sp>
      <p:cxnSp>
        <p:nvCxnSpPr>
          <p:cNvPr id="127" name="直接连接符 126"/>
          <p:cNvCxnSpPr/>
          <p:nvPr/>
        </p:nvCxnSpPr>
        <p:spPr>
          <a:xfrm>
            <a:off x="6884239" y="3365864"/>
            <a:ext cx="4298940"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28" name="矩形 127"/>
          <p:cNvSpPr/>
          <p:nvPr/>
        </p:nvSpPr>
        <p:spPr>
          <a:xfrm>
            <a:off x="7483179" y="3400313"/>
            <a:ext cx="3894569" cy="630942"/>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29" name="Text Box 11"/>
          <p:cNvSpPr txBox="1">
            <a:spLocks noChangeArrowheads="1"/>
          </p:cNvSpPr>
          <p:nvPr/>
        </p:nvSpPr>
        <p:spPr bwMode="auto">
          <a:xfrm>
            <a:off x="9206741" y="2922622"/>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endParaRPr lang="zh-CN" altLang="en-US" sz="1865" b="1" dirty="0">
              <a:solidFill>
                <a:prstClr val="black"/>
              </a:solidFill>
              <a:latin typeface="微软雅黑" panose="020B0503020204020204" pitchFamily="34" charset="-122"/>
              <a:ea typeface="微软雅黑" panose="020B0503020204020204" pitchFamily="34" charset="-122"/>
            </a:endParaRPr>
          </a:p>
        </p:txBody>
      </p:sp>
      <p:sp>
        <p:nvSpPr>
          <p:cNvPr id="130" name="椭圆 129"/>
          <p:cNvSpPr/>
          <p:nvPr/>
        </p:nvSpPr>
        <p:spPr>
          <a:xfrm>
            <a:off x="9892673" y="5633108"/>
            <a:ext cx="905881" cy="220920"/>
          </a:xfrm>
          <a:prstGeom prst="ellipse">
            <a:avLst/>
          </a:prstGeom>
          <a:gradFill flip="none" rotWithShape="1">
            <a:gsLst>
              <a:gs pos="0">
                <a:schemeClr val="tx1">
                  <a:alpha val="69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131" name="组合 130"/>
          <p:cNvGrpSpPr/>
          <p:nvPr/>
        </p:nvGrpSpPr>
        <p:grpSpPr>
          <a:xfrm>
            <a:off x="10209548" y="4613422"/>
            <a:ext cx="288897" cy="1155588"/>
            <a:chOff x="1979606" y="3250438"/>
            <a:chExt cx="256691" cy="1026763"/>
          </a:xfrm>
        </p:grpSpPr>
        <p:sp>
          <p:nvSpPr>
            <p:cNvPr id="132" name="Freeform 116"/>
            <p:cNvSpPr/>
            <p:nvPr/>
          </p:nvSpPr>
          <p:spPr bwMode="auto">
            <a:xfrm>
              <a:off x="2043779" y="3250438"/>
              <a:ext cx="107719" cy="95114"/>
            </a:xfrm>
            <a:custGeom>
              <a:avLst/>
              <a:gdLst>
                <a:gd name="T0" fmla="*/ 72 w 78"/>
                <a:gd name="T1" fmla="*/ 21 h 73"/>
                <a:gd name="T2" fmla="*/ 61 w 78"/>
                <a:gd name="T3" fmla="*/ 12 h 73"/>
                <a:gd name="T4" fmla="*/ 40 w 78"/>
                <a:gd name="T5" fmla="*/ 0 h 73"/>
                <a:gd name="T6" fmla="*/ 12 w 78"/>
                <a:gd name="T7" fmla="*/ 20 h 73"/>
                <a:gd name="T8" fmla="*/ 5 w 78"/>
                <a:gd name="T9" fmla="*/ 54 h 73"/>
                <a:gd name="T10" fmla="*/ 6 w 78"/>
                <a:gd name="T11" fmla="*/ 57 h 73"/>
                <a:gd name="T12" fmla="*/ 8 w 78"/>
                <a:gd name="T13" fmla="*/ 62 h 73"/>
                <a:gd name="T14" fmla="*/ 12 w 78"/>
                <a:gd name="T15" fmla="*/ 73 h 73"/>
                <a:gd name="T16" fmla="*/ 12 w 78"/>
                <a:gd name="T17" fmla="*/ 61 h 73"/>
                <a:gd name="T18" fmla="*/ 12 w 78"/>
                <a:gd name="T19" fmla="*/ 50 h 73"/>
                <a:gd name="T20" fmla="*/ 23 w 78"/>
                <a:gd name="T21" fmla="*/ 25 h 73"/>
                <a:gd name="T22" fmla="*/ 56 w 78"/>
                <a:gd name="T23" fmla="*/ 22 h 73"/>
                <a:gd name="T24" fmla="*/ 67 w 78"/>
                <a:gd name="T25" fmla="*/ 35 h 73"/>
                <a:gd name="T26" fmla="*/ 67 w 78"/>
                <a:gd name="T27" fmla="*/ 52 h 73"/>
                <a:gd name="T28" fmla="*/ 69 w 78"/>
                <a:gd name="T29" fmla="*/ 65 h 73"/>
                <a:gd name="T30" fmla="*/ 74 w 78"/>
                <a:gd name="T31" fmla="*/ 51 h 73"/>
                <a:gd name="T32" fmla="*/ 72 w 78"/>
                <a:gd name="T33" fmla="*/ 2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3">
                  <a:moveTo>
                    <a:pt x="72" y="21"/>
                  </a:moveTo>
                  <a:cubicBezTo>
                    <a:pt x="69" y="17"/>
                    <a:pt x="65" y="14"/>
                    <a:pt x="61" y="12"/>
                  </a:cubicBezTo>
                  <a:cubicBezTo>
                    <a:pt x="54" y="4"/>
                    <a:pt x="48" y="0"/>
                    <a:pt x="40" y="0"/>
                  </a:cubicBezTo>
                  <a:cubicBezTo>
                    <a:pt x="32" y="1"/>
                    <a:pt x="23" y="7"/>
                    <a:pt x="12" y="20"/>
                  </a:cubicBezTo>
                  <a:cubicBezTo>
                    <a:pt x="3" y="28"/>
                    <a:pt x="0" y="40"/>
                    <a:pt x="5" y="54"/>
                  </a:cubicBezTo>
                  <a:cubicBezTo>
                    <a:pt x="6" y="57"/>
                    <a:pt x="6" y="57"/>
                    <a:pt x="6" y="57"/>
                  </a:cubicBezTo>
                  <a:cubicBezTo>
                    <a:pt x="8" y="62"/>
                    <a:pt x="8" y="62"/>
                    <a:pt x="8" y="62"/>
                  </a:cubicBezTo>
                  <a:cubicBezTo>
                    <a:pt x="12" y="73"/>
                    <a:pt x="12" y="73"/>
                    <a:pt x="12" y="73"/>
                  </a:cubicBezTo>
                  <a:cubicBezTo>
                    <a:pt x="12" y="61"/>
                    <a:pt x="12" y="61"/>
                    <a:pt x="12" y="61"/>
                  </a:cubicBezTo>
                  <a:cubicBezTo>
                    <a:pt x="12" y="50"/>
                    <a:pt x="12" y="50"/>
                    <a:pt x="12" y="50"/>
                  </a:cubicBezTo>
                  <a:cubicBezTo>
                    <a:pt x="13" y="41"/>
                    <a:pt x="16" y="33"/>
                    <a:pt x="23" y="25"/>
                  </a:cubicBezTo>
                  <a:cubicBezTo>
                    <a:pt x="33" y="21"/>
                    <a:pt x="44" y="20"/>
                    <a:pt x="56" y="22"/>
                  </a:cubicBezTo>
                  <a:cubicBezTo>
                    <a:pt x="62" y="26"/>
                    <a:pt x="66" y="30"/>
                    <a:pt x="67" y="35"/>
                  </a:cubicBezTo>
                  <a:cubicBezTo>
                    <a:pt x="67" y="52"/>
                    <a:pt x="67" y="52"/>
                    <a:pt x="67" y="52"/>
                  </a:cubicBezTo>
                  <a:cubicBezTo>
                    <a:pt x="69" y="65"/>
                    <a:pt x="69" y="65"/>
                    <a:pt x="69" y="65"/>
                  </a:cubicBezTo>
                  <a:cubicBezTo>
                    <a:pt x="74" y="51"/>
                    <a:pt x="74" y="51"/>
                    <a:pt x="74" y="51"/>
                  </a:cubicBezTo>
                  <a:cubicBezTo>
                    <a:pt x="78" y="40"/>
                    <a:pt x="77" y="30"/>
                    <a:pt x="72" y="21"/>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3" name="Freeform 117"/>
            <p:cNvSpPr/>
            <p:nvPr/>
          </p:nvSpPr>
          <p:spPr bwMode="auto">
            <a:xfrm>
              <a:off x="2070135" y="3332945"/>
              <a:ext cx="76778" cy="73340"/>
            </a:xfrm>
            <a:custGeom>
              <a:avLst/>
              <a:gdLst>
                <a:gd name="T0" fmla="*/ 56 w 56"/>
                <a:gd name="T1" fmla="*/ 0 h 57"/>
                <a:gd name="T2" fmla="*/ 48 w 56"/>
                <a:gd name="T3" fmla="*/ 6 h 57"/>
                <a:gd name="T4" fmla="*/ 37 w 56"/>
                <a:gd name="T5" fmla="*/ 27 h 57"/>
                <a:gd name="T6" fmla="*/ 10 w 56"/>
                <a:gd name="T7" fmla="*/ 36 h 57"/>
                <a:gd name="T8" fmla="*/ 0 w 56"/>
                <a:gd name="T9" fmla="*/ 33 h 57"/>
                <a:gd name="T10" fmla="*/ 2 w 56"/>
                <a:gd name="T11" fmla="*/ 36 h 57"/>
                <a:gd name="T12" fmla="*/ 11 w 56"/>
                <a:gd name="T13" fmla="*/ 44 h 57"/>
                <a:gd name="T14" fmla="*/ 34 w 56"/>
                <a:gd name="T15" fmla="*/ 43 h 57"/>
                <a:gd name="T16" fmla="*/ 35 w 56"/>
                <a:gd name="T17" fmla="*/ 57 h 57"/>
                <a:gd name="T18" fmla="*/ 46 w 56"/>
                <a:gd name="T19" fmla="*/ 43 h 57"/>
                <a:gd name="T20" fmla="*/ 46 w 56"/>
                <a:gd name="T21" fmla="*/ 42 h 57"/>
                <a:gd name="T22" fmla="*/ 45 w 56"/>
                <a:gd name="T23" fmla="*/ 28 h 57"/>
                <a:gd name="T24" fmla="*/ 48 w 56"/>
                <a:gd name="T25" fmla="*/ 10 h 57"/>
                <a:gd name="T26" fmla="*/ 55 w 56"/>
                <a:gd name="T27" fmla="*/ 7 h 57"/>
                <a:gd name="T28" fmla="*/ 56 w 56"/>
                <a:gd name="T2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57">
                  <a:moveTo>
                    <a:pt x="56" y="0"/>
                  </a:moveTo>
                  <a:cubicBezTo>
                    <a:pt x="55" y="5"/>
                    <a:pt x="52" y="7"/>
                    <a:pt x="48" y="6"/>
                  </a:cubicBezTo>
                  <a:cubicBezTo>
                    <a:pt x="46" y="15"/>
                    <a:pt x="43" y="22"/>
                    <a:pt x="37" y="27"/>
                  </a:cubicBezTo>
                  <a:cubicBezTo>
                    <a:pt x="31" y="39"/>
                    <a:pt x="22" y="42"/>
                    <a:pt x="10" y="36"/>
                  </a:cubicBezTo>
                  <a:cubicBezTo>
                    <a:pt x="0" y="33"/>
                    <a:pt x="0" y="33"/>
                    <a:pt x="0" y="33"/>
                  </a:cubicBezTo>
                  <a:cubicBezTo>
                    <a:pt x="0" y="34"/>
                    <a:pt x="1" y="35"/>
                    <a:pt x="2" y="36"/>
                  </a:cubicBezTo>
                  <a:cubicBezTo>
                    <a:pt x="11" y="44"/>
                    <a:pt x="11" y="44"/>
                    <a:pt x="11" y="44"/>
                  </a:cubicBezTo>
                  <a:cubicBezTo>
                    <a:pt x="18" y="49"/>
                    <a:pt x="26" y="48"/>
                    <a:pt x="34" y="43"/>
                  </a:cubicBezTo>
                  <a:cubicBezTo>
                    <a:pt x="35" y="57"/>
                    <a:pt x="35" y="57"/>
                    <a:pt x="35" y="57"/>
                  </a:cubicBezTo>
                  <a:cubicBezTo>
                    <a:pt x="39" y="53"/>
                    <a:pt x="43" y="48"/>
                    <a:pt x="46" y="43"/>
                  </a:cubicBezTo>
                  <a:cubicBezTo>
                    <a:pt x="46" y="42"/>
                    <a:pt x="46" y="42"/>
                    <a:pt x="46" y="42"/>
                  </a:cubicBezTo>
                  <a:cubicBezTo>
                    <a:pt x="45" y="28"/>
                    <a:pt x="45" y="28"/>
                    <a:pt x="45" y="28"/>
                  </a:cubicBezTo>
                  <a:cubicBezTo>
                    <a:pt x="47" y="24"/>
                    <a:pt x="48" y="17"/>
                    <a:pt x="48" y="10"/>
                  </a:cubicBezTo>
                  <a:cubicBezTo>
                    <a:pt x="51" y="12"/>
                    <a:pt x="54" y="12"/>
                    <a:pt x="55" y="7"/>
                  </a:cubicBezTo>
                  <a:cubicBezTo>
                    <a:pt x="55" y="5"/>
                    <a:pt x="56" y="2"/>
                    <a:pt x="56"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4" name="Freeform 118"/>
            <p:cNvSpPr/>
            <p:nvPr/>
          </p:nvSpPr>
          <p:spPr bwMode="auto">
            <a:xfrm>
              <a:off x="2135454" y="3316902"/>
              <a:ext cx="11459" cy="25211"/>
            </a:xfrm>
            <a:custGeom>
              <a:avLst/>
              <a:gdLst>
                <a:gd name="T0" fmla="*/ 0 w 8"/>
                <a:gd name="T1" fmla="*/ 18 h 19"/>
                <a:gd name="T2" fmla="*/ 8 w 8"/>
                <a:gd name="T3" fmla="*/ 12 h 19"/>
                <a:gd name="T4" fmla="*/ 7 w 8"/>
                <a:gd name="T5" fmla="*/ 0 h 19"/>
                <a:gd name="T6" fmla="*/ 2 w 8"/>
                <a:gd name="T7" fmla="*/ 14 h 19"/>
                <a:gd name="T8" fmla="*/ 0 w 8"/>
                <a:gd name="T9" fmla="*/ 18 h 19"/>
              </a:gdLst>
              <a:ahLst/>
              <a:cxnLst>
                <a:cxn ang="0">
                  <a:pos x="T0" y="T1"/>
                </a:cxn>
                <a:cxn ang="0">
                  <a:pos x="T2" y="T3"/>
                </a:cxn>
                <a:cxn ang="0">
                  <a:pos x="T4" y="T5"/>
                </a:cxn>
                <a:cxn ang="0">
                  <a:pos x="T6" y="T7"/>
                </a:cxn>
                <a:cxn ang="0">
                  <a:pos x="T8" y="T9"/>
                </a:cxn>
              </a:cxnLst>
              <a:rect l="0" t="0" r="r" b="b"/>
              <a:pathLst>
                <a:path w="8" h="19">
                  <a:moveTo>
                    <a:pt x="0" y="18"/>
                  </a:moveTo>
                  <a:cubicBezTo>
                    <a:pt x="4" y="19"/>
                    <a:pt x="7" y="17"/>
                    <a:pt x="8" y="12"/>
                  </a:cubicBezTo>
                  <a:cubicBezTo>
                    <a:pt x="8" y="7"/>
                    <a:pt x="8" y="4"/>
                    <a:pt x="7" y="0"/>
                  </a:cubicBezTo>
                  <a:cubicBezTo>
                    <a:pt x="2" y="14"/>
                    <a:pt x="2" y="14"/>
                    <a:pt x="2" y="14"/>
                  </a:cubicBezTo>
                  <a:cubicBezTo>
                    <a:pt x="0" y="18"/>
                    <a:pt x="0" y="18"/>
                    <a:pt x="0" y="18"/>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5" name="Freeform 119"/>
            <p:cNvSpPr/>
            <p:nvPr/>
          </p:nvSpPr>
          <p:spPr bwMode="auto">
            <a:xfrm>
              <a:off x="2060968" y="3276795"/>
              <a:ext cx="77924" cy="64173"/>
            </a:xfrm>
            <a:custGeom>
              <a:avLst/>
              <a:gdLst>
                <a:gd name="T0" fmla="*/ 55 w 57"/>
                <a:gd name="T1" fmla="*/ 49 h 49"/>
                <a:gd name="T2" fmla="*/ 57 w 57"/>
                <a:gd name="T3" fmla="*/ 45 h 49"/>
                <a:gd name="T4" fmla="*/ 55 w 57"/>
                <a:gd name="T5" fmla="*/ 32 h 49"/>
                <a:gd name="T6" fmla="*/ 55 w 57"/>
                <a:gd name="T7" fmla="*/ 15 h 49"/>
                <a:gd name="T8" fmla="*/ 44 w 57"/>
                <a:gd name="T9" fmla="*/ 2 h 49"/>
                <a:gd name="T10" fmla="*/ 11 w 57"/>
                <a:gd name="T11" fmla="*/ 5 h 49"/>
                <a:gd name="T12" fmla="*/ 0 w 57"/>
                <a:gd name="T13" fmla="*/ 30 h 49"/>
                <a:gd name="T14" fmla="*/ 0 w 57"/>
                <a:gd name="T15" fmla="*/ 41 h 49"/>
                <a:gd name="T16" fmla="*/ 13 w 57"/>
                <a:gd name="T17" fmla="*/ 10 h 49"/>
                <a:gd name="T18" fmla="*/ 50 w 57"/>
                <a:gd name="T19" fmla="*/ 16 h 49"/>
                <a:gd name="T20" fmla="*/ 55 w 57"/>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49">
                  <a:moveTo>
                    <a:pt x="55" y="49"/>
                  </a:moveTo>
                  <a:cubicBezTo>
                    <a:pt x="57" y="45"/>
                    <a:pt x="57" y="45"/>
                    <a:pt x="57" y="45"/>
                  </a:cubicBezTo>
                  <a:cubicBezTo>
                    <a:pt x="55" y="32"/>
                    <a:pt x="55" y="32"/>
                    <a:pt x="55" y="32"/>
                  </a:cubicBezTo>
                  <a:cubicBezTo>
                    <a:pt x="55" y="15"/>
                    <a:pt x="55" y="15"/>
                    <a:pt x="55" y="15"/>
                  </a:cubicBezTo>
                  <a:cubicBezTo>
                    <a:pt x="54" y="10"/>
                    <a:pt x="50" y="6"/>
                    <a:pt x="44" y="2"/>
                  </a:cubicBezTo>
                  <a:cubicBezTo>
                    <a:pt x="32" y="0"/>
                    <a:pt x="21" y="1"/>
                    <a:pt x="11" y="5"/>
                  </a:cubicBezTo>
                  <a:cubicBezTo>
                    <a:pt x="4" y="13"/>
                    <a:pt x="1" y="21"/>
                    <a:pt x="0" y="30"/>
                  </a:cubicBezTo>
                  <a:cubicBezTo>
                    <a:pt x="0" y="41"/>
                    <a:pt x="0" y="41"/>
                    <a:pt x="0" y="41"/>
                  </a:cubicBezTo>
                  <a:cubicBezTo>
                    <a:pt x="2" y="27"/>
                    <a:pt x="7" y="17"/>
                    <a:pt x="13" y="10"/>
                  </a:cubicBezTo>
                  <a:cubicBezTo>
                    <a:pt x="27" y="6"/>
                    <a:pt x="39" y="8"/>
                    <a:pt x="50" y="16"/>
                  </a:cubicBezTo>
                  <a:cubicBezTo>
                    <a:pt x="55" y="49"/>
                    <a:pt x="55" y="49"/>
                    <a:pt x="55" y="4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6" name="Freeform 120"/>
            <p:cNvSpPr>
              <a:spLocks noEditPoints="1"/>
            </p:cNvSpPr>
            <p:nvPr/>
          </p:nvSpPr>
          <p:spPr bwMode="auto">
            <a:xfrm>
              <a:off x="2060968" y="3284814"/>
              <a:ext cx="74487" cy="101989"/>
            </a:xfrm>
            <a:custGeom>
              <a:avLst/>
              <a:gdLst>
                <a:gd name="T0" fmla="*/ 55 w 55"/>
                <a:gd name="T1" fmla="*/ 43 h 79"/>
                <a:gd name="T2" fmla="*/ 50 w 55"/>
                <a:gd name="T3" fmla="*/ 10 h 79"/>
                <a:gd name="T4" fmla="*/ 13 w 55"/>
                <a:gd name="T5" fmla="*/ 4 h 79"/>
                <a:gd name="T6" fmla="*/ 0 w 55"/>
                <a:gd name="T7" fmla="*/ 35 h 79"/>
                <a:gd name="T8" fmla="*/ 0 w 55"/>
                <a:gd name="T9" fmla="*/ 47 h 79"/>
                <a:gd name="T10" fmla="*/ 0 w 55"/>
                <a:gd name="T11" fmla="*/ 52 h 79"/>
                <a:gd name="T12" fmla="*/ 7 w 55"/>
                <a:gd name="T13" fmla="*/ 70 h 79"/>
                <a:gd name="T14" fmla="*/ 17 w 55"/>
                <a:gd name="T15" fmla="*/ 73 h 79"/>
                <a:gd name="T16" fmla="*/ 44 w 55"/>
                <a:gd name="T17" fmla="*/ 64 h 79"/>
                <a:gd name="T18" fmla="*/ 55 w 55"/>
                <a:gd name="T19" fmla="*/ 43 h 79"/>
                <a:gd name="T20" fmla="*/ 7 w 55"/>
                <a:gd name="T21" fmla="*/ 56 h 79"/>
                <a:gd name="T22" fmla="*/ 7 w 55"/>
                <a:gd name="T23" fmla="*/ 56 h 79"/>
                <a:gd name="T24" fmla="*/ 14 w 55"/>
                <a:gd name="T25" fmla="*/ 72 h 79"/>
                <a:gd name="T26" fmla="*/ 3 w 55"/>
                <a:gd name="T27" fmla="*/ 53 h 79"/>
                <a:gd name="T28" fmla="*/ 3 w 55"/>
                <a:gd name="T29" fmla="*/ 32 h 79"/>
                <a:gd name="T30" fmla="*/ 9 w 55"/>
                <a:gd name="T31" fmla="*/ 14 h 79"/>
                <a:gd name="T32" fmla="*/ 7 w 55"/>
                <a:gd name="T33" fmla="*/ 37 h 79"/>
                <a:gd name="T34" fmla="*/ 7 w 55"/>
                <a:gd name="T35" fmla="*/ 5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79">
                  <a:moveTo>
                    <a:pt x="55" y="43"/>
                  </a:moveTo>
                  <a:cubicBezTo>
                    <a:pt x="50" y="10"/>
                    <a:pt x="50" y="10"/>
                    <a:pt x="50" y="10"/>
                  </a:cubicBezTo>
                  <a:cubicBezTo>
                    <a:pt x="39" y="2"/>
                    <a:pt x="27" y="0"/>
                    <a:pt x="13" y="4"/>
                  </a:cubicBezTo>
                  <a:cubicBezTo>
                    <a:pt x="7" y="11"/>
                    <a:pt x="2" y="21"/>
                    <a:pt x="0" y="35"/>
                  </a:cubicBezTo>
                  <a:cubicBezTo>
                    <a:pt x="0" y="47"/>
                    <a:pt x="0" y="47"/>
                    <a:pt x="0" y="47"/>
                  </a:cubicBezTo>
                  <a:cubicBezTo>
                    <a:pt x="0" y="52"/>
                    <a:pt x="0" y="52"/>
                    <a:pt x="0" y="52"/>
                  </a:cubicBezTo>
                  <a:cubicBezTo>
                    <a:pt x="0" y="60"/>
                    <a:pt x="2" y="66"/>
                    <a:pt x="7" y="70"/>
                  </a:cubicBezTo>
                  <a:cubicBezTo>
                    <a:pt x="17" y="73"/>
                    <a:pt x="17" y="73"/>
                    <a:pt x="17" y="73"/>
                  </a:cubicBezTo>
                  <a:cubicBezTo>
                    <a:pt x="29" y="79"/>
                    <a:pt x="38" y="76"/>
                    <a:pt x="44" y="64"/>
                  </a:cubicBezTo>
                  <a:cubicBezTo>
                    <a:pt x="50" y="59"/>
                    <a:pt x="53" y="52"/>
                    <a:pt x="55" y="43"/>
                  </a:cubicBezTo>
                  <a:close/>
                  <a:moveTo>
                    <a:pt x="7" y="56"/>
                  </a:moveTo>
                  <a:cubicBezTo>
                    <a:pt x="7" y="56"/>
                    <a:pt x="7" y="56"/>
                    <a:pt x="7" y="56"/>
                  </a:cubicBezTo>
                  <a:cubicBezTo>
                    <a:pt x="7" y="61"/>
                    <a:pt x="10" y="67"/>
                    <a:pt x="14" y="72"/>
                  </a:cubicBezTo>
                  <a:cubicBezTo>
                    <a:pt x="6" y="67"/>
                    <a:pt x="2" y="61"/>
                    <a:pt x="3" y="53"/>
                  </a:cubicBezTo>
                  <a:cubicBezTo>
                    <a:pt x="3" y="32"/>
                    <a:pt x="3" y="32"/>
                    <a:pt x="3" y="32"/>
                  </a:cubicBezTo>
                  <a:cubicBezTo>
                    <a:pt x="9" y="14"/>
                    <a:pt x="9" y="14"/>
                    <a:pt x="9" y="14"/>
                  </a:cubicBezTo>
                  <a:cubicBezTo>
                    <a:pt x="7" y="37"/>
                    <a:pt x="7" y="37"/>
                    <a:pt x="7" y="37"/>
                  </a:cubicBezTo>
                  <a:cubicBezTo>
                    <a:pt x="7" y="56"/>
                    <a:pt x="7" y="56"/>
                    <a:pt x="7" y="56"/>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7" name="Freeform 121"/>
            <p:cNvSpPr/>
            <p:nvPr/>
          </p:nvSpPr>
          <p:spPr bwMode="auto">
            <a:xfrm>
              <a:off x="2063259" y="3303151"/>
              <a:ext cx="16043" cy="74487"/>
            </a:xfrm>
            <a:custGeom>
              <a:avLst/>
              <a:gdLst>
                <a:gd name="T0" fmla="*/ 5 w 12"/>
                <a:gd name="T1" fmla="*/ 42 h 58"/>
                <a:gd name="T2" fmla="*/ 5 w 12"/>
                <a:gd name="T3" fmla="*/ 42 h 58"/>
                <a:gd name="T4" fmla="*/ 5 w 12"/>
                <a:gd name="T5" fmla="*/ 23 h 58"/>
                <a:gd name="T6" fmla="*/ 7 w 12"/>
                <a:gd name="T7" fmla="*/ 0 h 58"/>
                <a:gd name="T8" fmla="*/ 1 w 12"/>
                <a:gd name="T9" fmla="*/ 18 h 58"/>
                <a:gd name="T10" fmla="*/ 1 w 12"/>
                <a:gd name="T11" fmla="*/ 39 h 58"/>
                <a:gd name="T12" fmla="*/ 12 w 12"/>
                <a:gd name="T13" fmla="*/ 58 h 58"/>
                <a:gd name="T14" fmla="*/ 5 w 12"/>
                <a:gd name="T15" fmla="*/ 4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8">
                  <a:moveTo>
                    <a:pt x="5" y="42"/>
                  </a:moveTo>
                  <a:cubicBezTo>
                    <a:pt x="5" y="42"/>
                    <a:pt x="5" y="42"/>
                    <a:pt x="5" y="42"/>
                  </a:cubicBezTo>
                  <a:cubicBezTo>
                    <a:pt x="5" y="23"/>
                    <a:pt x="5" y="23"/>
                    <a:pt x="5" y="23"/>
                  </a:cubicBezTo>
                  <a:cubicBezTo>
                    <a:pt x="7" y="0"/>
                    <a:pt x="7" y="0"/>
                    <a:pt x="7" y="0"/>
                  </a:cubicBezTo>
                  <a:cubicBezTo>
                    <a:pt x="1" y="18"/>
                    <a:pt x="1" y="18"/>
                    <a:pt x="1" y="18"/>
                  </a:cubicBezTo>
                  <a:cubicBezTo>
                    <a:pt x="1" y="39"/>
                    <a:pt x="1" y="39"/>
                    <a:pt x="1" y="39"/>
                  </a:cubicBezTo>
                  <a:cubicBezTo>
                    <a:pt x="0" y="47"/>
                    <a:pt x="4" y="53"/>
                    <a:pt x="12" y="58"/>
                  </a:cubicBezTo>
                  <a:cubicBezTo>
                    <a:pt x="8" y="53"/>
                    <a:pt x="5" y="47"/>
                    <a:pt x="5" y="42"/>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8" name="Freeform 122"/>
            <p:cNvSpPr/>
            <p:nvPr/>
          </p:nvSpPr>
          <p:spPr bwMode="auto">
            <a:xfrm>
              <a:off x="2126287" y="3418892"/>
              <a:ext cx="84800" cy="110010"/>
            </a:xfrm>
            <a:custGeom>
              <a:avLst/>
              <a:gdLst>
                <a:gd name="T0" fmla="*/ 62 w 62"/>
                <a:gd name="T1" fmla="*/ 9 h 85"/>
                <a:gd name="T2" fmla="*/ 60 w 62"/>
                <a:gd name="T3" fmla="*/ 8 h 85"/>
                <a:gd name="T4" fmla="*/ 34 w 62"/>
                <a:gd name="T5" fmla="*/ 46 h 85"/>
                <a:gd name="T6" fmla="*/ 34 w 62"/>
                <a:gd name="T7" fmla="*/ 60 h 85"/>
                <a:gd name="T8" fmla="*/ 21 w 62"/>
                <a:gd name="T9" fmla="*/ 78 h 85"/>
                <a:gd name="T10" fmla="*/ 9 w 62"/>
                <a:gd name="T11" fmla="*/ 79 h 85"/>
                <a:gd name="T12" fmla="*/ 19 w 62"/>
                <a:gd name="T13" fmla="*/ 50 h 85"/>
                <a:gd name="T14" fmla="*/ 34 w 62"/>
                <a:gd name="T15" fmla="*/ 21 h 85"/>
                <a:gd name="T16" fmla="*/ 31 w 62"/>
                <a:gd name="T17" fmla="*/ 16 h 85"/>
                <a:gd name="T18" fmla="*/ 35 w 62"/>
                <a:gd name="T19" fmla="*/ 16 h 85"/>
                <a:gd name="T20" fmla="*/ 39 w 62"/>
                <a:gd name="T21" fmla="*/ 1 h 85"/>
                <a:gd name="T22" fmla="*/ 35 w 62"/>
                <a:gd name="T23" fmla="*/ 0 h 85"/>
                <a:gd name="T24" fmla="*/ 32 w 62"/>
                <a:gd name="T25" fmla="*/ 12 h 85"/>
                <a:gd name="T26" fmla="*/ 21 w 62"/>
                <a:gd name="T27" fmla="*/ 13 h 85"/>
                <a:gd name="T28" fmla="*/ 29 w 62"/>
                <a:gd name="T29" fmla="*/ 20 h 85"/>
                <a:gd name="T30" fmla="*/ 15 w 62"/>
                <a:gd name="T31" fmla="*/ 45 h 85"/>
                <a:gd name="T32" fmla="*/ 0 w 62"/>
                <a:gd name="T33" fmla="*/ 85 h 85"/>
                <a:gd name="T34" fmla="*/ 28 w 62"/>
                <a:gd name="T35" fmla="*/ 83 h 85"/>
                <a:gd name="T36" fmla="*/ 42 w 62"/>
                <a:gd name="T37" fmla="*/ 60 h 85"/>
                <a:gd name="T38" fmla="*/ 43 w 62"/>
                <a:gd name="T39" fmla="*/ 45 h 85"/>
                <a:gd name="T40" fmla="*/ 62 w 62"/>
                <a:gd name="T4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85">
                  <a:moveTo>
                    <a:pt x="62" y="9"/>
                  </a:moveTo>
                  <a:cubicBezTo>
                    <a:pt x="60" y="8"/>
                    <a:pt x="60" y="8"/>
                    <a:pt x="60" y="8"/>
                  </a:cubicBezTo>
                  <a:cubicBezTo>
                    <a:pt x="34" y="46"/>
                    <a:pt x="34" y="46"/>
                    <a:pt x="34" y="46"/>
                  </a:cubicBezTo>
                  <a:cubicBezTo>
                    <a:pt x="34" y="60"/>
                    <a:pt x="34" y="60"/>
                    <a:pt x="34" y="60"/>
                  </a:cubicBezTo>
                  <a:cubicBezTo>
                    <a:pt x="21" y="78"/>
                    <a:pt x="21" y="78"/>
                    <a:pt x="21" y="78"/>
                  </a:cubicBezTo>
                  <a:cubicBezTo>
                    <a:pt x="9" y="79"/>
                    <a:pt x="9" y="79"/>
                    <a:pt x="9" y="79"/>
                  </a:cubicBezTo>
                  <a:cubicBezTo>
                    <a:pt x="11" y="69"/>
                    <a:pt x="15" y="60"/>
                    <a:pt x="19" y="50"/>
                  </a:cubicBezTo>
                  <a:cubicBezTo>
                    <a:pt x="34" y="21"/>
                    <a:pt x="34" y="21"/>
                    <a:pt x="34" y="21"/>
                  </a:cubicBezTo>
                  <a:cubicBezTo>
                    <a:pt x="31" y="16"/>
                    <a:pt x="31" y="16"/>
                    <a:pt x="31" y="16"/>
                  </a:cubicBezTo>
                  <a:cubicBezTo>
                    <a:pt x="35" y="16"/>
                    <a:pt x="35" y="16"/>
                    <a:pt x="35" y="16"/>
                  </a:cubicBezTo>
                  <a:cubicBezTo>
                    <a:pt x="39" y="1"/>
                    <a:pt x="39" y="1"/>
                    <a:pt x="39" y="1"/>
                  </a:cubicBezTo>
                  <a:cubicBezTo>
                    <a:pt x="35" y="0"/>
                    <a:pt x="35" y="0"/>
                    <a:pt x="35" y="0"/>
                  </a:cubicBezTo>
                  <a:cubicBezTo>
                    <a:pt x="34" y="4"/>
                    <a:pt x="33" y="8"/>
                    <a:pt x="32" y="12"/>
                  </a:cubicBezTo>
                  <a:cubicBezTo>
                    <a:pt x="21" y="13"/>
                    <a:pt x="21" y="13"/>
                    <a:pt x="21" y="13"/>
                  </a:cubicBezTo>
                  <a:cubicBezTo>
                    <a:pt x="29" y="20"/>
                    <a:pt x="29" y="20"/>
                    <a:pt x="29" y="20"/>
                  </a:cubicBezTo>
                  <a:cubicBezTo>
                    <a:pt x="26" y="29"/>
                    <a:pt x="21" y="37"/>
                    <a:pt x="15" y="45"/>
                  </a:cubicBezTo>
                  <a:cubicBezTo>
                    <a:pt x="7" y="60"/>
                    <a:pt x="2" y="73"/>
                    <a:pt x="0" y="85"/>
                  </a:cubicBezTo>
                  <a:cubicBezTo>
                    <a:pt x="28" y="83"/>
                    <a:pt x="28" y="83"/>
                    <a:pt x="28" y="83"/>
                  </a:cubicBezTo>
                  <a:cubicBezTo>
                    <a:pt x="31" y="75"/>
                    <a:pt x="35" y="67"/>
                    <a:pt x="42" y="60"/>
                  </a:cubicBezTo>
                  <a:cubicBezTo>
                    <a:pt x="43" y="45"/>
                    <a:pt x="43" y="45"/>
                    <a:pt x="43" y="45"/>
                  </a:cubicBezTo>
                  <a:cubicBezTo>
                    <a:pt x="62" y="9"/>
                    <a:pt x="62" y="9"/>
                    <a:pt x="62"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9" name="Freeform 123"/>
            <p:cNvSpPr/>
            <p:nvPr/>
          </p:nvSpPr>
          <p:spPr bwMode="auto">
            <a:xfrm>
              <a:off x="2138892" y="3420037"/>
              <a:ext cx="69903" cy="100843"/>
            </a:xfrm>
            <a:custGeom>
              <a:avLst/>
              <a:gdLst>
                <a:gd name="T0" fmla="*/ 51 w 51"/>
                <a:gd name="T1" fmla="*/ 7 h 78"/>
                <a:gd name="T2" fmla="*/ 30 w 51"/>
                <a:gd name="T3" fmla="*/ 0 h 78"/>
                <a:gd name="T4" fmla="*/ 26 w 51"/>
                <a:gd name="T5" fmla="*/ 15 h 78"/>
                <a:gd name="T6" fmla="*/ 22 w 51"/>
                <a:gd name="T7" fmla="*/ 15 h 78"/>
                <a:gd name="T8" fmla="*/ 25 w 51"/>
                <a:gd name="T9" fmla="*/ 20 h 78"/>
                <a:gd name="T10" fmla="*/ 10 w 51"/>
                <a:gd name="T11" fmla="*/ 49 h 78"/>
                <a:gd name="T12" fmla="*/ 0 w 51"/>
                <a:gd name="T13" fmla="*/ 78 h 78"/>
                <a:gd name="T14" fmla="*/ 12 w 51"/>
                <a:gd name="T15" fmla="*/ 77 h 78"/>
                <a:gd name="T16" fmla="*/ 25 w 51"/>
                <a:gd name="T17" fmla="*/ 59 h 78"/>
                <a:gd name="T18" fmla="*/ 25 w 51"/>
                <a:gd name="T19" fmla="*/ 45 h 78"/>
                <a:gd name="T20" fmla="*/ 51 w 51"/>
                <a:gd name="T21"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78">
                  <a:moveTo>
                    <a:pt x="51" y="7"/>
                  </a:moveTo>
                  <a:cubicBezTo>
                    <a:pt x="30" y="0"/>
                    <a:pt x="30" y="0"/>
                    <a:pt x="30" y="0"/>
                  </a:cubicBezTo>
                  <a:cubicBezTo>
                    <a:pt x="26" y="15"/>
                    <a:pt x="26" y="15"/>
                    <a:pt x="26" y="15"/>
                  </a:cubicBezTo>
                  <a:cubicBezTo>
                    <a:pt x="22" y="15"/>
                    <a:pt x="22" y="15"/>
                    <a:pt x="22" y="15"/>
                  </a:cubicBezTo>
                  <a:cubicBezTo>
                    <a:pt x="25" y="20"/>
                    <a:pt x="25" y="20"/>
                    <a:pt x="25" y="20"/>
                  </a:cubicBezTo>
                  <a:cubicBezTo>
                    <a:pt x="10" y="49"/>
                    <a:pt x="10" y="49"/>
                    <a:pt x="10" y="49"/>
                  </a:cubicBezTo>
                  <a:cubicBezTo>
                    <a:pt x="6" y="59"/>
                    <a:pt x="2" y="68"/>
                    <a:pt x="0" y="78"/>
                  </a:cubicBezTo>
                  <a:cubicBezTo>
                    <a:pt x="12" y="77"/>
                    <a:pt x="12" y="77"/>
                    <a:pt x="12" y="77"/>
                  </a:cubicBezTo>
                  <a:cubicBezTo>
                    <a:pt x="25" y="59"/>
                    <a:pt x="25" y="59"/>
                    <a:pt x="25" y="59"/>
                  </a:cubicBezTo>
                  <a:cubicBezTo>
                    <a:pt x="25" y="45"/>
                    <a:pt x="25" y="45"/>
                    <a:pt x="25" y="45"/>
                  </a:cubicBezTo>
                  <a:cubicBezTo>
                    <a:pt x="51" y="7"/>
                    <a:pt x="51" y="7"/>
                    <a:pt x="51" y="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0" name="Freeform 124"/>
            <p:cNvSpPr>
              <a:spLocks noEditPoints="1"/>
            </p:cNvSpPr>
            <p:nvPr/>
          </p:nvSpPr>
          <p:spPr bwMode="auto">
            <a:xfrm>
              <a:off x="2027736" y="3386805"/>
              <a:ext cx="189081" cy="182205"/>
            </a:xfrm>
            <a:custGeom>
              <a:avLst/>
              <a:gdLst>
                <a:gd name="T0" fmla="*/ 77 w 138"/>
                <a:gd name="T1" fmla="*/ 1 h 140"/>
                <a:gd name="T2" fmla="*/ 77 w 138"/>
                <a:gd name="T3" fmla="*/ 14 h 140"/>
                <a:gd name="T4" fmla="*/ 73 w 138"/>
                <a:gd name="T5" fmla="*/ 41 h 140"/>
                <a:gd name="T6" fmla="*/ 71 w 138"/>
                <a:gd name="T7" fmla="*/ 49 h 140"/>
                <a:gd name="T8" fmla="*/ 69 w 138"/>
                <a:gd name="T9" fmla="*/ 57 h 140"/>
                <a:gd name="T10" fmla="*/ 68 w 138"/>
                <a:gd name="T11" fmla="*/ 60 h 140"/>
                <a:gd name="T12" fmla="*/ 62 w 138"/>
                <a:gd name="T13" fmla="*/ 109 h 140"/>
                <a:gd name="T14" fmla="*/ 53 w 138"/>
                <a:gd name="T15" fmla="*/ 110 h 140"/>
                <a:gd name="T16" fmla="*/ 48 w 138"/>
                <a:gd name="T17" fmla="*/ 86 h 140"/>
                <a:gd name="T18" fmla="*/ 44 w 138"/>
                <a:gd name="T19" fmla="*/ 68 h 140"/>
                <a:gd name="T20" fmla="*/ 40 w 138"/>
                <a:gd name="T21" fmla="*/ 50 h 140"/>
                <a:gd name="T22" fmla="*/ 38 w 138"/>
                <a:gd name="T23" fmla="*/ 43 h 140"/>
                <a:gd name="T24" fmla="*/ 33 w 138"/>
                <a:gd name="T25" fmla="*/ 27 h 140"/>
                <a:gd name="T26" fmla="*/ 29 w 138"/>
                <a:gd name="T27" fmla="*/ 2 h 140"/>
                <a:gd name="T28" fmla="*/ 29 w 138"/>
                <a:gd name="T29" fmla="*/ 0 h 140"/>
                <a:gd name="T30" fmla="*/ 0 w 138"/>
                <a:gd name="T31" fmla="*/ 26 h 140"/>
                <a:gd name="T32" fmla="*/ 6 w 138"/>
                <a:gd name="T33" fmla="*/ 38 h 140"/>
                <a:gd name="T34" fmla="*/ 18 w 138"/>
                <a:gd name="T35" fmla="*/ 38 h 140"/>
                <a:gd name="T36" fmla="*/ 10 w 138"/>
                <a:gd name="T37" fmla="*/ 46 h 140"/>
                <a:gd name="T38" fmla="*/ 44 w 138"/>
                <a:gd name="T39" fmla="*/ 110 h 140"/>
                <a:gd name="T40" fmla="*/ 44 w 138"/>
                <a:gd name="T41" fmla="*/ 132 h 140"/>
                <a:gd name="T42" fmla="*/ 44 w 138"/>
                <a:gd name="T43" fmla="*/ 140 h 140"/>
                <a:gd name="T44" fmla="*/ 126 w 138"/>
                <a:gd name="T45" fmla="*/ 139 h 140"/>
                <a:gd name="T46" fmla="*/ 136 w 138"/>
                <a:gd name="T47" fmla="*/ 101 h 140"/>
                <a:gd name="T48" fmla="*/ 116 w 138"/>
                <a:gd name="T49" fmla="*/ 104 h 140"/>
                <a:gd name="T50" fmla="*/ 115 w 138"/>
                <a:gd name="T51" fmla="*/ 104 h 140"/>
                <a:gd name="T52" fmla="*/ 110 w 138"/>
                <a:gd name="T53" fmla="*/ 105 h 140"/>
                <a:gd name="T54" fmla="*/ 100 w 138"/>
                <a:gd name="T55" fmla="*/ 107 h 140"/>
                <a:gd name="T56" fmla="*/ 72 w 138"/>
                <a:gd name="T57" fmla="*/ 109 h 140"/>
                <a:gd name="T58" fmla="*/ 87 w 138"/>
                <a:gd name="T59" fmla="*/ 69 h 140"/>
                <a:gd name="T60" fmla="*/ 101 w 138"/>
                <a:gd name="T61" fmla="*/ 44 h 140"/>
                <a:gd name="T62" fmla="*/ 93 w 138"/>
                <a:gd name="T63" fmla="*/ 37 h 140"/>
                <a:gd name="T64" fmla="*/ 104 w 138"/>
                <a:gd name="T65" fmla="*/ 36 h 140"/>
                <a:gd name="T66" fmla="*/ 107 w 138"/>
                <a:gd name="T67" fmla="*/ 24 h 140"/>
                <a:gd name="T68" fmla="*/ 78 w 138"/>
                <a:gd name="T69" fmla="*/ 1 h 140"/>
                <a:gd name="T70" fmla="*/ 77 w 138"/>
                <a:gd name="T71" fmla="*/ 1 h 140"/>
                <a:gd name="T72" fmla="*/ 103 w 138"/>
                <a:gd name="T73" fmla="*/ 26 h 140"/>
                <a:gd name="T74" fmla="*/ 83 w 138"/>
                <a:gd name="T75" fmla="*/ 19 h 140"/>
                <a:gd name="T76" fmla="*/ 76 w 138"/>
                <a:gd name="T77" fmla="*/ 56 h 140"/>
                <a:gd name="T78" fmla="*/ 68 w 138"/>
                <a:gd name="T79" fmla="*/ 106 h 140"/>
                <a:gd name="T80" fmla="*/ 65 w 138"/>
                <a:gd name="T81" fmla="*/ 106 h 140"/>
                <a:gd name="T82" fmla="*/ 72 w 138"/>
                <a:gd name="T83" fmla="*/ 58 h 140"/>
                <a:gd name="T84" fmla="*/ 81 w 138"/>
                <a:gd name="T85" fmla="*/ 11 h 140"/>
                <a:gd name="T86" fmla="*/ 103 w 138"/>
                <a:gd name="T87" fmla="*/ 26 h 140"/>
                <a:gd name="T88" fmla="*/ 28 w 138"/>
                <a:gd name="T89" fmla="*/ 6 h 140"/>
                <a:gd name="T90" fmla="*/ 28 w 138"/>
                <a:gd name="T91" fmla="*/ 11 h 140"/>
                <a:gd name="T92" fmla="*/ 5 w 138"/>
                <a:gd name="T93" fmla="*/ 31 h 140"/>
                <a:gd name="T94" fmla="*/ 3 w 138"/>
                <a:gd name="T95" fmla="*/ 28 h 140"/>
                <a:gd name="T96" fmla="*/ 28 w 138"/>
                <a:gd name="T97" fmla="*/ 6 h 140"/>
                <a:gd name="T98" fmla="*/ 21 w 138"/>
                <a:gd name="T99" fmla="*/ 38 h 140"/>
                <a:gd name="T100" fmla="*/ 18 w 138"/>
                <a:gd name="T101" fmla="*/ 48 h 140"/>
                <a:gd name="T102" fmla="*/ 48 w 138"/>
                <a:gd name="T103" fmla="*/ 107 h 140"/>
                <a:gd name="T104" fmla="*/ 45 w 138"/>
                <a:gd name="T105" fmla="*/ 107 h 140"/>
                <a:gd name="T106" fmla="*/ 13 w 138"/>
                <a:gd name="T107" fmla="*/ 46 h 140"/>
                <a:gd name="T108" fmla="*/ 21 w 138"/>
                <a:gd name="T109" fmla="*/ 38 h 140"/>
                <a:gd name="T110" fmla="*/ 47 w 138"/>
                <a:gd name="T111" fmla="*/ 117 h 140"/>
                <a:gd name="T112" fmla="*/ 47 w 138"/>
                <a:gd name="T113" fmla="*/ 112 h 140"/>
                <a:gd name="T114" fmla="*/ 133 w 138"/>
                <a:gd name="T115" fmla="*/ 108 h 140"/>
                <a:gd name="T116" fmla="*/ 130 w 138"/>
                <a:gd name="T117" fmla="*/ 112 h 140"/>
                <a:gd name="T118" fmla="*/ 47 w 138"/>
                <a:gd name="T119" fmla="*/ 11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8" h="140">
                  <a:moveTo>
                    <a:pt x="77" y="1"/>
                  </a:moveTo>
                  <a:cubicBezTo>
                    <a:pt x="77" y="14"/>
                    <a:pt x="77" y="14"/>
                    <a:pt x="77" y="14"/>
                  </a:cubicBezTo>
                  <a:cubicBezTo>
                    <a:pt x="76" y="23"/>
                    <a:pt x="75" y="32"/>
                    <a:pt x="73" y="41"/>
                  </a:cubicBezTo>
                  <a:cubicBezTo>
                    <a:pt x="72" y="44"/>
                    <a:pt x="72" y="46"/>
                    <a:pt x="71" y="49"/>
                  </a:cubicBezTo>
                  <a:cubicBezTo>
                    <a:pt x="70" y="52"/>
                    <a:pt x="70" y="54"/>
                    <a:pt x="69" y="57"/>
                  </a:cubicBezTo>
                  <a:cubicBezTo>
                    <a:pt x="69" y="58"/>
                    <a:pt x="68" y="59"/>
                    <a:pt x="68" y="60"/>
                  </a:cubicBezTo>
                  <a:cubicBezTo>
                    <a:pt x="64" y="78"/>
                    <a:pt x="62" y="94"/>
                    <a:pt x="62" y="109"/>
                  </a:cubicBezTo>
                  <a:cubicBezTo>
                    <a:pt x="53" y="110"/>
                    <a:pt x="53" y="110"/>
                    <a:pt x="53" y="110"/>
                  </a:cubicBezTo>
                  <a:cubicBezTo>
                    <a:pt x="51" y="102"/>
                    <a:pt x="50" y="94"/>
                    <a:pt x="48" y="86"/>
                  </a:cubicBezTo>
                  <a:cubicBezTo>
                    <a:pt x="47" y="80"/>
                    <a:pt x="46" y="74"/>
                    <a:pt x="44" y="68"/>
                  </a:cubicBezTo>
                  <a:cubicBezTo>
                    <a:pt x="43" y="62"/>
                    <a:pt x="42" y="56"/>
                    <a:pt x="40" y="50"/>
                  </a:cubicBezTo>
                  <a:cubicBezTo>
                    <a:pt x="39" y="48"/>
                    <a:pt x="39" y="46"/>
                    <a:pt x="38" y="43"/>
                  </a:cubicBezTo>
                  <a:cubicBezTo>
                    <a:pt x="37" y="38"/>
                    <a:pt x="35" y="33"/>
                    <a:pt x="33" y="27"/>
                  </a:cubicBezTo>
                  <a:cubicBezTo>
                    <a:pt x="30" y="19"/>
                    <a:pt x="29" y="11"/>
                    <a:pt x="29" y="2"/>
                  </a:cubicBezTo>
                  <a:cubicBezTo>
                    <a:pt x="29" y="2"/>
                    <a:pt x="29" y="1"/>
                    <a:pt x="29" y="0"/>
                  </a:cubicBezTo>
                  <a:cubicBezTo>
                    <a:pt x="22" y="11"/>
                    <a:pt x="13" y="20"/>
                    <a:pt x="0" y="26"/>
                  </a:cubicBezTo>
                  <a:cubicBezTo>
                    <a:pt x="6" y="38"/>
                    <a:pt x="6" y="38"/>
                    <a:pt x="6" y="38"/>
                  </a:cubicBezTo>
                  <a:cubicBezTo>
                    <a:pt x="18" y="38"/>
                    <a:pt x="18" y="38"/>
                    <a:pt x="18" y="38"/>
                  </a:cubicBezTo>
                  <a:cubicBezTo>
                    <a:pt x="10" y="46"/>
                    <a:pt x="10" y="46"/>
                    <a:pt x="10" y="46"/>
                  </a:cubicBezTo>
                  <a:cubicBezTo>
                    <a:pt x="44" y="110"/>
                    <a:pt x="44" y="110"/>
                    <a:pt x="44" y="110"/>
                  </a:cubicBezTo>
                  <a:cubicBezTo>
                    <a:pt x="44" y="132"/>
                    <a:pt x="44" y="132"/>
                    <a:pt x="44" y="132"/>
                  </a:cubicBezTo>
                  <a:cubicBezTo>
                    <a:pt x="44" y="140"/>
                    <a:pt x="44" y="140"/>
                    <a:pt x="44" y="140"/>
                  </a:cubicBezTo>
                  <a:cubicBezTo>
                    <a:pt x="126" y="139"/>
                    <a:pt x="126" y="139"/>
                    <a:pt x="126" y="139"/>
                  </a:cubicBezTo>
                  <a:cubicBezTo>
                    <a:pt x="135" y="132"/>
                    <a:pt x="138" y="119"/>
                    <a:pt x="136" y="101"/>
                  </a:cubicBezTo>
                  <a:cubicBezTo>
                    <a:pt x="131" y="104"/>
                    <a:pt x="124" y="106"/>
                    <a:pt x="116" y="104"/>
                  </a:cubicBezTo>
                  <a:cubicBezTo>
                    <a:pt x="116" y="104"/>
                    <a:pt x="115" y="104"/>
                    <a:pt x="115" y="104"/>
                  </a:cubicBezTo>
                  <a:cubicBezTo>
                    <a:pt x="110" y="105"/>
                    <a:pt x="110" y="105"/>
                    <a:pt x="110" y="105"/>
                  </a:cubicBezTo>
                  <a:cubicBezTo>
                    <a:pt x="100" y="107"/>
                    <a:pt x="100" y="107"/>
                    <a:pt x="100" y="107"/>
                  </a:cubicBezTo>
                  <a:cubicBezTo>
                    <a:pt x="72" y="109"/>
                    <a:pt x="72" y="109"/>
                    <a:pt x="72" y="109"/>
                  </a:cubicBezTo>
                  <a:cubicBezTo>
                    <a:pt x="74" y="97"/>
                    <a:pt x="79" y="84"/>
                    <a:pt x="87" y="69"/>
                  </a:cubicBezTo>
                  <a:cubicBezTo>
                    <a:pt x="93" y="61"/>
                    <a:pt x="98" y="53"/>
                    <a:pt x="101" y="44"/>
                  </a:cubicBezTo>
                  <a:cubicBezTo>
                    <a:pt x="93" y="37"/>
                    <a:pt x="93" y="37"/>
                    <a:pt x="93" y="37"/>
                  </a:cubicBezTo>
                  <a:cubicBezTo>
                    <a:pt x="104" y="36"/>
                    <a:pt x="104" y="36"/>
                    <a:pt x="104" y="36"/>
                  </a:cubicBezTo>
                  <a:cubicBezTo>
                    <a:pt x="105" y="32"/>
                    <a:pt x="106" y="28"/>
                    <a:pt x="107" y="24"/>
                  </a:cubicBezTo>
                  <a:cubicBezTo>
                    <a:pt x="92" y="19"/>
                    <a:pt x="83" y="11"/>
                    <a:pt x="78" y="1"/>
                  </a:cubicBezTo>
                  <a:cubicBezTo>
                    <a:pt x="77" y="1"/>
                    <a:pt x="77" y="1"/>
                    <a:pt x="77" y="1"/>
                  </a:cubicBezTo>
                  <a:close/>
                  <a:moveTo>
                    <a:pt x="103" y="26"/>
                  </a:moveTo>
                  <a:cubicBezTo>
                    <a:pt x="83" y="19"/>
                    <a:pt x="83" y="19"/>
                    <a:pt x="83" y="19"/>
                  </a:cubicBezTo>
                  <a:cubicBezTo>
                    <a:pt x="76" y="56"/>
                    <a:pt x="76" y="56"/>
                    <a:pt x="76" y="56"/>
                  </a:cubicBezTo>
                  <a:cubicBezTo>
                    <a:pt x="71" y="73"/>
                    <a:pt x="69" y="90"/>
                    <a:pt x="68" y="106"/>
                  </a:cubicBezTo>
                  <a:cubicBezTo>
                    <a:pt x="65" y="106"/>
                    <a:pt x="65" y="106"/>
                    <a:pt x="65" y="106"/>
                  </a:cubicBezTo>
                  <a:cubicBezTo>
                    <a:pt x="65" y="90"/>
                    <a:pt x="67" y="74"/>
                    <a:pt x="72" y="58"/>
                  </a:cubicBezTo>
                  <a:cubicBezTo>
                    <a:pt x="81" y="11"/>
                    <a:pt x="81" y="11"/>
                    <a:pt x="81" y="11"/>
                  </a:cubicBezTo>
                  <a:cubicBezTo>
                    <a:pt x="103" y="26"/>
                    <a:pt x="103" y="26"/>
                    <a:pt x="103" y="26"/>
                  </a:cubicBezTo>
                  <a:close/>
                  <a:moveTo>
                    <a:pt x="28" y="6"/>
                  </a:moveTo>
                  <a:cubicBezTo>
                    <a:pt x="28" y="11"/>
                    <a:pt x="28" y="11"/>
                    <a:pt x="28" y="11"/>
                  </a:cubicBezTo>
                  <a:cubicBezTo>
                    <a:pt x="20" y="18"/>
                    <a:pt x="13" y="25"/>
                    <a:pt x="5" y="31"/>
                  </a:cubicBezTo>
                  <a:cubicBezTo>
                    <a:pt x="3" y="28"/>
                    <a:pt x="3" y="28"/>
                    <a:pt x="3" y="28"/>
                  </a:cubicBezTo>
                  <a:cubicBezTo>
                    <a:pt x="12" y="22"/>
                    <a:pt x="20" y="14"/>
                    <a:pt x="28" y="6"/>
                  </a:cubicBezTo>
                  <a:close/>
                  <a:moveTo>
                    <a:pt x="21" y="38"/>
                  </a:moveTo>
                  <a:cubicBezTo>
                    <a:pt x="18" y="48"/>
                    <a:pt x="18" y="48"/>
                    <a:pt x="18" y="48"/>
                  </a:cubicBezTo>
                  <a:cubicBezTo>
                    <a:pt x="48" y="107"/>
                    <a:pt x="48" y="107"/>
                    <a:pt x="48" y="107"/>
                  </a:cubicBezTo>
                  <a:cubicBezTo>
                    <a:pt x="45" y="107"/>
                    <a:pt x="45" y="107"/>
                    <a:pt x="45" y="107"/>
                  </a:cubicBezTo>
                  <a:cubicBezTo>
                    <a:pt x="13" y="46"/>
                    <a:pt x="13" y="46"/>
                    <a:pt x="13" y="46"/>
                  </a:cubicBezTo>
                  <a:cubicBezTo>
                    <a:pt x="21" y="38"/>
                    <a:pt x="21" y="38"/>
                    <a:pt x="21" y="38"/>
                  </a:cubicBezTo>
                  <a:close/>
                  <a:moveTo>
                    <a:pt x="47" y="117"/>
                  </a:moveTo>
                  <a:cubicBezTo>
                    <a:pt x="47" y="112"/>
                    <a:pt x="47" y="112"/>
                    <a:pt x="47" y="112"/>
                  </a:cubicBezTo>
                  <a:cubicBezTo>
                    <a:pt x="133" y="108"/>
                    <a:pt x="133" y="108"/>
                    <a:pt x="133" y="108"/>
                  </a:cubicBezTo>
                  <a:cubicBezTo>
                    <a:pt x="130" y="112"/>
                    <a:pt x="130" y="112"/>
                    <a:pt x="130" y="112"/>
                  </a:cubicBezTo>
                  <a:cubicBezTo>
                    <a:pt x="47" y="117"/>
                    <a:pt x="47" y="117"/>
                    <a:pt x="47" y="11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1" name="Freeform 125"/>
            <p:cNvSpPr/>
            <p:nvPr/>
          </p:nvSpPr>
          <p:spPr bwMode="auto">
            <a:xfrm>
              <a:off x="2117119" y="3401701"/>
              <a:ext cx="51568" cy="122616"/>
            </a:xfrm>
            <a:custGeom>
              <a:avLst/>
              <a:gdLst>
                <a:gd name="T0" fmla="*/ 18 w 38"/>
                <a:gd name="T1" fmla="*/ 8 h 95"/>
                <a:gd name="T2" fmla="*/ 38 w 38"/>
                <a:gd name="T3" fmla="*/ 15 h 95"/>
                <a:gd name="T4" fmla="*/ 16 w 38"/>
                <a:gd name="T5" fmla="*/ 0 h 95"/>
                <a:gd name="T6" fmla="*/ 7 w 38"/>
                <a:gd name="T7" fmla="*/ 47 h 95"/>
                <a:gd name="T8" fmla="*/ 0 w 38"/>
                <a:gd name="T9" fmla="*/ 95 h 95"/>
                <a:gd name="T10" fmla="*/ 3 w 38"/>
                <a:gd name="T11" fmla="*/ 95 h 95"/>
                <a:gd name="T12" fmla="*/ 11 w 38"/>
                <a:gd name="T13" fmla="*/ 45 h 95"/>
                <a:gd name="T14" fmla="*/ 18 w 38"/>
                <a:gd name="T15" fmla="*/ 8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5">
                  <a:moveTo>
                    <a:pt x="18" y="8"/>
                  </a:moveTo>
                  <a:cubicBezTo>
                    <a:pt x="38" y="15"/>
                    <a:pt x="38" y="15"/>
                    <a:pt x="38" y="15"/>
                  </a:cubicBezTo>
                  <a:cubicBezTo>
                    <a:pt x="16" y="0"/>
                    <a:pt x="16" y="0"/>
                    <a:pt x="16" y="0"/>
                  </a:cubicBezTo>
                  <a:cubicBezTo>
                    <a:pt x="7" y="47"/>
                    <a:pt x="7" y="47"/>
                    <a:pt x="7" y="47"/>
                  </a:cubicBezTo>
                  <a:cubicBezTo>
                    <a:pt x="2" y="63"/>
                    <a:pt x="0" y="79"/>
                    <a:pt x="0" y="95"/>
                  </a:cubicBezTo>
                  <a:cubicBezTo>
                    <a:pt x="3" y="95"/>
                    <a:pt x="3" y="95"/>
                    <a:pt x="3" y="95"/>
                  </a:cubicBezTo>
                  <a:cubicBezTo>
                    <a:pt x="4" y="79"/>
                    <a:pt x="6" y="62"/>
                    <a:pt x="11" y="45"/>
                  </a:cubicBezTo>
                  <a:cubicBezTo>
                    <a:pt x="18" y="8"/>
                    <a:pt x="18" y="8"/>
                    <a:pt x="18" y="8"/>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2" name="Freeform 126"/>
            <p:cNvSpPr/>
            <p:nvPr/>
          </p:nvSpPr>
          <p:spPr bwMode="auto">
            <a:xfrm>
              <a:off x="2031173" y="3394825"/>
              <a:ext cx="34378" cy="32086"/>
            </a:xfrm>
            <a:custGeom>
              <a:avLst/>
              <a:gdLst>
                <a:gd name="T0" fmla="*/ 25 w 25"/>
                <a:gd name="T1" fmla="*/ 5 h 25"/>
                <a:gd name="T2" fmla="*/ 25 w 25"/>
                <a:gd name="T3" fmla="*/ 0 h 25"/>
                <a:gd name="T4" fmla="*/ 0 w 25"/>
                <a:gd name="T5" fmla="*/ 22 h 25"/>
                <a:gd name="T6" fmla="*/ 2 w 25"/>
                <a:gd name="T7" fmla="*/ 25 h 25"/>
                <a:gd name="T8" fmla="*/ 25 w 25"/>
                <a:gd name="T9" fmla="*/ 5 h 25"/>
              </a:gdLst>
              <a:ahLst/>
              <a:cxnLst>
                <a:cxn ang="0">
                  <a:pos x="T0" y="T1"/>
                </a:cxn>
                <a:cxn ang="0">
                  <a:pos x="T2" y="T3"/>
                </a:cxn>
                <a:cxn ang="0">
                  <a:pos x="T4" y="T5"/>
                </a:cxn>
                <a:cxn ang="0">
                  <a:pos x="T6" y="T7"/>
                </a:cxn>
                <a:cxn ang="0">
                  <a:pos x="T8" y="T9"/>
                </a:cxn>
              </a:cxnLst>
              <a:rect l="0" t="0" r="r" b="b"/>
              <a:pathLst>
                <a:path w="25" h="25">
                  <a:moveTo>
                    <a:pt x="25" y="5"/>
                  </a:moveTo>
                  <a:cubicBezTo>
                    <a:pt x="25" y="0"/>
                    <a:pt x="25" y="0"/>
                    <a:pt x="25" y="0"/>
                  </a:cubicBezTo>
                  <a:cubicBezTo>
                    <a:pt x="17" y="8"/>
                    <a:pt x="9" y="16"/>
                    <a:pt x="0" y="22"/>
                  </a:cubicBezTo>
                  <a:cubicBezTo>
                    <a:pt x="2" y="25"/>
                    <a:pt x="2" y="25"/>
                    <a:pt x="2" y="25"/>
                  </a:cubicBezTo>
                  <a:cubicBezTo>
                    <a:pt x="10" y="19"/>
                    <a:pt x="17" y="12"/>
                    <a:pt x="25" y="5"/>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3" name="Freeform 127"/>
            <p:cNvSpPr/>
            <p:nvPr/>
          </p:nvSpPr>
          <p:spPr bwMode="auto">
            <a:xfrm>
              <a:off x="2044924" y="3436079"/>
              <a:ext cx="48130" cy="89383"/>
            </a:xfrm>
            <a:custGeom>
              <a:avLst/>
              <a:gdLst>
                <a:gd name="T0" fmla="*/ 6 w 42"/>
                <a:gd name="T1" fmla="*/ 12 h 78"/>
                <a:gd name="T2" fmla="*/ 10 w 42"/>
                <a:gd name="T3" fmla="*/ 0 h 78"/>
                <a:gd name="T4" fmla="*/ 0 w 42"/>
                <a:gd name="T5" fmla="*/ 9 h 78"/>
                <a:gd name="T6" fmla="*/ 39 w 42"/>
                <a:gd name="T7" fmla="*/ 78 h 78"/>
                <a:gd name="T8" fmla="*/ 42 w 42"/>
                <a:gd name="T9" fmla="*/ 78 h 78"/>
                <a:gd name="T10" fmla="*/ 6 w 42"/>
                <a:gd name="T11" fmla="*/ 12 h 78"/>
                <a:gd name="T12" fmla="*/ 6 w 42"/>
                <a:gd name="T13" fmla="*/ 12 h 78"/>
              </a:gdLst>
              <a:ahLst/>
              <a:cxnLst>
                <a:cxn ang="0">
                  <a:pos x="T0" y="T1"/>
                </a:cxn>
                <a:cxn ang="0">
                  <a:pos x="T2" y="T3"/>
                </a:cxn>
                <a:cxn ang="0">
                  <a:pos x="T4" y="T5"/>
                </a:cxn>
                <a:cxn ang="0">
                  <a:pos x="T6" y="T7"/>
                </a:cxn>
                <a:cxn ang="0">
                  <a:pos x="T8" y="T9"/>
                </a:cxn>
                <a:cxn ang="0">
                  <a:pos x="T10" y="T11"/>
                </a:cxn>
                <a:cxn ang="0">
                  <a:pos x="T12" y="T13"/>
                </a:cxn>
              </a:cxnLst>
              <a:rect l="0" t="0" r="r" b="b"/>
              <a:pathLst>
                <a:path w="42" h="78">
                  <a:moveTo>
                    <a:pt x="6" y="12"/>
                  </a:moveTo>
                  <a:lnTo>
                    <a:pt x="10" y="0"/>
                  </a:lnTo>
                  <a:lnTo>
                    <a:pt x="0" y="9"/>
                  </a:lnTo>
                  <a:lnTo>
                    <a:pt x="39" y="78"/>
                  </a:lnTo>
                  <a:lnTo>
                    <a:pt x="42" y="78"/>
                  </a:lnTo>
                  <a:lnTo>
                    <a:pt x="6" y="12"/>
                  </a:lnTo>
                  <a:lnTo>
                    <a:pt x="6" y="12"/>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4" name="Freeform 128"/>
            <p:cNvSpPr/>
            <p:nvPr/>
          </p:nvSpPr>
          <p:spPr bwMode="auto">
            <a:xfrm>
              <a:off x="2091908" y="3527756"/>
              <a:ext cx="118032" cy="11459"/>
            </a:xfrm>
            <a:custGeom>
              <a:avLst/>
              <a:gdLst>
                <a:gd name="T0" fmla="*/ 0 w 103"/>
                <a:gd name="T1" fmla="*/ 4 h 10"/>
                <a:gd name="T2" fmla="*/ 0 w 103"/>
                <a:gd name="T3" fmla="*/ 10 h 10"/>
                <a:gd name="T4" fmla="*/ 99 w 103"/>
                <a:gd name="T5" fmla="*/ 4 h 10"/>
                <a:gd name="T6" fmla="*/ 103 w 103"/>
                <a:gd name="T7" fmla="*/ 0 h 10"/>
                <a:gd name="T8" fmla="*/ 0 w 103"/>
                <a:gd name="T9" fmla="*/ 4 h 10"/>
                <a:gd name="T10" fmla="*/ 0 w 103"/>
                <a:gd name="T11" fmla="*/ 4 h 10"/>
              </a:gdLst>
              <a:ahLst/>
              <a:cxnLst>
                <a:cxn ang="0">
                  <a:pos x="T0" y="T1"/>
                </a:cxn>
                <a:cxn ang="0">
                  <a:pos x="T2" y="T3"/>
                </a:cxn>
                <a:cxn ang="0">
                  <a:pos x="T4" y="T5"/>
                </a:cxn>
                <a:cxn ang="0">
                  <a:pos x="T6" y="T7"/>
                </a:cxn>
                <a:cxn ang="0">
                  <a:pos x="T8" y="T9"/>
                </a:cxn>
                <a:cxn ang="0">
                  <a:pos x="T10" y="T11"/>
                </a:cxn>
              </a:cxnLst>
              <a:rect l="0" t="0" r="r" b="b"/>
              <a:pathLst>
                <a:path w="103" h="10">
                  <a:moveTo>
                    <a:pt x="0" y="4"/>
                  </a:moveTo>
                  <a:lnTo>
                    <a:pt x="0" y="10"/>
                  </a:lnTo>
                  <a:lnTo>
                    <a:pt x="99" y="4"/>
                  </a:lnTo>
                  <a:lnTo>
                    <a:pt x="103" y="0"/>
                  </a:lnTo>
                  <a:lnTo>
                    <a:pt x="0" y="4"/>
                  </a:lnTo>
                  <a:lnTo>
                    <a:pt x="0" y="4"/>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5" name="Freeform 129"/>
            <p:cNvSpPr/>
            <p:nvPr/>
          </p:nvSpPr>
          <p:spPr bwMode="auto">
            <a:xfrm>
              <a:off x="2105660" y="3387950"/>
              <a:ext cx="27503" cy="52713"/>
            </a:xfrm>
            <a:custGeom>
              <a:avLst/>
              <a:gdLst>
                <a:gd name="T0" fmla="*/ 20 w 20"/>
                <a:gd name="T1" fmla="*/ 13 h 40"/>
                <a:gd name="T2" fmla="*/ 20 w 20"/>
                <a:gd name="T3" fmla="*/ 0 h 40"/>
                <a:gd name="T4" fmla="*/ 9 w 20"/>
                <a:gd name="T5" fmla="*/ 14 h 40"/>
                <a:gd name="T6" fmla="*/ 0 w 20"/>
                <a:gd name="T7" fmla="*/ 23 h 40"/>
                <a:gd name="T8" fmla="*/ 8 w 20"/>
                <a:gd name="T9" fmla="*/ 32 h 40"/>
                <a:gd name="T10" fmla="*/ 16 w 20"/>
                <a:gd name="T11" fmla="*/ 40 h 40"/>
                <a:gd name="T12" fmla="*/ 20 w 20"/>
                <a:gd name="T13" fmla="*/ 13 h 40"/>
              </a:gdLst>
              <a:ahLst/>
              <a:cxnLst>
                <a:cxn ang="0">
                  <a:pos x="T0" y="T1"/>
                </a:cxn>
                <a:cxn ang="0">
                  <a:pos x="T2" y="T3"/>
                </a:cxn>
                <a:cxn ang="0">
                  <a:pos x="T4" y="T5"/>
                </a:cxn>
                <a:cxn ang="0">
                  <a:pos x="T6" y="T7"/>
                </a:cxn>
                <a:cxn ang="0">
                  <a:pos x="T8" y="T9"/>
                </a:cxn>
                <a:cxn ang="0">
                  <a:pos x="T10" y="T11"/>
                </a:cxn>
                <a:cxn ang="0">
                  <a:pos x="T12" y="T13"/>
                </a:cxn>
              </a:cxnLst>
              <a:rect l="0" t="0" r="r" b="b"/>
              <a:pathLst>
                <a:path w="20" h="40">
                  <a:moveTo>
                    <a:pt x="20" y="13"/>
                  </a:moveTo>
                  <a:cubicBezTo>
                    <a:pt x="20" y="0"/>
                    <a:pt x="20" y="0"/>
                    <a:pt x="20" y="0"/>
                  </a:cubicBezTo>
                  <a:cubicBezTo>
                    <a:pt x="17" y="5"/>
                    <a:pt x="13" y="10"/>
                    <a:pt x="9" y="14"/>
                  </a:cubicBezTo>
                  <a:cubicBezTo>
                    <a:pt x="6" y="17"/>
                    <a:pt x="3" y="20"/>
                    <a:pt x="0" y="23"/>
                  </a:cubicBezTo>
                  <a:cubicBezTo>
                    <a:pt x="8" y="32"/>
                    <a:pt x="8" y="32"/>
                    <a:pt x="8" y="32"/>
                  </a:cubicBezTo>
                  <a:cubicBezTo>
                    <a:pt x="16" y="40"/>
                    <a:pt x="16" y="40"/>
                    <a:pt x="16" y="40"/>
                  </a:cubicBezTo>
                  <a:cubicBezTo>
                    <a:pt x="18" y="31"/>
                    <a:pt x="19" y="22"/>
                    <a:pt x="20" y="1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6" name="Freeform 130"/>
            <p:cNvSpPr/>
            <p:nvPr/>
          </p:nvSpPr>
          <p:spPr bwMode="auto">
            <a:xfrm>
              <a:off x="2113681" y="3430351"/>
              <a:ext cx="13751" cy="20627"/>
            </a:xfrm>
            <a:custGeom>
              <a:avLst/>
              <a:gdLst>
                <a:gd name="T0" fmla="*/ 8 w 10"/>
                <a:gd name="T1" fmla="*/ 16 h 16"/>
                <a:gd name="T2" fmla="*/ 10 w 10"/>
                <a:gd name="T3" fmla="*/ 8 h 16"/>
                <a:gd name="T4" fmla="*/ 2 w 10"/>
                <a:gd name="T5" fmla="*/ 0 h 16"/>
                <a:gd name="T6" fmla="*/ 0 w 10"/>
                <a:gd name="T7" fmla="*/ 3 h 16"/>
                <a:gd name="T8" fmla="*/ 8 w 10"/>
                <a:gd name="T9" fmla="*/ 16 h 16"/>
              </a:gdLst>
              <a:ahLst/>
              <a:cxnLst>
                <a:cxn ang="0">
                  <a:pos x="T0" y="T1"/>
                </a:cxn>
                <a:cxn ang="0">
                  <a:pos x="T2" y="T3"/>
                </a:cxn>
                <a:cxn ang="0">
                  <a:pos x="T4" y="T5"/>
                </a:cxn>
                <a:cxn ang="0">
                  <a:pos x="T6" y="T7"/>
                </a:cxn>
                <a:cxn ang="0">
                  <a:pos x="T8" y="T9"/>
                </a:cxn>
              </a:cxnLst>
              <a:rect l="0" t="0" r="r" b="b"/>
              <a:pathLst>
                <a:path w="10" h="16">
                  <a:moveTo>
                    <a:pt x="8" y="16"/>
                  </a:moveTo>
                  <a:cubicBezTo>
                    <a:pt x="9" y="13"/>
                    <a:pt x="9" y="11"/>
                    <a:pt x="10" y="8"/>
                  </a:cubicBezTo>
                  <a:cubicBezTo>
                    <a:pt x="2" y="0"/>
                    <a:pt x="2" y="0"/>
                    <a:pt x="2" y="0"/>
                  </a:cubicBezTo>
                  <a:cubicBezTo>
                    <a:pt x="0" y="3"/>
                    <a:pt x="0" y="3"/>
                    <a:pt x="0" y="3"/>
                  </a:cubicBezTo>
                  <a:cubicBezTo>
                    <a:pt x="8" y="16"/>
                    <a:pt x="8" y="16"/>
                    <a:pt x="8" y="16"/>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7" name="Freeform 131"/>
            <p:cNvSpPr/>
            <p:nvPr/>
          </p:nvSpPr>
          <p:spPr bwMode="auto">
            <a:xfrm>
              <a:off x="2087325" y="3430351"/>
              <a:ext cx="148972" cy="846850"/>
            </a:xfrm>
            <a:custGeom>
              <a:avLst/>
              <a:gdLst>
                <a:gd name="T0" fmla="*/ 95 w 108"/>
                <a:gd name="T1" fmla="*/ 51 h 653"/>
                <a:gd name="T2" fmla="*/ 90 w 108"/>
                <a:gd name="T3" fmla="*/ 55 h 653"/>
                <a:gd name="T4" fmla="*/ 98 w 108"/>
                <a:gd name="T5" fmla="*/ 55 h 653"/>
                <a:gd name="T6" fmla="*/ 99 w 108"/>
                <a:gd name="T7" fmla="*/ 58 h 653"/>
                <a:gd name="T8" fmla="*/ 97 w 108"/>
                <a:gd name="T9" fmla="*/ 61 h 653"/>
                <a:gd name="T10" fmla="*/ 101 w 108"/>
                <a:gd name="T11" fmla="*/ 60 h 653"/>
                <a:gd name="T12" fmla="*/ 100 w 108"/>
                <a:gd name="T13" fmla="*/ 63 h 653"/>
                <a:gd name="T14" fmla="*/ 94 w 108"/>
                <a:gd name="T15" fmla="*/ 66 h 653"/>
                <a:gd name="T16" fmla="*/ 93 w 108"/>
                <a:gd name="T17" fmla="*/ 67 h 653"/>
                <a:gd name="T18" fmla="*/ 92 w 108"/>
                <a:gd name="T19" fmla="*/ 68 h 653"/>
                <a:gd name="T20" fmla="*/ 82 w 108"/>
                <a:gd name="T21" fmla="*/ 106 h 653"/>
                <a:gd name="T22" fmla="*/ 0 w 108"/>
                <a:gd name="T23" fmla="*/ 107 h 653"/>
                <a:gd name="T24" fmla="*/ 0 w 108"/>
                <a:gd name="T25" fmla="*/ 117 h 653"/>
                <a:gd name="T26" fmla="*/ 0 w 108"/>
                <a:gd name="T27" fmla="*/ 121 h 653"/>
                <a:gd name="T28" fmla="*/ 42 w 108"/>
                <a:gd name="T29" fmla="*/ 123 h 653"/>
                <a:gd name="T30" fmla="*/ 47 w 108"/>
                <a:gd name="T31" fmla="*/ 123 h 653"/>
                <a:gd name="T32" fmla="*/ 47 w 108"/>
                <a:gd name="T33" fmla="*/ 132 h 653"/>
                <a:gd name="T34" fmla="*/ 64 w 108"/>
                <a:gd name="T35" fmla="*/ 201 h 653"/>
                <a:gd name="T36" fmla="*/ 74 w 108"/>
                <a:gd name="T37" fmla="*/ 252 h 653"/>
                <a:gd name="T38" fmla="*/ 25 w 108"/>
                <a:gd name="T39" fmla="*/ 226 h 653"/>
                <a:gd name="T40" fmla="*/ 29 w 108"/>
                <a:gd name="T41" fmla="*/ 248 h 653"/>
                <a:gd name="T42" fmla="*/ 68 w 108"/>
                <a:gd name="T43" fmla="*/ 290 h 653"/>
                <a:gd name="T44" fmla="*/ 75 w 108"/>
                <a:gd name="T45" fmla="*/ 288 h 653"/>
                <a:gd name="T46" fmla="*/ 66 w 108"/>
                <a:gd name="T47" fmla="*/ 370 h 653"/>
                <a:gd name="T48" fmla="*/ 66 w 108"/>
                <a:gd name="T49" fmla="*/ 463 h 653"/>
                <a:gd name="T50" fmla="*/ 79 w 108"/>
                <a:gd name="T51" fmla="*/ 564 h 653"/>
                <a:gd name="T52" fmla="*/ 79 w 108"/>
                <a:gd name="T53" fmla="*/ 595 h 653"/>
                <a:gd name="T54" fmla="*/ 56 w 108"/>
                <a:gd name="T55" fmla="*/ 614 h 653"/>
                <a:gd name="T56" fmla="*/ 55 w 108"/>
                <a:gd name="T57" fmla="*/ 614 h 653"/>
                <a:gd name="T58" fmla="*/ 52 w 108"/>
                <a:gd name="T59" fmla="*/ 631 h 653"/>
                <a:gd name="T60" fmla="*/ 65 w 108"/>
                <a:gd name="T61" fmla="*/ 637 h 653"/>
                <a:gd name="T62" fmla="*/ 65 w 108"/>
                <a:gd name="T63" fmla="*/ 648 h 653"/>
                <a:gd name="T64" fmla="*/ 98 w 108"/>
                <a:gd name="T65" fmla="*/ 652 h 653"/>
                <a:gd name="T66" fmla="*/ 106 w 108"/>
                <a:gd name="T67" fmla="*/ 645 h 653"/>
                <a:gd name="T68" fmla="*/ 102 w 108"/>
                <a:gd name="T69" fmla="*/ 630 h 653"/>
                <a:gd name="T70" fmla="*/ 93 w 108"/>
                <a:gd name="T71" fmla="*/ 604 h 653"/>
                <a:gd name="T72" fmla="*/ 93 w 108"/>
                <a:gd name="T73" fmla="*/ 544 h 653"/>
                <a:gd name="T74" fmla="*/ 84 w 108"/>
                <a:gd name="T75" fmla="*/ 450 h 653"/>
                <a:gd name="T76" fmla="*/ 84 w 108"/>
                <a:gd name="T77" fmla="*/ 351 h 653"/>
                <a:gd name="T78" fmla="*/ 88 w 108"/>
                <a:gd name="T79" fmla="*/ 283 h 653"/>
                <a:gd name="T80" fmla="*/ 108 w 108"/>
                <a:gd name="T81" fmla="*/ 276 h 653"/>
                <a:gd name="T82" fmla="*/ 93 w 108"/>
                <a:gd name="T83" fmla="*/ 211 h 653"/>
                <a:gd name="T84" fmla="*/ 78 w 108"/>
                <a:gd name="T85" fmla="*/ 121 h 653"/>
                <a:gd name="T86" fmla="*/ 101 w 108"/>
                <a:gd name="T87" fmla="*/ 112 h 653"/>
                <a:gd name="T88" fmla="*/ 101 w 108"/>
                <a:gd name="T89" fmla="*/ 101 h 653"/>
                <a:gd name="T90" fmla="*/ 104 w 108"/>
                <a:gd name="T91" fmla="*/ 94 h 653"/>
                <a:gd name="T92" fmla="*/ 104 w 108"/>
                <a:gd name="T93" fmla="*/ 57 h 653"/>
                <a:gd name="T94" fmla="*/ 97 w 108"/>
                <a:gd name="T95" fmla="*/ 21 h 653"/>
                <a:gd name="T96" fmla="*/ 90 w 108"/>
                <a:gd name="T97" fmla="*/ 0 h 653"/>
                <a:gd name="T98" fmla="*/ 95 w 108"/>
                <a:gd name="T99" fmla="*/ 48 h 653"/>
                <a:gd name="T100" fmla="*/ 95 w 108"/>
                <a:gd name="T101" fmla="*/ 5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53">
                  <a:moveTo>
                    <a:pt x="95" y="51"/>
                  </a:moveTo>
                  <a:cubicBezTo>
                    <a:pt x="94" y="52"/>
                    <a:pt x="93" y="54"/>
                    <a:pt x="90" y="55"/>
                  </a:cubicBezTo>
                  <a:cubicBezTo>
                    <a:pt x="98" y="55"/>
                    <a:pt x="98" y="55"/>
                    <a:pt x="98" y="55"/>
                  </a:cubicBezTo>
                  <a:cubicBezTo>
                    <a:pt x="99" y="56"/>
                    <a:pt x="99" y="57"/>
                    <a:pt x="99" y="58"/>
                  </a:cubicBezTo>
                  <a:cubicBezTo>
                    <a:pt x="98" y="59"/>
                    <a:pt x="98" y="60"/>
                    <a:pt x="97" y="61"/>
                  </a:cubicBezTo>
                  <a:cubicBezTo>
                    <a:pt x="101" y="60"/>
                    <a:pt x="101" y="60"/>
                    <a:pt x="101" y="60"/>
                  </a:cubicBezTo>
                  <a:cubicBezTo>
                    <a:pt x="101" y="61"/>
                    <a:pt x="100" y="62"/>
                    <a:pt x="100" y="63"/>
                  </a:cubicBezTo>
                  <a:cubicBezTo>
                    <a:pt x="99" y="65"/>
                    <a:pt x="97" y="66"/>
                    <a:pt x="94" y="66"/>
                  </a:cubicBezTo>
                  <a:cubicBezTo>
                    <a:pt x="94" y="67"/>
                    <a:pt x="93" y="67"/>
                    <a:pt x="93" y="67"/>
                  </a:cubicBezTo>
                  <a:cubicBezTo>
                    <a:pt x="92" y="68"/>
                    <a:pt x="92" y="68"/>
                    <a:pt x="92" y="68"/>
                  </a:cubicBezTo>
                  <a:cubicBezTo>
                    <a:pt x="94" y="86"/>
                    <a:pt x="91" y="99"/>
                    <a:pt x="82" y="106"/>
                  </a:cubicBezTo>
                  <a:cubicBezTo>
                    <a:pt x="0" y="107"/>
                    <a:pt x="0" y="107"/>
                    <a:pt x="0" y="107"/>
                  </a:cubicBezTo>
                  <a:cubicBezTo>
                    <a:pt x="0" y="117"/>
                    <a:pt x="0" y="117"/>
                    <a:pt x="0" y="117"/>
                  </a:cubicBezTo>
                  <a:cubicBezTo>
                    <a:pt x="0" y="121"/>
                    <a:pt x="0" y="121"/>
                    <a:pt x="0" y="121"/>
                  </a:cubicBezTo>
                  <a:cubicBezTo>
                    <a:pt x="14" y="122"/>
                    <a:pt x="29" y="123"/>
                    <a:pt x="42" y="123"/>
                  </a:cubicBezTo>
                  <a:cubicBezTo>
                    <a:pt x="44" y="123"/>
                    <a:pt x="46" y="123"/>
                    <a:pt x="47" y="123"/>
                  </a:cubicBezTo>
                  <a:cubicBezTo>
                    <a:pt x="47" y="132"/>
                    <a:pt x="47" y="132"/>
                    <a:pt x="47" y="132"/>
                  </a:cubicBezTo>
                  <a:cubicBezTo>
                    <a:pt x="64" y="201"/>
                    <a:pt x="64" y="201"/>
                    <a:pt x="64" y="201"/>
                  </a:cubicBezTo>
                  <a:cubicBezTo>
                    <a:pt x="71" y="219"/>
                    <a:pt x="74" y="236"/>
                    <a:pt x="74" y="252"/>
                  </a:cubicBezTo>
                  <a:cubicBezTo>
                    <a:pt x="55" y="270"/>
                    <a:pt x="39" y="262"/>
                    <a:pt x="25" y="226"/>
                  </a:cubicBezTo>
                  <a:cubicBezTo>
                    <a:pt x="29" y="248"/>
                    <a:pt x="29" y="248"/>
                    <a:pt x="29" y="248"/>
                  </a:cubicBezTo>
                  <a:cubicBezTo>
                    <a:pt x="35" y="282"/>
                    <a:pt x="49" y="296"/>
                    <a:pt x="68" y="290"/>
                  </a:cubicBezTo>
                  <a:cubicBezTo>
                    <a:pt x="75" y="288"/>
                    <a:pt x="75" y="288"/>
                    <a:pt x="75" y="288"/>
                  </a:cubicBezTo>
                  <a:cubicBezTo>
                    <a:pt x="66" y="370"/>
                    <a:pt x="66" y="370"/>
                    <a:pt x="66" y="370"/>
                  </a:cubicBezTo>
                  <a:cubicBezTo>
                    <a:pt x="66" y="463"/>
                    <a:pt x="66" y="463"/>
                    <a:pt x="66" y="463"/>
                  </a:cubicBezTo>
                  <a:cubicBezTo>
                    <a:pt x="79" y="564"/>
                    <a:pt x="79" y="564"/>
                    <a:pt x="79" y="564"/>
                  </a:cubicBezTo>
                  <a:cubicBezTo>
                    <a:pt x="79" y="595"/>
                    <a:pt x="79" y="595"/>
                    <a:pt x="79" y="595"/>
                  </a:cubicBezTo>
                  <a:cubicBezTo>
                    <a:pt x="56" y="614"/>
                    <a:pt x="56" y="614"/>
                    <a:pt x="56" y="614"/>
                  </a:cubicBezTo>
                  <a:cubicBezTo>
                    <a:pt x="56" y="614"/>
                    <a:pt x="56" y="614"/>
                    <a:pt x="55" y="614"/>
                  </a:cubicBezTo>
                  <a:cubicBezTo>
                    <a:pt x="52" y="631"/>
                    <a:pt x="52" y="631"/>
                    <a:pt x="52" y="631"/>
                  </a:cubicBezTo>
                  <a:cubicBezTo>
                    <a:pt x="65" y="637"/>
                    <a:pt x="65" y="637"/>
                    <a:pt x="65" y="637"/>
                  </a:cubicBezTo>
                  <a:cubicBezTo>
                    <a:pt x="65" y="648"/>
                    <a:pt x="65" y="648"/>
                    <a:pt x="65" y="648"/>
                  </a:cubicBezTo>
                  <a:cubicBezTo>
                    <a:pt x="98" y="652"/>
                    <a:pt x="98" y="652"/>
                    <a:pt x="98" y="652"/>
                  </a:cubicBezTo>
                  <a:cubicBezTo>
                    <a:pt x="103" y="653"/>
                    <a:pt x="106" y="650"/>
                    <a:pt x="106" y="645"/>
                  </a:cubicBezTo>
                  <a:cubicBezTo>
                    <a:pt x="106" y="641"/>
                    <a:pt x="105" y="636"/>
                    <a:pt x="102" y="630"/>
                  </a:cubicBezTo>
                  <a:cubicBezTo>
                    <a:pt x="93" y="604"/>
                    <a:pt x="93" y="604"/>
                    <a:pt x="93" y="604"/>
                  </a:cubicBezTo>
                  <a:cubicBezTo>
                    <a:pt x="95" y="586"/>
                    <a:pt x="95" y="566"/>
                    <a:pt x="93" y="544"/>
                  </a:cubicBezTo>
                  <a:cubicBezTo>
                    <a:pt x="84" y="450"/>
                    <a:pt x="84" y="450"/>
                    <a:pt x="84" y="450"/>
                  </a:cubicBezTo>
                  <a:cubicBezTo>
                    <a:pt x="84" y="351"/>
                    <a:pt x="84" y="351"/>
                    <a:pt x="84" y="351"/>
                  </a:cubicBezTo>
                  <a:cubicBezTo>
                    <a:pt x="88" y="283"/>
                    <a:pt x="88" y="283"/>
                    <a:pt x="88" y="283"/>
                  </a:cubicBezTo>
                  <a:cubicBezTo>
                    <a:pt x="108" y="276"/>
                    <a:pt x="108" y="276"/>
                    <a:pt x="108" y="276"/>
                  </a:cubicBezTo>
                  <a:cubicBezTo>
                    <a:pt x="93" y="211"/>
                    <a:pt x="93" y="211"/>
                    <a:pt x="93" y="211"/>
                  </a:cubicBezTo>
                  <a:cubicBezTo>
                    <a:pt x="78" y="121"/>
                    <a:pt x="78" y="121"/>
                    <a:pt x="78" y="121"/>
                  </a:cubicBezTo>
                  <a:cubicBezTo>
                    <a:pt x="90" y="123"/>
                    <a:pt x="98" y="120"/>
                    <a:pt x="101" y="112"/>
                  </a:cubicBezTo>
                  <a:cubicBezTo>
                    <a:pt x="101" y="101"/>
                    <a:pt x="101" y="101"/>
                    <a:pt x="101" y="101"/>
                  </a:cubicBezTo>
                  <a:cubicBezTo>
                    <a:pt x="104" y="94"/>
                    <a:pt x="104" y="94"/>
                    <a:pt x="104" y="94"/>
                  </a:cubicBezTo>
                  <a:cubicBezTo>
                    <a:pt x="104" y="57"/>
                    <a:pt x="104" y="57"/>
                    <a:pt x="104" y="57"/>
                  </a:cubicBezTo>
                  <a:cubicBezTo>
                    <a:pt x="97" y="21"/>
                    <a:pt x="97" y="21"/>
                    <a:pt x="97" y="21"/>
                  </a:cubicBezTo>
                  <a:cubicBezTo>
                    <a:pt x="96" y="11"/>
                    <a:pt x="93" y="3"/>
                    <a:pt x="90" y="0"/>
                  </a:cubicBezTo>
                  <a:cubicBezTo>
                    <a:pt x="93" y="16"/>
                    <a:pt x="94" y="32"/>
                    <a:pt x="95" y="48"/>
                  </a:cubicBezTo>
                  <a:cubicBezTo>
                    <a:pt x="95" y="49"/>
                    <a:pt x="95" y="50"/>
                    <a:pt x="95" y="5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8" name="Freeform 132"/>
            <p:cNvSpPr/>
            <p:nvPr/>
          </p:nvSpPr>
          <p:spPr bwMode="auto">
            <a:xfrm>
              <a:off x="2175562" y="3495668"/>
              <a:ext cx="42400" cy="22919"/>
            </a:xfrm>
            <a:custGeom>
              <a:avLst/>
              <a:gdLst>
                <a:gd name="T0" fmla="*/ 26 w 31"/>
                <a:gd name="T1" fmla="*/ 4 h 17"/>
                <a:gd name="T2" fmla="*/ 31 w 31"/>
                <a:gd name="T3" fmla="*/ 0 h 17"/>
                <a:gd name="T4" fmla="*/ 9 w 31"/>
                <a:gd name="T5" fmla="*/ 3 h 17"/>
                <a:gd name="T6" fmla="*/ 0 w 31"/>
                <a:gd name="T7" fmla="*/ 17 h 17"/>
                <a:gd name="T8" fmla="*/ 12 w 31"/>
                <a:gd name="T9" fmla="*/ 5 h 17"/>
                <a:gd name="T10" fmla="*/ 26 w 31"/>
                <a:gd name="T11" fmla="*/ 4 h 17"/>
              </a:gdLst>
              <a:ahLst/>
              <a:cxnLst>
                <a:cxn ang="0">
                  <a:pos x="T0" y="T1"/>
                </a:cxn>
                <a:cxn ang="0">
                  <a:pos x="T2" y="T3"/>
                </a:cxn>
                <a:cxn ang="0">
                  <a:pos x="T4" y="T5"/>
                </a:cxn>
                <a:cxn ang="0">
                  <a:pos x="T6" y="T7"/>
                </a:cxn>
                <a:cxn ang="0">
                  <a:pos x="T8" y="T9"/>
                </a:cxn>
                <a:cxn ang="0">
                  <a:pos x="T10" y="T11"/>
                </a:cxn>
              </a:cxnLst>
              <a:rect l="0" t="0" r="r" b="b"/>
              <a:pathLst>
                <a:path w="31" h="17">
                  <a:moveTo>
                    <a:pt x="26" y="4"/>
                  </a:moveTo>
                  <a:cubicBezTo>
                    <a:pt x="29" y="3"/>
                    <a:pt x="30" y="1"/>
                    <a:pt x="31" y="0"/>
                  </a:cubicBezTo>
                  <a:cubicBezTo>
                    <a:pt x="9" y="3"/>
                    <a:pt x="9" y="3"/>
                    <a:pt x="9" y="3"/>
                  </a:cubicBezTo>
                  <a:cubicBezTo>
                    <a:pt x="0" y="17"/>
                    <a:pt x="0" y="17"/>
                    <a:pt x="0" y="17"/>
                  </a:cubicBezTo>
                  <a:cubicBezTo>
                    <a:pt x="12" y="5"/>
                    <a:pt x="12" y="5"/>
                    <a:pt x="12" y="5"/>
                  </a:cubicBezTo>
                  <a:cubicBezTo>
                    <a:pt x="26" y="4"/>
                    <a:pt x="26" y="4"/>
                    <a:pt x="26"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9" name="Freeform 133"/>
            <p:cNvSpPr/>
            <p:nvPr/>
          </p:nvSpPr>
          <p:spPr bwMode="auto">
            <a:xfrm>
              <a:off x="2165249" y="3492232"/>
              <a:ext cx="58443" cy="33233"/>
            </a:xfrm>
            <a:custGeom>
              <a:avLst/>
              <a:gdLst>
                <a:gd name="T0" fmla="*/ 42 w 43"/>
                <a:gd name="T1" fmla="*/ 7 h 26"/>
                <a:gd name="T2" fmla="*/ 34 w 43"/>
                <a:gd name="T3" fmla="*/ 7 h 26"/>
                <a:gd name="T4" fmla="*/ 20 w 43"/>
                <a:gd name="T5" fmla="*/ 8 h 26"/>
                <a:gd name="T6" fmla="*/ 8 w 43"/>
                <a:gd name="T7" fmla="*/ 20 h 26"/>
                <a:gd name="T8" fmla="*/ 17 w 43"/>
                <a:gd name="T9" fmla="*/ 6 h 26"/>
                <a:gd name="T10" fmla="*/ 39 w 43"/>
                <a:gd name="T11" fmla="*/ 3 h 26"/>
                <a:gd name="T12" fmla="*/ 39 w 43"/>
                <a:gd name="T13" fmla="*/ 0 h 26"/>
                <a:gd name="T14" fmla="*/ 17 w 43"/>
                <a:gd name="T15" fmla="*/ 1 h 26"/>
                <a:gd name="T16" fmla="*/ 14 w 43"/>
                <a:gd name="T17" fmla="*/ 3 h 26"/>
                <a:gd name="T18" fmla="*/ 0 w 43"/>
                <a:gd name="T19" fmla="*/ 26 h 26"/>
                <a:gd name="T20" fmla="*/ 10 w 43"/>
                <a:gd name="T21" fmla="*/ 24 h 26"/>
                <a:gd name="T22" fmla="*/ 22 w 43"/>
                <a:gd name="T23" fmla="*/ 10 h 26"/>
                <a:gd name="T24" fmla="*/ 43 w 43"/>
                <a:gd name="T25" fmla="*/ 10 h 26"/>
                <a:gd name="T26" fmla="*/ 42 w 43"/>
                <a:gd name="T2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26">
                  <a:moveTo>
                    <a:pt x="42" y="7"/>
                  </a:moveTo>
                  <a:cubicBezTo>
                    <a:pt x="34" y="7"/>
                    <a:pt x="34" y="7"/>
                    <a:pt x="34" y="7"/>
                  </a:cubicBezTo>
                  <a:cubicBezTo>
                    <a:pt x="20" y="8"/>
                    <a:pt x="20" y="8"/>
                    <a:pt x="20" y="8"/>
                  </a:cubicBezTo>
                  <a:cubicBezTo>
                    <a:pt x="8" y="20"/>
                    <a:pt x="8" y="20"/>
                    <a:pt x="8" y="20"/>
                  </a:cubicBezTo>
                  <a:cubicBezTo>
                    <a:pt x="17" y="6"/>
                    <a:pt x="17" y="6"/>
                    <a:pt x="17" y="6"/>
                  </a:cubicBezTo>
                  <a:cubicBezTo>
                    <a:pt x="39" y="3"/>
                    <a:pt x="39" y="3"/>
                    <a:pt x="39" y="3"/>
                  </a:cubicBezTo>
                  <a:cubicBezTo>
                    <a:pt x="39" y="2"/>
                    <a:pt x="39" y="1"/>
                    <a:pt x="39" y="0"/>
                  </a:cubicBezTo>
                  <a:cubicBezTo>
                    <a:pt x="17" y="1"/>
                    <a:pt x="17" y="1"/>
                    <a:pt x="17" y="1"/>
                  </a:cubicBezTo>
                  <a:cubicBezTo>
                    <a:pt x="16" y="2"/>
                    <a:pt x="15" y="3"/>
                    <a:pt x="14" y="3"/>
                  </a:cubicBezTo>
                  <a:cubicBezTo>
                    <a:pt x="7" y="10"/>
                    <a:pt x="3" y="18"/>
                    <a:pt x="0" y="26"/>
                  </a:cubicBezTo>
                  <a:cubicBezTo>
                    <a:pt x="10" y="24"/>
                    <a:pt x="10" y="24"/>
                    <a:pt x="10" y="24"/>
                  </a:cubicBezTo>
                  <a:cubicBezTo>
                    <a:pt x="22" y="10"/>
                    <a:pt x="22" y="10"/>
                    <a:pt x="22" y="10"/>
                  </a:cubicBezTo>
                  <a:cubicBezTo>
                    <a:pt x="43" y="10"/>
                    <a:pt x="43" y="10"/>
                    <a:pt x="43" y="10"/>
                  </a:cubicBezTo>
                  <a:cubicBezTo>
                    <a:pt x="43" y="9"/>
                    <a:pt x="43" y="8"/>
                    <a:pt x="42" y="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0" name="Freeform 134"/>
            <p:cNvSpPr/>
            <p:nvPr/>
          </p:nvSpPr>
          <p:spPr bwMode="auto">
            <a:xfrm>
              <a:off x="2183584" y="3430351"/>
              <a:ext cx="34378" cy="65319"/>
            </a:xfrm>
            <a:custGeom>
              <a:avLst/>
              <a:gdLst>
                <a:gd name="T0" fmla="*/ 3 w 25"/>
                <a:gd name="T1" fmla="*/ 49 h 51"/>
                <a:gd name="T2" fmla="*/ 25 w 25"/>
                <a:gd name="T3" fmla="*/ 48 h 51"/>
                <a:gd name="T4" fmla="*/ 20 w 25"/>
                <a:gd name="T5" fmla="*/ 0 h 51"/>
                <a:gd name="T6" fmla="*/ 1 w 25"/>
                <a:gd name="T7" fmla="*/ 36 h 51"/>
                <a:gd name="T8" fmla="*/ 0 w 25"/>
                <a:gd name="T9" fmla="*/ 51 h 51"/>
                <a:gd name="T10" fmla="*/ 3 w 25"/>
                <a:gd name="T11" fmla="*/ 49 h 51"/>
              </a:gdLst>
              <a:ahLst/>
              <a:cxnLst>
                <a:cxn ang="0">
                  <a:pos x="T0" y="T1"/>
                </a:cxn>
                <a:cxn ang="0">
                  <a:pos x="T2" y="T3"/>
                </a:cxn>
                <a:cxn ang="0">
                  <a:pos x="T4" y="T5"/>
                </a:cxn>
                <a:cxn ang="0">
                  <a:pos x="T6" y="T7"/>
                </a:cxn>
                <a:cxn ang="0">
                  <a:pos x="T8" y="T9"/>
                </a:cxn>
                <a:cxn ang="0">
                  <a:pos x="T10" y="T11"/>
                </a:cxn>
              </a:cxnLst>
              <a:rect l="0" t="0" r="r" b="b"/>
              <a:pathLst>
                <a:path w="25" h="51">
                  <a:moveTo>
                    <a:pt x="3" y="49"/>
                  </a:moveTo>
                  <a:cubicBezTo>
                    <a:pt x="25" y="48"/>
                    <a:pt x="25" y="48"/>
                    <a:pt x="25" y="48"/>
                  </a:cubicBezTo>
                  <a:cubicBezTo>
                    <a:pt x="24" y="32"/>
                    <a:pt x="23" y="16"/>
                    <a:pt x="20" y="0"/>
                  </a:cubicBezTo>
                  <a:cubicBezTo>
                    <a:pt x="1" y="36"/>
                    <a:pt x="1" y="36"/>
                    <a:pt x="1" y="36"/>
                  </a:cubicBezTo>
                  <a:cubicBezTo>
                    <a:pt x="0" y="51"/>
                    <a:pt x="0" y="51"/>
                    <a:pt x="0" y="51"/>
                  </a:cubicBezTo>
                  <a:cubicBezTo>
                    <a:pt x="1" y="51"/>
                    <a:pt x="2" y="50"/>
                    <a:pt x="3" y="49"/>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1" name="Freeform 135"/>
            <p:cNvSpPr/>
            <p:nvPr/>
          </p:nvSpPr>
          <p:spPr bwMode="auto">
            <a:xfrm>
              <a:off x="2051800" y="3324924"/>
              <a:ext cx="5730" cy="25211"/>
            </a:xfrm>
            <a:custGeom>
              <a:avLst/>
              <a:gdLst>
                <a:gd name="T0" fmla="*/ 0 w 4"/>
                <a:gd name="T1" fmla="*/ 0 h 19"/>
                <a:gd name="T2" fmla="*/ 0 w 4"/>
                <a:gd name="T3" fmla="*/ 5 h 19"/>
                <a:gd name="T4" fmla="*/ 2 w 4"/>
                <a:gd name="T5" fmla="*/ 19 h 19"/>
                <a:gd name="T6" fmla="*/ 2 w 4"/>
                <a:gd name="T7" fmla="*/ 5 h 19"/>
                <a:gd name="T8" fmla="*/ 0 w 4"/>
                <a:gd name="T9" fmla="*/ 0 h 19"/>
              </a:gdLst>
              <a:ahLst/>
              <a:cxnLst>
                <a:cxn ang="0">
                  <a:pos x="T0" y="T1"/>
                </a:cxn>
                <a:cxn ang="0">
                  <a:pos x="T2" y="T3"/>
                </a:cxn>
                <a:cxn ang="0">
                  <a:pos x="T4" y="T5"/>
                </a:cxn>
                <a:cxn ang="0">
                  <a:pos x="T6" y="T7"/>
                </a:cxn>
                <a:cxn ang="0">
                  <a:pos x="T8" y="T9"/>
                </a:cxn>
              </a:cxnLst>
              <a:rect l="0" t="0" r="r" b="b"/>
              <a:pathLst>
                <a:path w="4" h="19">
                  <a:moveTo>
                    <a:pt x="0" y="0"/>
                  </a:moveTo>
                  <a:cubicBezTo>
                    <a:pt x="0" y="5"/>
                    <a:pt x="0" y="5"/>
                    <a:pt x="0" y="5"/>
                  </a:cubicBezTo>
                  <a:cubicBezTo>
                    <a:pt x="0" y="12"/>
                    <a:pt x="1" y="17"/>
                    <a:pt x="2" y="19"/>
                  </a:cubicBezTo>
                  <a:cubicBezTo>
                    <a:pt x="4" y="17"/>
                    <a:pt x="4" y="12"/>
                    <a:pt x="2" y="5"/>
                  </a:cubicBezTo>
                  <a:cubicBezTo>
                    <a:pt x="0" y="0"/>
                    <a:pt x="0" y="0"/>
                    <a:pt x="0"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2" name="Freeform 136"/>
            <p:cNvSpPr/>
            <p:nvPr/>
          </p:nvSpPr>
          <p:spPr bwMode="auto">
            <a:xfrm>
              <a:off x="2055238" y="3331800"/>
              <a:ext cx="5730" cy="20627"/>
            </a:xfrm>
            <a:custGeom>
              <a:avLst/>
              <a:gdLst>
                <a:gd name="T0" fmla="*/ 4 w 4"/>
                <a:gd name="T1" fmla="*/ 16 h 16"/>
                <a:gd name="T2" fmla="*/ 4 w 4"/>
                <a:gd name="T3" fmla="*/ 11 h 16"/>
                <a:gd name="T4" fmla="*/ 0 w 4"/>
                <a:gd name="T5" fmla="*/ 0 h 16"/>
                <a:gd name="T6" fmla="*/ 0 w 4"/>
                <a:gd name="T7" fmla="*/ 14 h 16"/>
                <a:gd name="T8" fmla="*/ 4 w 4"/>
                <a:gd name="T9" fmla="*/ 16 h 16"/>
              </a:gdLst>
              <a:ahLst/>
              <a:cxnLst>
                <a:cxn ang="0">
                  <a:pos x="T0" y="T1"/>
                </a:cxn>
                <a:cxn ang="0">
                  <a:pos x="T2" y="T3"/>
                </a:cxn>
                <a:cxn ang="0">
                  <a:pos x="T4" y="T5"/>
                </a:cxn>
                <a:cxn ang="0">
                  <a:pos x="T6" y="T7"/>
                </a:cxn>
                <a:cxn ang="0">
                  <a:pos x="T8" y="T9"/>
                </a:cxn>
              </a:cxnLst>
              <a:rect l="0" t="0" r="r" b="b"/>
              <a:pathLst>
                <a:path w="4" h="16">
                  <a:moveTo>
                    <a:pt x="4" y="16"/>
                  </a:moveTo>
                  <a:cubicBezTo>
                    <a:pt x="4" y="11"/>
                    <a:pt x="4" y="11"/>
                    <a:pt x="4" y="11"/>
                  </a:cubicBezTo>
                  <a:cubicBezTo>
                    <a:pt x="0" y="0"/>
                    <a:pt x="0" y="0"/>
                    <a:pt x="0" y="0"/>
                  </a:cubicBezTo>
                  <a:cubicBezTo>
                    <a:pt x="2" y="7"/>
                    <a:pt x="2" y="12"/>
                    <a:pt x="0" y="14"/>
                  </a:cubicBezTo>
                  <a:cubicBezTo>
                    <a:pt x="1" y="16"/>
                    <a:pt x="3" y="16"/>
                    <a:pt x="4" y="16"/>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3" name="Freeform 137"/>
            <p:cNvSpPr/>
            <p:nvPr/>
          </p:nvSpPr>
          <p:spPr bwMode="auto">
            <a:xfrm>
              <a:off x="1992211" y="3439518"/>
              <a:ext cx="41254" cy="81362"/>
            </a:xfrm>
            <a:custGeom>
              <a:avLst/>
              <a:gdLst>
                <a:gd name="T0" fmla="*/ 3 w 30"/>
                <a:gd name="T1" fmla="*/ 0 h 63"/>
                <a:gd name="T2" fmla="*/ 0 w 30"/>
                <a:gd name="T3" fmla="*/ 3 h 63"/>
                <a:gd name="T4" fmla="*/ 15 w 30"/>
                <a:gd name="T5" fmla="*/ 60 h 63"/>
                <a:gd name="T6" fmla="*/ 30 w 30"/>
                <a:gd name="T7" fmla="*/ 63 h 63"/>
                <a:gd name="T8" fmla="*/ 3 w 30"/>
                <a:gd name="T9" fmla="*/ 0 h 63"/>
              </a:gdLst>
              <a:ahLst/>
              <a:cxnLst>
                <a:cxn ang="0">
                  <a:pos x="T0" y="T1"/>
                </a:cxn>
                <a:cxn ang="0">
                  <a:pos x="T2" y="T3"/>
                </a:cxn>
                <a:cxn ang="0">
                  <a:pos x="T4" y="T5"/>
                </a:cxn>
                <a:cxn ang="0">
                  <a:pos x="T6" y="T7"/>
                </a:cxn>
                <a:cxn ang="0">
                  <a:pos x="T8" y="T9"/>
                </a:cxn>
              </a:cxnLst>
              <a:rect l="0" t="0" r="r" b="b"/>
              <a:pathLst>
                <a:path w="30" h="63">
                  <a:moveTo>
                    <a:pt x="3" y="0"/>
                  </a:moveTo>
                  <a:cubicBezTo>
                    <a:pt x="2" y="1"/>
                    <a:pt x="1" y="2"/>
                    <a:pt x="0" y="3"/>
                  </a:cubicBezTo>
                  <a:cubicBezTo>
                    <a:pt x="10" y="17"/>
                    <a:pt x="15" y="36"/>
                    <a:pt x="15" y="60"/>
                  </a:cubicBezTo>
                  <a:cubicBezTo>
                    <a:pt x="20" y="61"/>
                    <a:pt x="25" y="62"/>
                    <a:pt x="30" y="63"/>
                  </a:cubicBezTo>
                  <a:cubicBezTo>
                    <a:pt x="24" y="40"/>
                    <a:pt x="15" y="19"/>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4" name="Freeform 138"/>
            <p:cNvSpPr>
              <a:spLocks noEditPoints="1"/>
            </p:cNvSpPr>
            <p:nvPr/>
          </p:nvSpPr>
          <p:spPr bwMode="auto">
            <a:xfrm>
              <a:off x="1985335" y="3442956"/>
              <a:ext cx="27503" cy="91675"/>
            </a:xfrm>
            <a:custGeom>
              <a:avLst/>
              <a:gdLst>
                <a:gd name="T0" fmla="*/ 5 w 20"/>
                <a:gd name="T1" fmla="*/ 0 h 71"/>
                <a:gd name="T2" fmla="*/ 1 w 20"/>
                <a:gd name="T3" fmla="*/ 24 h 71"/>
                <a:gd name="T4" fmla="*/ 3 w 20"/>
                <a:gd name="T5" fmla="*/ 71 h 71"/>
                <a:gd name="T6" fmla="*/ 14 w 20"/>
                <a:gd name="T7" fmla="*/ 66 h 71"/>
                <a:gd name="T8" fmla="*/ 20 w 20"/>
                <a:gd name="T9" fmla="*/ 66 h 71"/>
                <a:gd name="T10" fmla="*/ 14 w 20"/>
                <a:gd name="T11" fmla="*/ 57 h 71"/>
                <a:gd name="T12" fmla="*/ 15 w 20"/>
                <a:gd name="T13" fmla="*/ 55 h 71"/>
                <a:gd name="T14" fmla="*/ 20 w 20"/>
                <a:gd name="T15" fmla="*/ 57 h 71"/>
                <a:gd name="T16" fmla="*/ 5 w 20"/>
                <a:gd name="T17" fmla="*/ 0 h 71"/>
                <a:gd name="T18" fmla="*/ 6 w 20"/>
                <a:gd name="T19" fmla="*/ 6 h 71"/>
                <a:gd name="T20" fmla="*/ 9 w 20"/>
                <a:gd name="T21" fmla="*/ 13 h 71"/>
                <a:gd name="T22" fmla="*/ 9 w 20"/>
                <a:gd name="T23" fmla="*/ 64 h 71"/>
                <a:gd name="T24" fmla="*/ 6 w 20"/>
                <a:gd name="T25" fmla="*/ 66 h 71"/>
                <a:gd name="T26" fmla="*/ 6 w 20"/>
                <a:gd name="T27"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71">
                  <a:moveTo>
                    <a:pt x="5" y="0"/>
                  </a:moveTo>
                  <a:cubicBezTo>
                    <a:pt x="1" y="6"/>
                    <a:pt x="0" y="13"/>
                    <a:pt x="1" y="24"/>
                  </a:cubicBezTo>
                  <a:cubicBezTo>
                    <a:pt x="3" y="71"/>
                    <a:pt x="3" y="71"/>
                    <a:pt x="3" y="71"/>
                  </a:cubicBezTo>
                  <a:cubicBezTo>
                    <a:pt x="5" y="69"/>
                    <a:pt x="9" y="67"/>
                    <a:pt x="14" y="66"/>
                  </a:cubicBezTo>
                  <a:cubicBezTo>
                    <a:pt x="20" y="66"/>
                    <a:pt x="20" y="66"/>
                    <a:pt x="20" y="66"/>
                  </a:cubicBezTo>
                  <a:cubicBezTo>
                    <a:pt x="15" y="63"/>
                    <a:pt x="13" y="60"/>
                    <a:pt x="14" y="57"/>
                  </a:cubicBezTo>
                  <a:cubicBezTo>
                    <a:pt x="14" y="56"/>
                    <a:pt x="15" y="55"/>
                    <a:pt x="15" y="55"/>
                  </a:cubicBezTo>
                  <a:cubicBezTo>
                    <a:pt x="17" y="55"/>
                    <a:pt x="18" y="56"/>
                    <a:pt x="20" y="57"/>
                  </a:cubicBezTo>
                  <a:cubicBezTo>
                    <a:pt x="20" y="33"/>
                    <a:pt x="15" y="14"/>
                    <a:pt x="5" y="0"/>
                  </a:cubicBezTo>
                  <a:close/>
                  <a:moveTo>
                    <a:pt x="6" y="6"/>
                  </a:moveTo>
                  <a:cubicBezTo>
                    <a:pt x="9" y="13"/>
                    <a:pt x="9" y="13"/>
                    <a:pt x="9" y="13"/>
                  </a:cubicBezTo>
                  <a:cubicBezTo>
                    <a:pt x="7" y="26"/>
                    <a:pt x="7" y="43"/>
                    <a:pt x="9" y="64"/>
                  </a:cubicBezTo>
                  <a:cubicBezTo>
                    <a:pt x="6" y="66"/>
                    <a:pt x="6" y="66"/>
                    <a:pt x="6" y="66"/>
                  </a:cubicBezTo>
                  <a:cubicBezTo>
                    <a:pt x="3" y="40"/>
                    <a:pt x="3" y="20"/>
                    <a:pt x="6" y="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5" name="Freeform 139"/>
            <p:cNvSpPr/>
            <p:nvPr/>
          </p:nvSpPr>
          <p:spPr bwMode="auto">
            <a:xfrm>
              <a:off x="1988774" y="3450978"/>
              <a:ext cx="8022" cy="77924"/>
            </a:xfrm>
            <a:custGeom>
              <a:avLst/>
              <a:gdLst>
                <a:gd name="T0" fmla="*/ 6 w 6"/>
                <a:gd name="T1" fmla="*/ 7 h 60"/>
                <a:gd name="T2" fmla="*/ 3 w 6"/>
                <a:gd name="T3" fmla="*/ 0 h 60"/>
                <a:gd name="T4" fmla="*/ 3 w 6"/>
                <a:gd name="T5" fmla="*/ 60 h 60"/>
                <a:gd name="T6" fmla="*/ 6 w 6"/>
                <a:gd name="T7" fmla="*/ 58 h 60"/>
                <a:gd name="T8" fmla="*/ 6 w 6"/>
                <a:gd name="T9" fmla="*/ 7 h 60"/>
              </a:gdLst>
              <a:ahLst/>
              <a:cxnLst>
                <a:cxn ang="0">
                  <a:pos x="T0" y="T1"/>
                </a:cxn>
                <a:cxn ang="0">
                  <a:pos x="T2" y="T3"/>
                </a:cxn>
                <a:cxn ang="0">
                  <a:pos x="T4" y="T5"/>
                </a:cxn>
                <a:cxn ang="0">
                  <a:pos x="T6" y="T7"/>
                </a:cxn>
                <a:cxn ang="0">
                  <a:pos x="T8" y="T9"/>
                </a:cxn>
              </a:cxnLst>
              <a:rect l="0" t="0" r="r" b="b"/>
              <a:pathLst>
                <a:path w="6" h="60">
                  <a:moveTo>
                    <a:pt x="6" y="7"/>
                  </a:moveTo>
                  <a:cubicBezTo>
                    <a:pt x="3" y="0"/>
                    <a:pt x="3" y="0"/>
                    <a:pt x="3" y="0"/>
                  </a:cubicBezTo>
                  <a:cubicBezTo>
                    <a:pt x="0" y="14"/>
                    <a:pt x="0" y="34"/>
                    <a:pt x="3" y="60"/>
                  </a:cubicBezTo>
                  <a:cubicBezTo>
                    <a:pt x="6" y="58"/>
                    <a:pt x="6" y="58"/>
                    <a:pt x="6" y="58"/>
                  </a:cubicBezTo>
                  <a:cubicBezTo>
                    <a:pt x="4" y="37"/>
                    <a:pt x="4" y="20"/>
                    <a:pt x="6" y="7"/>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6" name="Freeform 140"/>
            <p:cNvSpPr>
              <a:spLocks noEditPoints="1"/>
            </p:cNvSpPr>
            <p:nvPr/>
          </p:nvSpPr>
          <p:spPr bwMode="auto">
            <a:xfrm>
              <a:off x="2067843" y="3375346"/>
              <a:ext cx="50421" cy="43546"/>
            </a:xfrm>
            <a:custGeom>
              <a:avLst/>
              <a:gdLst>
                <a:gd name="T0" fmla="*/ 13 w 37"/>
                <a:gd name="T1" fmla="*/ 11 h 33"/>
                <a:gd name="T2" fmla="*/ 4 w 37"/>
                <a:gd name="T3" fmla="*/ 3 h 33"/>
                <a:gd name="T4" fmla="*/ 2 w 37"/>
                <a:gd name="T5" fmla="*/ 0 h 33"/>
                <a:gd name="T6" fmla="*/ 0 w 37"/>
                <a:gd name="T7" fmla="*/ 11 h 33"/>
                <a:gd name="T8" fmla="*/ 28 w 37"/>
                <a:gd name="T9" fmla="*/ 33 h 33"/>
                <a:gd name="T10" fmla="*/ 37 w 37"/>
                <a:gd name="T11" fmla="*/ 24 h 33"/>
                <a:gd name="T12" fmla="*/ 36 w 37"/>
                <a:gd name="T13" fmla="*/ 10 h 33"/>
                <a:gd name="T14" fmla="*/ 13 w 37"/>
                <a:gd name="T15" fmla="*/ 11 h 33"/>
                <a:gd name="T16" fmla="*/ 6 w 37"/>
                <a:gd name="T17" fmla="*/ 7 h 33"/>
                <a:gd name="T18" fmla="*/ 8 w 37"/>
                <a:gd name="T19" fmla="*/ 17 h 33"/>
                <a:gd name="T20" fmla="*/ 3 w 37"/>
                <a:gd name="T21" fmla="*/ 11 h 33"/>
                <a:gd name="T22" fmla="*/ 3 w 37"/>
                <a:gd name="T23" fmla="*/ 4 h 33"/>
                <a:gd name="T24" fmla="*/ 6 w 37"/>
                <a:gd name="T25"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3">
                  <a:moveTo>
                    <a:pt x="13" y="11"/>
                  </a:moveTo>
                  <a:cubicBezTo>
                    <a:pt x="4" y="3"/>
                    <a:pt x="4" y="3"/>
                    <a:pt x="4" y="3"/>
                  </a:cubicBezTo>
                  <a:cubicBezTo>
                    <a:pt x="3" y="2"/>
                    <a:pt x="2" y="1"/>
                    <a:pt x="2" y="0"/>
                  </a:cubicBezTo>
                  <a:cubicBezTo>
                    <a:pt x="0" y="11"/>
                    <a:pt x="0" y="11"/>
                    <a:pt x="0" y="11"/>
                  </a:cubicBezTo>
                  <a:cubicBezTo>
                    <a:pt x="8" y="20"/>
                    <a:pt x="17" y="27"/>
                    <a:pt x="28" y="33"/>
                  </a:cubicBezTo>
                  <a:cubicBezTo>
                    <a:pt x="31" y="30"/>
                    <a:pt x="34" y="27"/>
                    <a:pt x="37" y="24"/>
                  </a:cubicBezTo>
                  <a:cubicBezTo>
                    <a:pt x="36" y="10"/>
                    <a:pt x="36" y="10"/>
                    <a:pt x="36" y="10"/>
                  </a:cubicBezTo>
                  <a:cubicBezTo>
                    <a:pt x="28" y="15"/>
                    <a:pt x="20" y="16"/>
                    <a:pt x="13" y="11"/>
                  </a:cubicBezTo>
                  <a:close/>
                  <a:moveTo>
                    <a:pt x="6" y="7"/>
                  </a:moveTo>
                  <a:cubicBezTo>
                    <a:pt x="8" y="17"/>
                    <a:pt x="8" y="17"/>
                    <a:pt x="8" y="17"/>
                  </a:cubicBezTo>
                  <a:cubicBezTo>
                    <a:pt x="3" y="11"/>
                    <a:pt x="3" y="11"/>
                    <a:pt x="3" y="11"/>
                  </a:cubicBezTo>
                  <a:cubicBezTo>
                    <a:pt x="3" y="4"/>
                    <a:pt x="3" y="4"/>
                    <a:pt x="3" y="4"/>
                  </a:cubicBezTo>
                  <a:cubicBezTo>
                    <a:pt x="6" y="7"/>
                    <a:pt x="6" y="7"/>
                    <a:pt x="6" y="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7" name="Freeform 141"/>
            <p:cNvSpPr/>
            <p:nvPr/>
          </p:nvSpPr>
          <p:spPr bwMode="auto">
            <a:xfrm>
              <a:off x="2071281" y="3381074"/>
              <a:ext cx="6876" cy="16043"/>
            </a:xfrm>
            <a:custGeom>
              <a:avLst/>
              <a:gdLst>
                <a:gd name="T0" fmla="*/ 6 w 6"/>
                <a:gd name="T1" fmla="*/ 14 h 14"/>
                <a:gd name="T2" fmla="*/ 4 w 6"/>
                <a:gd name="T3" fmla="*/ 3 h 14"/>
                <a:gd name="T4" fmla="*/ 0 w 6"/>
                <a:gd name="T5" fmla="*/ 0 h 14"/>
                <a:gd name="T6" fmla="*/ 0 w 6"/>
                <a:gd name="T7" fmla="*/ 8 h 14"/>
                <a:gd name="T8" fmla="*/ 6 w 6"/>
                <a:gd name="T9" fmla="*/ 14 h 14"/>
                <a:gd name="T10" fmla="*/ 6 w 6"/>
                <a:gd name="T11" fmla="*/ 14 h 14"/>
              </a:gdLst>
              <a:ahLst/>
              <a:cxnLst>
                <a:cxn ang="0">
                  <a:pos x="T0" y="T1"/>
                </a:cxn>
                <a:cxn ang="0">
                  <a:pos x="T2" y="T3"/>
                </a:cxn>
                <a:cxn ang="0">
                  <a:pos x="T4" y="T5"/>
                </a:cxn>
                <a:cxn ang="0">
                  <a:pos x="T6" y="T7"/>
                </a:cxn>
                <a:cxn ang="0">
                  <a:pos x="T8" y="T9"/>
                </a:cxn>
                <a:cxn ang="0">
                  <a:pos x="T10" y="T11"/>
                </a:cxn>
              </a:cxnLst>
              <a:rect l="0" t="0" r="r" b="b"/>
              <a:pathLst>
                <a:path w="6" h="14">
                  <a:moveTo>
                    <a:pt x="6" y="14"/>
                  </a:moveTo>
                  <a:lnTo>
                    <a:pt x="4" y="3"/>
                  </a:lnTo>
                  <a:lnTo>
                    <a:pt x="0" y="0"/>
                  </a:lnTo>
                  <a:lnTo>
                    <a:pt x="0" y="8"/>
                  </a:lnTo>
                  <a:lnTo>
                    <a:pt x="6" y="14"/>
                  </a:lnTo>
                  <a:lnTo>
                    <a:pt x="6" y="14"/>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8" name="Freeform 142"/>
            <p:cNvSpPr/>
            <p:nvPr/>
          </p:nvSpPr>
          <p:spPr bwMode="auto">
            <a:xfrm>
              <a:off x="2079303" y="3431496"/>
              <a:ext cx="17189" cy="20627"/>
            </a:xfrm>
            <a:custGeom>
              <a:avLst/>
              <a:gdLst>
                <a:gd name="T0" fmla="*/ 12 w 12"/>
                <a:gd name="T1" fmla="*/ 3 h 16"/>
                <a:gd name="T2" fmla="*/ 9 w 12"/>
                <a:gd name="T3" fmla="*/ 0 h 16"/>
                <a:gd name="T4" fmla="*/ 0 w 12"/>
                <a:gd name="T5" fmla="*/ 9 h 16"/>
                <a:gd name="T6" fmla="*/ 2 w 12"/>
                <a:gd name="T7" fmla="*/ 16 h 16"/>
                <a:gd name="T8" fmla="*/ 12 w 12"/>
                <a:gd name="T9" fmla="*/ 3 h 16"/>
              </a:gdLst>
              <a:ahLst/>
              <a:cxnLst>
                <a:cxn ang="0">
                  <a:pos x="T0" y="T1"/>
                </a:cxn>
                <a:cxn ang="0">
                  <a:pos x="T2" y="T3"/>
                </a:cxn>
                <a:cxn ang="0">
                  <a:pos x="T4" y="T5"/>
                </a:cxn>
                <a:cxn ang="0">
                  <a:pos x="T6" y="T7"/>
                </a:cxn>
                <a:cxn ang="0">
                  <a:pos x="T8" y="T9"/>
                </a:cxn>
              </a:cxnLst>
              <a:rect l="0" t="0" r="r" b="b"/>
              <a:pathLst>
                <a:path w="12" h="16">
                  <a:moveTo>
                    <a:pt x="12" y="3"/>
                  </a:moveTo>
                  <a:cubicBezTo>
                    <a:pt x="9" y="0"/>
                    <a:pt x="9" y="0"/>
                    <a:pt x="9" y="0"/>
                  </a:cubicBezTo>
                  <a:cubicBezTo>
                    <a:pt x="0" y="9"/>
                    <a:pt x="0" y="9"/>
                    <a:pt x="0" y="9"/>
                  </a:cubicBezTo>
                  <a:cubicBezTo>
                    <a:pt x="1" y="12"/>
                    <a:pt x="1" y="14"/>
                    <a:pt x="2" y="16"/>
                  </a:cubicBezTo>
                  <a:cubicBezTo>
                    <a:pt x="12" y="3"/>
                    <a:pt x="12" y="3"/>
                    <a:pt x="12" y="3"/>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9" name="Freeform 143"/>
            <p:cNvSpPr/>
            <p:nvPr/>
          </p:nvSpPr>
          <p:spPr bwMode="auto">
            <a:xfrm>
              <a:off x="2091908" y="3421182"/>
              <a:ext cx="14898" cy="19481"/>
            </a:xfrm>
            <a:custGeom>
              <a:avLst/>
              <a:gdLst>
                <a:gd name="T0" fmla="*/ 0 w 13"/>
                <a:gd name="T1" fmla="*/ 9 h 17"/>
                <a:gd name="T2" fmla="*/ 4 w 13"/>
                <a:gd name="T3" fmla="*/ 12 h 17"/>
                <a:gd name="T4" fmla="*/ 7 w 13"/>
                <a:gd name="T5" fmla="*/ 17 h 17"/>
                <a:gd name="T6" fmla="*/ 13 w 13"/>
                <a:gd name="T7" fmla="*/ 7 h 17"/>
                <a:gd name="T8" fmla="*/ 8 w 13"/>
                <a:gd name="T9" fmla="*/ 0 h 17"/>
                <a:gd name="T10" fmla="*/ 0 w 13"/>
                <a:gd name="T11" fmla="*/ 9 h 17"/>
                <a:gd name="T12" fmla="*/ 0 w 13"/>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13" h="17">
                  <a:moveTo>
                    <a:pt x="0" y="9"/>
                  </a:moveTo>
                  <a:lnTo>
                    <a:pt x="4" y="12"/>
                  </a:lnTo>
                  <a:lnTo>
                    <a:pt x="7" y="17"/>
                  </a:lnTo>
                  <a:lnTo>
                    <a:pt x="13" y="7"/>
                  </a:lnTo>
                  <a:lnTo>
                    <a:pt x="8" y="0"/>
                  </a:lnTo>
                  <a:lnTo>
                    <a:pt x="0" y="9"/>
                  </a:lnTo>
                  <a:lnTo>
                    <a:pt x="0" y="9"/>
                  </a:ln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0" name="Freeform 144"/>
            <p:cNvSpPr/>
            <p:nvPr/>
          </p:nvSpPr>
          <p:spPr bwMode="auto">
            <a:xfrm>
              <a:off x="2093054" y="3418892"/>
              <a:ext cx="27503" cy="111157"/>
            </a:xfrm>
            <a:custGeom>
              <a:avLst/>
              <a:gdLst>
                <a:gd name="T0" fmla="*/ 15 w 20"/>
                <a:gd name="T1" fmla="*/ 12 h 86"/>
                <a:gd name="T2" fmla="*/ 17 w 20"/>
                <a:gd name="T3" fmla="*/ 9 h 86"/>
                <a:gd name="T4" fmla="*/ 9 w 20"/>
                <a:gd name="T5" fmla="*/ 0 h 86"/>
                <a:gd name="T6" fmla="*/ 6 w 20"/>
                <a:gd name="T7" fmla="*/ 2 h 86"/>
                <a:gd name="T8" fmla="*/ 10 w 20"/>
                <a:gd name="T9" fmla="*/ 8 h 86"/>
                <a:gd name="T10" fmla="*/ 5 w 20"/>
                <a:gd name="T11" fmla="*/ 17 h 86"/>
                <a:gd name="T12" fmla="*/ 15 w 20"/>
                <a:gd name="T13" fmla="*/ 37 h 86"/>
                <a:gd name="T14" fmla="*/ 0 w 20"/>
                <a:gd name="T15" fmla="*/ 62 h 86"/>
                <a:gd name="T16" fmla="*/ 5 w 20"/>
                <a:gd name="T17" fmla="*/ 86 h 86"/>
                <a:gd name="T18" fmla="*/ 14 w 20"/>
                <a:gd name="T19" fmla="*/ 85 h 86"/>
                <a:gd name="T20" fmla="*/ 20 w 20"/>
                <a:gd name="T21" fmla="*/ 36 h 86"/>
                <a:gd name="T22" fmla="*/ 12 w 20"/>
                <a:gd name="T23" fmla="*/ 16 h 86"/>
                <a:gd name="T24" fmla="*/ 15 w 20"/>
                <a:gd name="T2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86">
                  <a:moveTo>
                    <a:pt x="15" y="12"/>
                  </a:moveTo>
                  <a:cubicBezTo>
                    <a:pt x="17" y="9"/>
                    <a:pt x="17" y="9"/>
                    <a:pt x="17" y="9"/>
                  </a:cubicBezTo>
                  <a:cubicBezTo>
                    <a:pt x="9" y="0"/>
                    <a:pt x="9" y="0"/>
                    <a:pt x="9" y="0"/>
                  </a:cubicBezTo>
                  <a:cubicBezTo>
                    <a:pt x="6" y="2"/>
                    <a:pt x="6" y="2"/>
                    <a:pt x="6" y="2"/>
                  </a:cubicBezTo>
                  <a:cubicBezTo>
                    <a:pt x="10" y="8"/>
                    <a:pt x="10" y="8"/>
                    <a:pt x="10" y="8"/>
                  </a:cubicBezTo>
                  <a:cubicBezTo>
                    <a:pt x="5" y="17"/>
                    <a:pt x="5" y="17"/>
                    <a:pt x="5" y="17"/>
                  </a:cubicBezTo>
                  <a:cubicBezTo>
                    <a:pt x="15" y="37"/>
                    <a:pt x="15" y="37"/>
                    <a:pt x="15" y="37"/>
                  </a:cubicBezTo>
                  <a:cubicBezTo>
                    <a:pt x="8" y="44"/>
                    <a:pt x="3" y="52"/>
                    <a:pt x="0" y="62"/>
                  </a:cubicBezTo>
                  <a:cubicBezTo>
                    <a:pt x="2" y="70"/>
                    <a:pt x="3" y="78"/>
                    <a:pt x="5" y="86"/>
                  </a:cubicBezTo>
                  <a:cubicBezTo>
                    <a:pt x="14" y="85"/>
                    <a:pt x="14" y="85"/>
                    <a:pt x="14" y="85"/>
                  </a:cubicBezTo>
                  <a:cubicBezTo>
                    <a:pt x="14" y="70"/>
                    <a:pt x="16" y="54"/>
                    <a:pt x="20" y="36"/>
                  </a:cubicBezTo>
                  <a:cubicBezTo>
                    <a:pt x="12" y="16"/>
                    <a:pt x="12" y="16"/>
                    <a:pt x="12" y="16"/>
                  </a:cubicBezTo>
                  <a:cubicBezTo>
                    <a:pt x="15" y="12"/>
                    <a:pt x="15" y="12"/>
                    <a:pt x="15" y="12"/>
                  </a:cubicBezTo>
                  <a:close/>
                </a:path>
              </a:pathLst>
            </a:custGeom>
            <a:solidFill>
              <a:srgbClr val="6F6F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1" name="Freeform 145"/>
            <p:cNvSpPr/>
            <p:nvPr/>
          </p:nvSpPr>
          <p:spPr bwMode="auto">
            <a:xfrm>
              <a:off x="2067843" y="3390244"/>
              <a:ext cx="37816" cy="52713"/>
            </a:xfrm>
            <a:custGeom>
              <a:avLst/>
              <a:gdLst>
                <a:gd name="T0" fmla="*/ 25 w 28"/>
                <a:gd name="T1" fmla="*/ 24 h 41"/>
                <a:gd name="T2" fmla="*/ 28 w 28"/>
                <a:gd name="T3" fmla="*/ 22 h 41"/>
                <a:gd name="T4" fmla="*/ 0 w 28"/>
                <a:gd name="T5" fmla="*/ 0 h 41"/>
                <a:gd name="T6" fmla="*/ 4 w 28"/>
                <a:gd name="T7" fmla="*/ 25 h 41"/>
                <a:gd name="T8" fmla="*/ 9 w 28"/>
                <a:gd name="T9" fmla="*/ 41 h 41"/>
                <a:gd name="T10" fmla="*/ 18 w 28"/>
                <a:gd name="T11" fmla="*/ 32 h 41"/>
                <a:gd name="T12" fmla="*/ 25 w 28"/>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28" h="41">
                  <a:moveTo>
                    <a:pt x="25" y="24"/>
                  </a:moveTo>
                  <a:cubicBezTo>
                    <a:pt x="28" y="22"/>
                    <a:pt x="28" y="22"/>
                    <a:pt x="28" y="22"/>
                  </a:cubicBezTo>
                  <a:cubicBezTo>
                    <a:pt x="17" y="16"/>
                    <a:pt x="8" y="9"/>
                    <a:pt x="0" y="0"/>
                  </a:cubicBezTo>
                  <a:cubicBezTo>
                    <a:pt x="0" y="9"/>
                    <a:pt x="1" y="17"/>
                    <a:pt x="4" y="25"/>
                  </a:cubicBezTo>
                  <a:cubicBezTo>
                    <a:pt x="6" y="31"/>
                    <a:pt x="8" y="36"/>
                    <a:pt x="9" y="41"/>
                  </a:cubicBezTo>
                  <a:cubicBezTo>
                    <a:pt x="18" y="32"/>
                    <a:pt x="18" y="32"/>
                    <a:pt x="18" y="32"/>
                  </a:cubicBezTo>
                  <a:cubicBezTo>
                    <a:pt x="25" y="24"/>
                    <a:pt x="25" y="24"/>
                    <a:pt x="25" y="2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2" name="Freeform 146"/>
            <p:cNvSpPr/>
            <p:nvPr/>
          </p:nvSpPr>
          <p:spPr bwMode="auto">
            <a:xfrm>
              <a:off x="2020860" y="3421182"/>
              <a:ext cx="66465" cy="110010"/>
            </a:xfrm>
            <a:custGeom>
              <a:avLst/>
              <a:gdLst>
                <a:gd name="T0" fmla="*/ 6 w 58"/>
                <a:gd name="T1" fmla="*/ 0 h 96"/>
                <a:gd name="T2" fmla="*/ 0 w 58"/>
                <a:gd name="T3" fmla="*/ 3 h 96"/>
                <a:gd name="T4" fmla="*/ 8 w 58"/>
                <a:gd name="T5" fmla="*/ 19 h 96"/>
                <a:gd name="T6" fmla="*/ 15 w 58"/>
                <a:gd name="T7" fmla="*/ 19 h 96"/>
                <a:gd name="T8" fmla="*/ 12 w 58"/>
                <a:gd name="T9" fmla="*/ 27 h 96"/>
                <a:gd name="T10" fmla="*/ 27 w 58"/>
                <a:gd name="T11" fmla="*/ 54 h 96"/>
                <a:gd name="T12" fmla="*/ 49 w 58"/>
                <a:gd name="T13" fmla="*/ 96 h 96"/>
                <a:gd name="T14" fmla="*/ 58 w 58"/>
                <a:gd name="T15" fmla="*/ 95 h 96"/>
                <a:gd name="T16" fmla="*/ 18 w 58"/>
                <a:gd name="T17" fmla="*/ 22 h 96"/>
                <a:gd name="T18" fmla="*/ 27 w 58"/>
                <a:gd name="T19" fmla="*/ 13 h 96"/>
                <a:gd name="T20" fmla="*/ 13 w 58"/>
                <a:gd name="T21" fmla="*/ 13 h 96"/>
                <a:gd name="T22" fmla="*/ 6 w 58"/>
                <a:gd name="T23" fmla="*/ 0 h 96"/>
                <a:gd name="T24" fmla="*/ 6 w 5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6">
                  <a:moveTo>
                    <a:pt x="6" y="0"/>
                  </a:moveTo>
                  <a:lnTo>
                    <a:pt x="0" y="3"/>
                  </a:lnTo>
                  <a:lnTo>
                    <a:pt x="8" y="19"/>
                  </a:lnTo>
                  <a:lnTo>
                    <a:pt x="15" y="19"/>
                  </a:lnTo>
                  <a:lnTo>
                    <a:pt x="12" y="27"/>
                  </a:lnTo>
                  <a:lnTo>
                    <a:pt x="27" y="54"/>
                  </a:lnTo>
                  <a:lnTo>
                    <a:pt x="49" y="96"/>
                  </a:lnTo>
                  <a:lnTo>
                    <a:pt x="58" y="95"/>
                  </a:lnTo>
                  <a:lnTo>
                    <a:pt x="18" y="22"/>
                  </a:lnTo>
                  <a:lnTo>
                    <a:pt x="27" y="13"/>
                  </a:lnTo>
                  <a:lnTo>
                    <a:pt x="13" y="13"/>
                  </a:lnTo>
                  <a:lnTo>
                    <a:pt x="6"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3" name="Freeform 147"/>
            <p:cNvSpPr>
              <a:spLocks noEditPoints="1"/>
            </p:cNvSpPr>
            <p:nvPr/>
          </p:nvSpPr>
          <p:spPr bwMode="auto">
            <a:xfrm>
              <a:off x="1995649" y="3424621"/>
              <a:ext cx="81362" cy="106573"/>
            </a:xfrm>
            <a:custGeom>
              <a:avLst/>
              <a:gdLst>
                <a:gd name="T0" fmla="*/ 31 w 59"/>
                <a:gd name="T1" fmla="*/ 14 h 82"/>
                <a:gd name="T2" fmla="*/ 25 w 59"/>
                <a:gd name="T3" fmla="*/ 14 h 82"/>
                <a:gd name="T4" fmla="*/ 18 w 59"/>
                <a:gd name="T5" fmla="*/ 0 h 82"/>
                <a:gd name="T6" fmla="*/ 0 w 59"/>
                <a:gd name="T7" fmla="*/ 11 h 82"/>
                <a:gd name="T8" fmla="*/ 27 w 59"/>
                <a:gd name="T9" fmla="*/ 74 h 82"/>
                <a:gd name="T10" fmla="*/ 32 w 59"/>
                <a:gd name="T11" fmla="*/ 74 h 82"/>
                <a:gd name="T12" fmla="*/ 44 w 59"/>
                <a:gd name="T13" fmla="*/ 82 h 82"/>
                <a:gd name="T14" fmla="*/ 59 w 59"/>
                <a:gd name="T15" fmla="*/ 82 h 82"/>
                <a:gd name="T16" fmla="*/ 41 w 59"/>
                <a:gd name="T17" fmla="*/ 45 h 82"/>
                <a:gd name="T18" fmla="*/ 28 w 59"/>
                <a:gd name="T19" fmla="*/ 21 h 82"/>
                <a:gd name="T20" fmla="*/ 31 w 59"/>
                <a:gd name="T21" fmla="*/ 14 h 82"/>
                <a:gd name="T22" fmla="*/ 5 w 59"/>
                <a:gd name="T23" fmla="*/ 14 h 82"/>
                <a:gd name="T24" fmla="*/ 3 w 59"/>
                <a:gd name="T25" fmla="*/ 11 h 82"/>
                <a:gd name="T26" fmla="*/ 18 w 59"/>
                <a:gd name="T27" fmla="*/ 3 h 82"/>
                <a:gd name="T28" fmla="*/ 19 w 59"/>
                <a:gd name="T29" fmla="*/ 5 h 82"/>
                <a:gd name="T30" fmla="*/ 5 w 59"/>
                <a:gd name="T31" fmla="*/ 1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82">
                  <a:moveTo>
                    <a:pt x="31" y="14"/>
                  </a:moveTo>
                  <a:cubicBezTo>
                    <a:pt x="25" y="14"/>
                    <a:pt x="25" y="14"/>
                    <a:pt x="25" y="14"/>
                  </a:cubicBezTo>
                  <a:cubicBezTo>
                    <a:pt x="18" y="0"/>
                    <a:pt x="18" y="0"/>
                    <a:pt x="18" y="0"/>
                  </a:cubicBezTo>
                  <a:cubicBezTo>
                    <a:pt x="0" y="11"/>
                    <a:pt x="0" y="11"/>
                    <a:pt x="0" y="11"/>
                  </a:cubicBezTo>
                  <a:cubicBezTo>
                    <a:pt x="12" y="30"/>
                    <a:pt x="21" y="51"/>
                    <a:pt x="27" y="74"/>
                  </a:cubicBezTo>
                  <a:cubicBezTo>
                    <a:pt x="28" y="74"/>
                    <a:pt x="30" y="74"/>
                    <a:pt x="32" y="74"/>
                  </a:cubicBezTo>
                  <a:cubicBezTo>
                    <a:pt x="44" y="82"/>
                    <a:pt x="44" y="82"/>
                    <a:pt x="44" y="82"/>
                  </a:cubicBezTo>
                  <a:cubicBezTo>
                    <a:pt x="59" y="82"/>
                    <a:pt x="59" y="82"/>
                    <a:pt x="59" y="82"/>
                  </a:cubicBezTo>
                  <a:cubicBezTo>
                    <a:pt x="41" y="45"/>
                    <a:pt x="41" y="45"/>
                    <a:pt x="41" y="45"/>
                  </a:cubicBezTo>
                  <a:cubicBezTo>
                    <a:pt x="28" y="21"/>
                    <a:pt x="28" y="21"/>
                    <a:pt x="28" y="21"/>
                  </a:cubicBezTo>
                  <a:cubicBezTo>
                    <a:pt x="31" y="14"/>
                    <a:pt x="31" y="14"/>
                    <a:pt x="31" y="14"/>
                  </a:cubicBezTo>
                  <a:close/>
                  <a:moveTo>
                    <a:pt x="5" y="14"/>
                  </a:moveTo>
                  <a:cubicBezTo>
                    <a:pt x="3" y="11"/>
                    <a:pt x="3" y="11"/>
                    <a:pt x="3" y="11"/>
                  </a:cubicBezTo>
                  <a:cubicBezTo>
                    <a:pt x="18" y="3"/>
                    <a:pt x="18" y="3"/>
                    <a:pt x="18" y="3"/>
                  </a:cubicBezTo>
                  <a:cubicBezTo>
                    <a:pt x="19" y="5"/>
                    <a:pt x="19" y="5"/>
                    <a:pt x="19" y="5"/>
                  </a:cubicBezTo>
                  <a:cubicBezTo>
                    <a:pt x="5" y="14"/>
                    <a:pt x="5" y="14"/>
                    <a:pt x="5" y="1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4" name="Freeform 148"/>
            <p:cNvSpPr/>
            <p:nvPr/>
          </p:nvSpPr>
          <p:spPr bwMode="auto">
            <a:xfrm>
              <a:off x="2000233" y="3429204"/>
              <a:ext cx="21773" cy="13751"/>
            </a:xfrm>
            <a:custGeom>
              <a:avLst/>
              <a:gdLst>
                <a:gd name="T0" fmla="*/ 0 w 19"/>
                <a:gd name="T1" fmla="*/ 9 h 12"/>
                <a:gd name="T2" fmla="*/ 2 w 19"/>
                <a:gd name="T3" fmla="*/ 12 h 12"/>
                <a:gd name="T4" fmla="*/ 19 w 19"/>
                <a:gd name="T5" fmla="*/ 2 h 12"/>
                <a:gd name="T6" fmla="*/ 18 w 19"/>
                <a:gd name="T7" fmla="*/ 0 h 12"/>
                <a:gd name="T8" fmla="*/ 0 w 19"/>
                <a:gd name="T9" fmla="*/ 9 h 12"/>
                <a:gd name="T10" fmla="*/ 0 w 19"/>
                <a:gd name="T11" fmla="*/ 9 h 12"/>
              </a:gdLst>
              <a:ahLst/>
              <a:cxnLst>
                <a:cxn ang="0">
                  <a:pos x="T0" y="T1"/>
                </a:cxn>
                <a:cxn ang="0">
                  <a:pos x="T2" y="T3"/>
                </a:cxn>
                <a:cxn ang="0">
                  <a:pos x="T4" y="T5"/>
                </a:cxn>
                <a:cxn ang="0">
                  <a:pos x="T6" y="T7"/>
                </a:cxn>
                <a:cxn ang="0">
                  <a:pos x="T8" y="T9"/>
                </a:cxn>
                <a:cxn ang="0">
                  <a:pos x="T10" y="T11"/>
                </a:cxn>
              </a:cxnLst>
              <a:rect l="0" t="0" r="r" b="b"/>
              <a:pathLst>
                <a:path w="19" h="12">
                  <a:moveTo>
                    <a:pt x="0" y="9"/>
                  </a:moveTo>
                  <a:lnTo>
                    <a:pt x="2" y="12"/>
                  </a:lnTo>
                  <a:lnTo>
                    <a:pt x="19" y="2"/>
                  </a:lnTo>
                  <a:lnTo>
                    <a:pt x="18" y="0"/>
                  </a:lnTo>
                  <a:lnTo>
                    <a:pt x="0" y="9"/>
                  </a:lnTo>
                  <a:lnTo>
                    <a:pt x="0" y="9"/>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5" name="Freeform 149"/>
            <p:cNvSpPr/>
            <p:nvPr/>
          </p:nvSpPr>
          <p:spPr bwMode="auto">
            <a:xfrm>
              <a:off x="2110243" y="3433788"/>
              <a:ext cx="14898" cy="30941"/>
            </a:xfrm>
            <a:custGeom>
              <a:avLst/>
              <a:gdLst>
                <a:gd name="T0" fmla="*/ 8 w 11"/>
                <a:gd name="T1" fmla="*/ 24 h 24"/>
                <a:gd name="T2" fmla="*/ 9 w 11"/>
                <a:gd name="T3" fmla="*/ 21 h 24"/>
                <a:gd name="T4" fmla="*/ 11 w 11"/>
                <a:gd name="T5" fmla="*/ 13 h 24"/>
                <a:gd name="T6" fmla="*/ 3 w 11"/>
                <a:gd name="T7" fmla="*/ 0 h 24"/>
                <a:gd name="T8" fmla="*/ 0 w 11"/>
                <a:gd name="T9" fmla="*/ 4 h 24"/>
                <a:gd name="T10" fmla="*/ 8 w 11"/>
                <a:gd name="T11" fmla="*/ 24 h 24"/>
              </a:gdLst>
              <a:ahLst/>
              <a:cxnLst>
                <a:cxn ang="0">
                  <a:pos x="T0" y="T1"/>
                </a:cxn>
                <a:cxn ang="0">
                  <a:pos x="T2" y="T3"/>
                </a:cxn>
                <a:cxn ang="0">
                  <a:pos x="T4" y="T5"/>
                </a:cxn>
                <a:cxn ang="0">
                  <a:pos x="T6" y="T7"/>
                </a:cxn>
                <a:cxn ang="0">
                  <a:pos x="T8" y="T9"/>
                </a:cxn>
                <a:cxn ang="0">
                  <a:pos x="T10" y="T11"/>
                </a:cxn>
              </a:cxnLst>
              <a:rect l="0" t="0" r="r" b="b"/>
              <a:pathLst>
                <a:path w="11" h="24">
                  <a:moveTo>
                    <a:pt x="8" y="24"/>
                  </a:moveTo>
                  <a:cubicBezTo>
                    <a:pt x="8" y="23"/>
                    <a:pt x="9" y="22"/>
                    <a:pt x="9" y="21"/>
                  </a:cubicBezTo>
                  <a:cubicBezTo>
                    <a:pt x="10" y="18"/>
                    <a:pt x="10" y="16"/>
                    <a:pt x="11" y="13"/>
                  </a:cubicBezTo>
                  <a:cubicBezTo>
                    <a:pt x="3" y="0"/>
                    <a:pt x="3" y="0"/>
                    <a:pt x="3" y="0"/>
                  </a:cubicBezTo>
                  <a:cubicBezTo>
                    <a:pt x="0" y="4"/>
                    <a:pt x="0" y="4"/>
                    <a:pt x="0" y="4"/>
                  </a:cubicBezTo>
                  <a:cubicBezTo>
                    <a:pt x="8" y="24"/>
                    <a:pt x="8" y="24"/>
                    <a:pt x="8" y="2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6" name="Freeform 150"/>
            <p:cNvSpPr/>
            <p:nvPr/>
          </p:nvSpPr>
          <p:spPr bwMode="auto">
            <a:xfrm>
              <a:off x="2087325" y="3440664"/>
              <a:ext cx="26357" cy="58443"/>
            </a:xfrm>
            <a:custGeom>
              <a:avLst/>
              <a:gdLst>
                <a:gd name="T0" fmla="*/ 19 w 19"/>
                <a:gd name="T1" fmla="*/ 20 h 45"/>
                <a:gd name="T2" fmla="*/ 9 w 19"/>
                <a:gd name="T3" fmla="*/ 0 h 45"/>
                <a:gd name="T4" fmla="*/ 3 w 19"/>
                <a:gd name="T5" fmla="*/ 11 h 45"/>
                <a:gd name="T6" fmla="*/ 0 w 19"/>
                <a:gd name="T7" fmla="*/ 27 h 45"/>
                <a:gd name="T8" fmla="*/ 4 w 19"/>
                <a:gd name="T9" fmla="*/ 45 h 45"/>
                <a:gd name="T10" fmla="*/ 19 w 19"/>
                <a:gd name="T11" fmla="*/ 20 h 45"/>
              </a:gdLst>
              <a:ahLst/>
              <a:cxnLst>
                <a:cxn ang="0">
                  <a:pos x="T0" y="T1"/>
                </a:cxn>
                <a:cxn ang="0">
                  <a:pos x="T2" y="T3"/>
                </a:cxn>
                <a:cxn ang="0">
                  <a:pos x="T4" y="T5"/>
                </a:cxn>
                <a:cxn ang="0">
                  <a:pos x="T6" y="T7"/>
                </a:cxn>
                <a:cxn ang="0">
                  <a:pos x="T8" y="T9"/>
                </a:cxn>
                <a:cxn ang="0">
                  <a:pos x="T10" y="T11"/>
                </a:cxn>
              </a:cxnLst>
              <a:rect l="0" t="0" r="r" b="b"/>
              <a:pathLst>
                <a:path w="19" h="45">
                  <a:moveTo>
                    <a:pt x="19" y="20"/>
                  </a:moveTo>
                  <a:cubicBezTo>
                    <a:pt x="9" y="0"/>
                    <a:pt x="9" y="0"/>
                    <a:pt x="9" y="0"/>
                  </a:cubicBezTo>
                  <a:cubicBezTo>
                    <a:pt x="3" y="11"/>
                    <a:pt x="3" y="11"/>
                    <a:pt x="3" y="11"/>
                  </a:cubicBezTo>
                  <a:cubicBezTo>
                    <a:pt x="0" y="27"/>
                    <a:pt x="0" y="27"/>
                    <a:pt x="0" y="27"/>
                  </a:cubicBezTo>
                  <a:cubicBezTo>
                    <a:pt x="2" y="33"/>
                    <a:pt x="3" y="39"/>
                    <a:pt x="4" y="45"/>
                  </a:cubicBezTo>
                  <a:cubicBezTo>
                    <a:pt x="7" y="35"/>
                    <a:pt x="12" y="27"/>
                    <a:pt x="19" y="20"/>
                  </a:cubicBez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7" name="Freeform 151"/>
            <p:cNvSpPr/>
            <p:nvPr/>
          </p:nvSpPr>
          <p:spPr bwMode="auto">
            <a:xfrm>
              <a:off x="2082741" y="3434936"/>
              <a:ext cx="17189" cy="40108"/>
            </a:xfrm>
            <a:custGeom>
              <a:avLst/>
              <a:gdLst>
                <a:gd name="T0" fmla="*/ 0 w 13"/>
                <a:gd name="T1" fmla="*/ 13 h 31"/>
                <a:gd name="T2" fmla="*/ 4 w 13"/>
                <a:gd name="T3" fmla="*/ 31 h 31"/>
                <a:gd name="T4" fmla="*/ 7 w 13"/>
                <a:gd name="T5" fmla="*/ 15 h 31"/>
                <a:gd name="T6" fmla="*/ 13 w 13"/>
                <a:gd name="T7" fmla="*/ 4 h 31"/>
                <a:gd name="T8" fmla="*/ 10 w 13"/>
                <a:gd name="T9" fmla="*/ 0 h 31"/>
                <a:gd name="T10" fmla="*/ 0 w 13"/>
                <a:gd name="T11" fmla="*/ 13 h 31"/>
              </a:gdLst>
              <a:ahLst/>
              <a:cxnLst>
                <a:cxn ang="0">
                  <a:pos x="T0" y="T1"/>
                </a:cxn>
                <a:cxn ang="0">
                  <a:pos x="T2" y="T3"/>
                </a:cxn>
                <a:cxn ang="0">
                  <a:pos x="T4" y="T5"/>
                </a:cxn>
                <a:cxn ang="0">
                  <a:pos x="T6" y="T7"/>
                </a:cxn>
                <a:cxn ang="0">
                  <a:pos x="T8" y="T9"/>
                </a:cxn>
                <a:cxn ang="0">
                  <a:pos x="T10" y="T11"/>
                </a:cxn>
              </a:cxnLst>
              <a:rect l="0" t="0" r="r" b="b"/>
              <a:pathLst>
                <a:path w="13" h="31">
                  <a:moveTo>
                    <a:pt x="0" y="13"/>
                  </a:moveTo>
                  <a:cubicBezTo>
                    <a:pt x="2" y="19"/>
                    <a:pt x="3" y="25"/>
                    <a:pt x="4" y="31"/>
                  </a:cubicBezTo>
                  <a:cubicBezTo>
                    <a:pt x="7" y="15"/>
                    <a:pt x="7" y="15"/>
                    <a:pt x="7" y="15"/>
                  </a:cubicBezTo>
                  <a:cubicBezTo>
                    <a:pt x="13" y="4"/>
                    <a:pt x="13" y="4"/>
                    <a:pt x="13" y="4"/>
                  </a:cubicBezTo>
                  <a:cubicBezTo>
                    <a:pt x="10" y="0"/>
                    <a:pt x="10" y="0"/>
                    <a:pt x="10" y="0"/>
                  </a:cubicBezTo>
                  <a:cubicBezTo>
                    <a:pt x="0" y="13"/>
                    <a:pt x="0" y="13"/>
                    <a:pt x="0" y="1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8" name="Freeform 152"/>
            <p:cNvSpPr/>
            <p:nvPr/>
          </p:nvSpPr>
          <p:spPr bwMode="auto">
            <a:xfrm>
              <a:off x="2077011" y="3530049"/>
              <a:ext cx="10314" cy="28649"/>
            </a:xfrm>
            <a:custGeom>
              <a:avLst/>
              <a:gdLst>
                <a:gd name="T0" fmla="*/ 9 w 9"/>
                <a:gd name="T1" fmla="*/ 0 h 25"/>
                <a:gd name="T2" fmla="*/ 0 w 9"/>
                <a:gd name="T3" fmla="*/ 1 h 25"/>
                <a:gd name="T4" fmla="*/ 0 w 9"/>
                <a:gd name="T5" fmla="*/ 25 h 25"/>
                <a:gd name="T6" fmla="*/ 9 w 9"/>
                <a:gd name="T7" fmla="*/ 25 h 25"/>
                <a:gd name="T8" fmla="*/ 9 w 9"/>
                <a:gd name="T9" fmla="*/ 0 h 25"/>
                <a:gd name="T10" fmla="*/ 9 w 9"/>
                <a:gd name="T11" fmla="*/ 0 h 25"/>
              </a:gdLst>
              <a:ahLst/>
              <a:cxnLst>
                <a:cxn ang="0">
                  <a:pos x="T0" y="T1"/>
                </a:cxn>
                <a:cxn ang="0">
                  <a:pos x="T2" y="T3"/>
                </a:cxn>
                <a:cxn ang="0">
                  <a:pos x="T4" y="T5"/>
                </a:cxn>
                <a:cxn ang="0">
                  <a:pos x="T6" y="T7"/>
                </a:cxn>
                <a:cxn ang="0">
                  <a:pos x="T8" y="T9"/>
                </a:cxn>
                <a:cxn ang="0">
                  <a:pos x="T10" y="T11"/>
                </a:cxn>
              </a:cxnLst>
              <a:rect l="0" t="0" r="r" b="b"/>
              <a:pathLst>
                <a:path w="9" h="25">
                  <a:moveTo>
                    <a:pt x="9" y="0"/>
                  </a:moveTo>
                  <a:lnTo>
                    <a:pt x="0" y="1"/>
                  </a:lnTo>
                  <a:lnTo>
                    <a:pt x="0" y="25"/>
                  </a:lnTo>
                  <a:lnTo>
                    <a:pt x="9" y="25"/>
                  </a:lnTo>
                  <a:lnTo>
                    <a:pt x="9" y="0"/>
                  </a:lnTo>
                  <a:lnTo>
                    <a:pt x="9" y="0"/>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9" name="Freeform 153"/>
            <p:cNvSpPr/>
            <p:nvPr/>
          </p:nvSpPr>
          <p:spPr bwMode="auto">
            <a:xfrm>
              <a:off x="2077011" y="3558697"/>
              <a:ext cx="10314" cy="22919"/>
            </a:xfrm>
            <a:custGeom>
              <a:avLst/>
              <a:gdLst>
                <a:gd name="T0" fmla="*/ 9 w 9"/>
                <a:gd name="T1" fmla="*/ 9 h 20"/>
                <a:gd name="T2" fmla="*/ 9 w 9"/>
                <a:gd name="T3" fmla="*/ 0 h 20"/>
                <a:gd name="T4" fmla="*/ 0 w 9"/>
                <a:gd name="T5" fmla="*/ 0 h 20"/>
                <a:gd name="T6" fmla="*/ 0 w 9"/>
                <a:gd name="T7" fmla="*/ 7 h 20"/>
                <a:gd name="T8" fmla="*/ 0 w 9"/>
                <a:gd name="T9" fmla="*/ 20 h 20"/>
                <a:gd name="T10" fmla="*/ 9 w 9"/>
                <a:gd name="T11" fmla="*/ 20 h 20"/>
                <a:gd name="T12" fmla="*/ 9 w 9"/>
                <a:gd name="T13" fmla="*/ 9 h 20"/>
                <a:gd name="T14" fmla="*/ 9 w 9"/>
                <a:gd name="T15" fmla="*/ 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0">
                  <a:moveTo>
                    <a:pt x="9" y="9"/>
                  </a:moveTo>
                  <a:lnTo>
                    <a:pt x="9" y="0"/>
                  </a:lnTo>
                  <a:lnTo>
                    <a:pt x="0" y="0"/>
                  </a:lnTo>
                  <a:lnTo>
                    <a:pt x="0" y="7"/>
                  </a:lnTo>
                  <a:lnTo>
                    <a:pt x="0" y="20"/>
                  </a:lnTo>
                  <a:lnTo>
                    <a:pt x="9" y="20"/>
                  </a:lnTo>
                  <a:lnTo>
                    <a:pt x="9" y="9"/>
                  </a:lnTo>
                  <a:lnTo>
                    <a:pt x="9" y="9"/>
                  </a:ln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0" name="Freeform 154"/>
            <p:cNvSpPr/>
            <p:nvPr/>
          </p:nvSpPr>
          <p:spPr bwMode="auto">
            <a:xfrm>
              <a:off x="1986482" y="3531195"/>
              <a:ext cx="90530" cy="51568"/>
            </a:xfrm>
            <a:custGeom>
              <a:avLst/>
              <a:gdLst>
                <a:gd name="T0" fmla="*/ 66 w 66"/>
                <a:gd name="T1" fmla="*/ 27 h 40"/>
                <a:gd name="T2" fmla="*/ 66 w 66"/>
                <a:gd name="T3" fmla="*/ 21 h 40"/>
                <a:gd name="T4" fmla="*/ 66 w 66"/>
                <a:gd name="T5" fmla="*/ 0 h 40"/>
                <a:gd name="T6" fmla="*/ 55 w 66"/>
                <a:gd name="T7" fmla="*/ 22 h 40"/>
                <a:gd name="T8" fmla="*/ 19 w 66"/>
                <a:gd name="T9" fmla="*/ 28 h 40"/>
                <a:gd name="T10" fmla="*/ 0 w 66"/>
                <a:gd name="T11" fmla="*/ 36 h 40"/>
                <a:gd name="T12" fmla="*/ 4 w 66"/>
                <a:gd name="T13" fmla="*/ 40 h 40"/>
                <a:gd name="T14" fmla="*/ 11 w 66"/>
                <a:gd name="T15" fmla="*/ 36 h 40"/>
                <a:gd name="T16" fmla="*/ 19 w 66"/>
                <a:gd name="T17" fmla="*/ 35 h 40"/>
                <a:gd name="T18" fmla="*/ 52 w 66"/>
                <a:gd name="T19" fmla="*/ 28 h 40"/>
                <a:gd name="T20" fmla="*/ 66 w 66"/>
                <a:gd name="T21"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40">
                  <a:moveTo>
                    <a:pt x="66" y="27"/>
                  </a:moveTo>
                  <a:cubicBezTo>
                    <a:pt x="66" y="21"/>
                    <a:pt x="66" y="21"/>
                    <a:pt x="66" y="21"/>
                  </a:cubicBezTo>
                  <a:cubicBezTo>
                    <a:pt x="66" y="0"/>
                    <a:pt x="66" y="0"/>
                    <a:pt x="66" y="0"/>
                  </a:cubicBezTo>
                  <a:cubicBezTo>
                    <a:pt x="55" y="22"/>
                    <a:pt x="55" y="22"/>
                    <a:pt x="55" y="22"/>
                  </a:cubicBezTo>
                  <a:cubicBezTo>
                    <a:pt x="19" y="28"/>
                    <a:pt x="19" y="28"/>
                    <a:pt x="19" y="28"/>
                  </a:cubicBezTo>
                  <a:cubicBezTo>
                    <a:pt x="0" y="36"/>
                    <a:pt x="0" y="36"/>
                    <a:pt x="0" y="36"/>
                  </a:cubicBezTo>
                  <a:cubicBezTo>
                    <a:pt x="0" y="39"/>
                    <a:pt x="1" y="40"/>
                    <a:pt x="4" y="40"/>
                  </a:cubicBezTo>
                  <a:cubicBezTo>
                    <a:pt x="5" y="39"/>
                    <a:pt x="8" y="38"/>
                    <a:pt x="11" y="36"/>
                  </a:cubicBezTo>
                  <a:cubicBezTo>
                    <a:pt x="19" y="35"/>
                    <a:pt x="19" y="35"/>
                    <a:pt x="19" y="35"/>
                  </a:cubicBezTo>
                  <a:cubicBezTo>
                    <a:pt x="32" y="35"/>
                    <a:pt x="43" y="33"/>
                    <a:pt x="52" y="28"/>
                  </a:cubicBezTo>
                  <a:cubicBezTo>
                    <a:pt x="66" y="27"/>
                    <a:pt x="66" y="27"/>
                    <a:pt x="66" y="27"/>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1" name="Freeform 155"/>
            <p:cNvSpPr>
              <a:spLocks noEditPoints="1"/>
            </p:cNvSpPr>
            <p:nvPr/>
          </p:nvSpPr>
          <p:spPr bwMode="auto">
            <a:xfrm>
              <a:off x="1980752" y="3514005"/>
              <a:ext cx="96259" cy="64173"/>
            </a:xfrm>
            <a:custGeom>
              <a:avLst/>
              <a:gdLst>
                <a:gd name="T0" fmla="*/ 55 w 70"/>
                <a:gd name="T1" fmla="*/ 13 h 49"/>
                <a:gd name="T2" fmla="*/ 43 w 70"/>
                <a:gd name="T3" fmla="*/ 5 h 49"/>
                <a:gd name="T4" fmla="*/ 38 w 70"/>
                <a:gd name="T5" fmla="*/ 5 h 49"/>
                <a:gd name="T6" fmla="*/ 23 w 70"/>
                <a:gd name="T7" fmla="*/ 2 h 49"/>
                <a:gd name="T8" fmla="*/ 18 w 70"/>
                <a:gd name="T9" fmla="*/ 0 h 49"/>
                <a:gd name="T10" fmla="*/ 17 w 70"/>
                <a:gd name="T11" fmla="*/ 2 h 49"/>
                <a:gd name="T12" fmla="*/ 34 w 70"/>
                <a:gd name="T13" fmla="*/ 10 h 49"/>
                <a:gd name="T14" fmla="*/ 23 w 70"/>
                <a:gd name="T15" fmla="*/ 11 h 49"/>
                <a:gd name="T16" fmla="*/ 17 w 70"/>
                <a:gd name="T17" fmla="*/ 11 h 49"/>
                <a:gd name="T18" fmla="*/ 6 w 70"/>
                <a:gd name="T19" fmla="*/ 16 h 49"/>
                <a:gd name="T20" fmla="*/ 0 w 70"/>
                <a:gd name="T21" fmla="*/ 24 h 49"/>
                <a:gd name="T22" fmla="*/ 15 w 70"/>
                <a:gd name="T23" fmla="*/ 18 h 49"/>
                <a:gd name="T24" fmla="*/ 20 w 70"/>
                <a:gd name="T25" fmla="*/ 21 h 49"/>
                <a:gd name="T26" fmla="*/ 0 w 70"/>
                <a:gd name="T27" fmla="*/ 31 h 49"/>
                <a:gd name="T28" fmla="*/ 0 w 70"/>
                <a:gd name="T29" fmla="*/ 35 h 49"/>
                <a:gd name="T30" fmla="*/ 16 w 70"/>
                <a:gd name="T31" fmla="*/ 26 h 49"/>
                <a:gd name="T32" fmla="*/ 20 w 70"/>
                <a:gd name="T33" fmla="*/ 28 h 49"/>
                <a:gd name="T34" fmla="*/ 3 w 70"/>
                <a:gd name="T35" fmla="*/ 39 h 49"/>
                <a:gd name="T36" fmla="*/ 2 w 70"/>
                <a:gd name="T37" fmla="*/ 42 h 49"/>
                <a:gd name="T38" fmla="*/ 1 w 70"/>
                <a:gd name="T39" fmla="*/ 47 h 49"/>
                <a:gd name="T40" fmla="*/ 19 w 70"/>
                <a:gd name="T41" fmla="*/ 33 h 49"/>
                <a:gd name="T42" fmla="*/ 23 w 70"/>
                <a:gd name="T43" fmla="*/ 36 h 49"/>
                <a:gd name="T44" fmla="*/ 4 w 70"/>
                <a:gd name="T45" fmla="*/ 49 h 49"/>
                <a:gd name="T46" fmla="*/ 23 w 70"/>
                <a:gd name="T47" fmla="*/ 41 h 49"/>
                <a:gd name="T48" fmla="*/ 59 w 70"/>
                <a:gd name="T49" fmla="*/ 35 h 49"/>
                <a:gd name="T50" fmla="*/ 70 w 70"/>
                <a:gd name="T51" fmla="*/ 13 h 49"/>
                <a:gd name="T52" fmla="*/ 55 w 70"/>
                <a:gd name="T53" fmla="*/ 13 h 49"/>
                <a:gd name="T54" fmla="*/ 38 w 70"/>
                <a:gd name="T55" fmla="*/ 11 h 49"/>
                <a:gd name="T56" fmla="*/ 35 w 70"/>
                <a:gd name="T57" fmla="*/ 7 h 49"/>
                <a:gd name="T58" fmla="*/ 42 w 70"/>
                <a:gd name="T59" fmla="*/ 8 h 49"/>
                <a:gd name="T60" fmla="*/ 53 w 70"/>
                <a:gd name="T61" fmla="*/ 16 h 49"/>
                <a:gd name="T62" fmla="*/ 66 w 70"/>
                <a:gd name="T63" fmla="*/ 16 h 49"/>
                <a:gd name="T64" fmla="*/ 52 w 70"/>
                <a:gd name="T65" fmla="*/ 19 h 49"/>
                <a:gd name="T66" fmla="*/ 40 w 70"/>
                <a:gd name="T67" fmla="*/ 13 h 49"/>
                <a:gd name="T68" fmla="*/ 19 w 70"/>
                <a:gd name="T69" fmla="*/ 16 h 49"/>
                <a:gd name="T70" fmla="*/ 21 w 70"/>
                <a:gd name="T71" fmla="*/ 13 h 49"/>
                <a:gd name="T72" fmla="*/ 38 w 70"/>
                <a:gd name="T73"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 h="49">
                  <a:moveTo>
                    <a:pt x="55" y="13"/>
                  </a:moveTo>
                  <a:cubicBezTo>
                    <a:pt x="43" y="5"/>
                    <a:pt x="43" y="5"/>
                    <a:pt x="43" y="5"/>
                  </a:cubicBezTo>
                  <a:cubicBezTo>
                    <a:pt x="41" y="5"/>
                    <a:pt x="39" y="5"/>
                    <a:pt x="38" y="5"/>
                  </a:cubicBezTo>
                  <a:cubicBezTo>
                    <a:pt x="33" y="4"/>
                    <a:pt x="28" y="3"/>
                    <a:pt x="23" y="2"/>
                  </a:cubicBezTo>
                  <a:cubicBezTo>
                    <a:pt x="21" y="1"/>
                    <a:pt x="20" y="0"/>
                    <a:pt x="18" y="0"/>
                  </a:cubicBezTo>
                  <a:cubicBezTo>
                    <a:pt x="18" y="0"/>
                    <a:pt x="17" y="1"/>
                    <a:pt x="17" y="2"/>
                  </a:cubicBezTo>
                  <a:cubicBezTo>
                    <a:pt x="21" y="6"/>
                    <a:pt x="27" y="9"/>
                    <a:pt x="34" y="10"/>
                  </a:cubicBezTo>
                  <a:cubicBezTo>
                    <a:pt x="23" y="11"/>
                    <a:pt x="23" y="11"/>
                    <a:pt x="23" y="11"/>
                  </a:cubicBezTo>
                  <a:cubicBezTo>
                    <a:pt x="17" y="11"/>
                    <a:pt x="17" y="11"/>
                    <a:pt x="17" y="11"/>
                  </a:cubicBezTo>
                  <a:cubicBezTo>
                    <a:pt x="12" y="12"/>
                    <a:pt x="8" y="14"/>
                    <a:pt x="6" y="16"/>
                  </a:cubicBezTo>
                  <a:cubicBezTo>
                    <a:pt x="2" y="18"/>
                    <a:pt x="1" y="21"/>
                    <a:pt x="0" y="24"/>
                  </a:cubicBezTo>
                  <a:cubicBezTo>
                    <a:pt x="4" y="21"/>
                    <a:pt x="9" y="19"/>
                    <a:pt x="15" y="18"/>
                  </a:cubicBezTo>
                  <a:cubicBezTo>
                    <a:pt x="20" y="21"/>
                    <a:pt x="20" y="21"/>
                    <a:pt x="20" y="21"/>
                  </a:cubicBezTo>
                  <a:cubicBezTo>
                    <a:pt x="11" y="21"/>
                    <a:pt x="5" y="24"/>
                    <a:pt x="0" y="31"/>
                  </a:cubicBezTo>
                  <a:cubicBezTo>
                    <a:pt x="0" y="32"/>
                    <a:pt x="0" y="34"/>
                    <a:pt x="0" y="35"/>
                  </a:cubicBezTo>
                  <a:cubicBezTo>
                    <a:pt x="4" y="29"/>
                    <a:pt x="10" y="26"/>
                    <a:pt x="16" y="26"/>
                  </a:cubicBezTo>
                  <a:cubicBezTo>
                    <a:pt x="20" y="28"/>
                    <a:pt x="20" y="28"/>
                    <a:pt x="20" y="28"/>
                  </a:cubicBezTo>
                  <a:cubicBezTo>
                    <a:pt x="11" y="29"/>
                    <a:pt x="5" y="33"/>
                    <a:pt x="3" y="39"/>
                  </a:cubicBezTo>
                  <a:cubicBezTo>
                    <a:pt x="2" y="40"/>
                    <a:pt x="2" y="41"/>
                    <a:pt x="2" y="42"/>
                  </a:cubicBezTo>
                  <a:cubicBezTo>
                    <a:pt x="1" y="44"/>
                    <a:pt x="1" y="45"/>
                    <a:pt x="1" y="47"/>
                  </a:cubicBezTo>
                  <a:cubicBezTo>
                    <a:pt x="7" y="38"/>
                    <a:pt x="13" y="34"/>
                    <a:pt x="19" y="33"/>
                  </a:cubicBezTo>
                  <a:cubicBezTo>
                    <a:pt x="23" y="36"/>
                    <a:pt x="23" y="36"/>
                    <a:pt x="23" y="36"/>
                  </a:cubicBezTo>
                  <a:cubicBezTo>
                    <a:pt x="11" y="38"/>
                    <a:pt x="5" y="42"/>
                    <a:pt x="4" y="49"/>
                  </a:cubicBezTo>
                  <a:cubicBezTo>
                    <a:pt x="23" y="41"/>
                    <a:pt x="23" y="41"/>
                    <a:pt x="23" y="41"/>
                  </a:cubicBezTo>
                  <a:cubicBezTo>
                    <a:pt x="59" y="35"/>
                    <a:pt x="59" y="35"/>
                    <a:pt x="59" y="35"/>
                  </a:cubicBezTo>
                  <a:cubicBezTo>
                    <a:pt x="70" y="13"/>
                    <a:pt x="70" y="13"/>
                    <a:pt x="70" y="13"/>
                  </a:cubicBezTo>
                  <a:cubicBezTo>
                    <a:pt x="55" y="13"/>
                    <a:pt x="55" y="13"/>
                    <a:pt x="55" y="13"/>
                  </a:cubicBezTo>
                  <a:close/>
                  <a:moveTo>
                    <a:pt x="38" y="11"/>
                  </a:moveTo>
                  <a:cubicBezTo>
                    <a:pt x="35" y="7"/>
                    <a:pt x="35" y="7"/>
                    <a:pt x="35" y="7"/>
                  </a:cubicBezTo>
                  <a:cubicBezTo>
                    <a:pt x="42" y="8"/>
                    <a:pt x="42" y="8"/>
                    <a:pt x="42" y="8"/>
                  </a:cubicBezTo>
                  <a:cubicBezTo>
                    <a:pt x="53" y="16"/>
                    <a:pt x="53" y="16"/>
                    <a:pt x="53" y="16"/>
                  </a:cubicBezTo>
                  <a:cubicBezTo>
                    <a:pt x="66" y="16"/>
                    <a:pt x="66" y="16"/>
                    <a:pt x="66" y="16"/>
                  </a:cubicBezTo>
                  <a:cubicBezTo>
                    <a:pt x="52" y="19"/>
                    <a:pt x="52" y="19"/>
                    <a:pt x="52" y="19"/>
                  </a:cubicBezTo>
                  <a:cubicBezTo>
                    <a:pt x="40" y="13"/>
                    <a:pt x="40" y="13"/>
                    <a:pt x="40" y="13"/>
                  </a:cubicBezTo>
                  <a:cubicBezTo>
                    <a:pt x="19" y="16"/>
                    <a:pt x="19" y="16"/>
                    <a:pt x="19" y="16"/>
                  </a:cubicBezTo>
                  <a:cubicBezTo>
                    <a:pt x="21" y="13"/>
                    <a:pt x="21" y="13"/>
                    <a:pt x="21" y="13"/>
                  </a:cubicBezTo>
                  <a:cubicBezTo>
                    <a:pt x="38" y="11"/>
                    <a:pt x="38" y="11"/>
                    <a:pt x="38" y="11"/>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2" name="Freeform 156"/>
            <p:cNvSpPr/>
            <p:nvPr/>
          </p:nvSpPr>
          <p:spPr bwMode="auto">
            <a:xfrm>
              <a:off x="2007109" y="3523173"/>
              <a:ext cx="64173" cy="16043"/>
            </a:xfrm>
            <a:custGeom>
              <a:avLst/>
              <a:gdLst>
                <a:gd name="T0" fmla="*/ 19 w 56"/>
                <a:gd name="T1" fmla="*/ 0 h 14"/>
                <a:gd name="T2" fmla="*/ 23 w 56"/>
                <a:gd name="T3" fmla="*/ 5 h 14"/>
                <a:gd name="T4" fmla="*/ 2 w 56"/>
                <a:gd name="T5" fmla="*/ 7 h 14"/>
                <a:gd name="T6" fmla="*/ 0 w 56"/>
                <a:gd name="T7" fmla="*/ 10 h 14"/>
                <a:gd name="T8" fmla="*/ 25 w 56"/>
                <a:gd name="T9" fmla="*/ 7 h 14"/>
                <a:gd name="T10" fmla="*/ 39 w 56"/>
                <a:gd name="T11" fmla="*/ 14 h 14"/>
                <a:gd name="T12" fmla="*/ 56 w 56"/>
                <a:gd name="T13" fmla="*/ 10 h 14"/>
                <a:gd name="T14" fmla="*/ 41 w 56"/>
                <a:gd name="T15" fmla="*/ 10 h 14"/>
                <a:gd name="T16" fmla="*/ 27 w 56"/>
                <a:gd name="T17" fmla="*/ 1 h 14"/>
                <a:gd name="T18" fmla="*/ 19 w 56"/>
                <a:gd name="T19" fmla="*/ 0 h 14"/>
                <a:gd name="T20" fmla="*/ 19 w 56"/>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4">
                  <a:moveTo>
                    <a:pt x="19" y="0"/>
                  </a:moveTo>
                  <a:lnTo>
                    <a:pt x="23" y="5"/>
                  </a:lnTo>
                  <a:lnTo>
                    <a:pt x="2" y="7"/>
                  </a:lnTo>
                  <a:lnTo>
                    <a:pt x="0" y="10"/>
                  </a:lnTo>
                  <a:lnTo>
                    <a:pt x="25" y="7"/>
                  </a:lnTo>
                  <a:lnTo>
                    <a:pt x="39" y="14"/>
                  </a:lnTo>
                  <a:lnTo>
                    <a:pt x="56" y="10"/>
                  </a:lnTo>
                  <a:lnTo>
                    <a:pt x="41" y="10"/>
                  </a:lnTo>
                  <a:lnTo>
                    <a:pt x="27" y="1"/>
                  </a:lnTo>
                  <a:lnTo>
                    <a:pt x="19" y="0"/>
                  </a:lnTo>
                  <a:lnTo>
                    <a:pt x="19" y="0"/>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3" name="Freeform 157"/>
            <p:cNvSpPr/>
            <p:nvPr/>
          </p:nvSpPr>
          <p:spPr bwMode="auto">
            <a:xfrm>
              <a:off x="2107952" y="3601097"/>
              <a:ext cx="81362" cy="178767"/>
            </a:xfrm>
            <a:custGeom>
              <a:avLst/>
              <a:gdLst>
                <a:gd name="T0" fmla="*/ 0 w 59"/>
                <a:gd name="T1" fmla="*/ 12 h 138"/>
                <a:gd name="T2" fmla="*/ 0 w 59"/>
                <a:gd name="T3" fmla="*/ 17 h 138"/>
                <a:gd name="T4" fmla="*/ 8 w 59"/>
                <a:gd name="T5" fmla="*/ 16 h 138"/>
                <a:gd name="T6" fmla="*/ 42 w 59"/>
                <a:gd name="T7" fmla="*/ 122 h 138"/>
                <a:gd name="T8" fmla="*/ 16 w 59"/>
                <a:gd name="T9" fmla="*/ 90 h 138"/>
                <a:gd name="T10" fmla="*/ 0 w 59"/>
                <a:gd name="T11" fmla="*/ 17 h 138"/>
                <a:gd name="T12" fmla="*/ 0 w 59"/>
                <a:gd name="T13" fmla="*/ 29 h 138"/>
                <a:gd name="T14" fmla="*/ 6 w 59"/>
                <a:gd name="T15" fmla="*/ 75 h 138"/>
                <a:gd name="T16" fmla="*/ 10 w 59"/>
                <a:gd name="T17" fmla="*/ 94 h 138"/>
                <a:gd name="T18" fmla="*/ 59 w 59"/>
                <a:gd name="T19" fmla="*/ 120 h 138"/>
                <a:gd name="T20" fmla="*/ 49 w 59"/>
                <a:gd name="T21" fmla="*/ 69 h 138"/>
                <a:gd name="T22" fmla="*/ 32 w 59"/>
                <a:gd name="T23" fmla="*/ 0 h 138"/>
                <a:gd name="T24" fmla="*/ 27 w 59"/>
                <a:gd name="T25" fmla="*/ 0 h 138"/>
                <a:gd name="T26" fmla="*/ 27 w 59"/>
                <a:gd name="T27" fmla="*/ 10 h 138"/>
                <a:gd name="T28" fmla="*/ 0 w 59"/>
                <a:gd name="T29" fmla="*/ 1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38">
                  <a:moveTo>
                    <a:pt x="0" y="12"/>
                  </a:moveTo>
                  <a:cubicBezTo>
                    <a:pt x="0" y="17"/>
                    <a:pt x="0" y="17"/>
                    <a:pt x="0" y="17"/>
                  </a:cubicBezTo>
                  <a:cubicBezTo>
                    <a:pt x="8" y="16"/>
                    <a:pt x="8" y="16"/>
                    <a:pt x="8" y="16"/>
                  </a:cubicBezTo>
                  <a:cubicBezTo>
                    <a:pt x="14" y="66"/>
                    <a:pt x="25" y="101"/>
                    <a:pt x="42" y="122"/>
                  </a:cubicBezTo>
                  <a:cubicBezTo>
                    <a:pt x="32" y="121"/>
                    <a:pt x="23" y="110"/>
                    <a:pt x="16" y="90"/>
                  </a:cubicBezTo>
                  <a:cubicBezTo>
                    <a:pt x="0" y="17"/>
                    <a:pt x="0" y="17"/>
                    <a:pt x="0" y="17"/>
                  </a:cubicBezTo>
                  <a:cubicBezTo>
                    <a:pt x="0" y="29"/>
                    <a:pt x="0" y="29"/>
                    <a:pt x="0" y="29"/>
                  </a:cubicBezTo>
                  <a:cubicBezTo>
                    <a:pt x="6" y="75"/>
                    <a:pt x="6" y="75"/>
                    <a:pt x="6" y="75"/>
                  </a:cubicBezTo>
                  <a:cubicBezTo>
                    <a:pt x="10" y="94"/>
                    <a:pt x="10" y="94"/>
                    <a:pt x="10" y="94"/>
                  </a:cubicBezTo>
                  <a:cubicBezTo>
                    <a:pt x="24" y="130"/>
                    <a:pt x="40" y="138"/>
                    <a:pt x="59" y="120"/>
                  </a:cubicBezTo>
                  <a:cubicBezTo>
                    <a:pt x="59" y="104"/>
                    <a:pt x="56" y="87"/>
                    <a:pt x="49" y="69"/>
                  </a:cubicBezTo>
                  <a:cubicBezTo>
                    <a:pt x="32" y="0"/>
                    <a:pt x="32" y="0"/>
                    <a:pt x="32" y="0"/>
                  </a:cubicBezTo>
                  <a:cubicBezTo>
                    <a:pt x="27" y="0"/>
                    <a:pt x="27" y="0"/>
                    <a:pt x="27" y="0"/>
                  </a:cubicBezTo>
                  <a:cubicBezTo>
                    <a:pt x="27" y="10"/>
                    <a:pt x="27" y="10"/>
                    <a:pt x="27" y="10"/>
                  </a:cubicBezTo>
                  <a:cubicBezTo>
                    <a:pt x="18" y="11"/>
                    <a:pt x="9" y="11"/>
                    <a:pt x="0"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4" name="Freeform 158"/>
            <p:cNvSpPr/>
            <p:nvPr/>
          </p:nvSpPr>
          <p:spPr bwMode="auto">
            <a:xfrm>
              <a:off x="1979606" y="3577032"/>
              <a:ext cx="166162" cy="237210"/>
            </a:xfrm>
            <a:custGeom>
              <a:avLst/>
              <a:gdLst>
                <a:gd name="T0" fmla="*/ 94 w 121"/>
                <a:gd name="T1" fmla="*/ 36 h 183"/>
                <a:gd name="T2" fmla="*/ 94 w 121"/>
                <a:gd name="T3" fmla="*/ 31 h 183"/>
                <a:gd name="T4" fmla="*/ 121 w 121"/>
                <a:gd name="T5" fmla="*/ 29 h 183"/>
                <a:gd name="T6" fmla="*/ 121 w 121"/>
                <a:gd name="T7" fmla="*/ 19 h 183"/>
                <a:gd name="T8" fmla="*/ 69 w 121"/>
                <a:gd name="T9" fmla="*/ 19 h 183"/>
                <a:gd name="T10" fmla="*/ 24 w 121"/>
                <a:gd name="T11" fmla="*/ 0 h 183"/>
                <a:gd name="T12" fmla="*/ 16 w 121"/>
                <a:gd name="T13" fmla="*/ 1 h 183"/>
                <a:gd name="T14" fmla="*/ 9 w 121"/>
                <a:gd name="T15" fmla="*/ 5 h 183"/>
                <a:gd name="T16" fmla="*/ 25 w 121"/>
                <a:gd name="T17" fmla="*/ 29 h 183"/>
                <a:gd name="T18" fmla="*/ 40 w 121"/>
                <a:gd name="T19" fmla="*/ 30 h 183"/>
                <a:gd name="T20" fmla="*/ 88 w 121"/>
                <a:gd name="T21" fmla="*/ 31 h 183"/>
                <a:gd name="T22" fmla="*/ 69 w 121"/>
                <a:gd name="T23" fmla="*/ 128 h 183"/>
                <a:gd name="T24" fmla="*/ 5 w 121"/>
                <a:gd name="T25" fmla="*/ 148 h 183"/>
                <a:gd name="T26" fmla="*/ 0 w 121"/>
                <a:gd name="T27" fmla="*/ 168 h 183"/>
                <a:gd name="T28" fmla="*/ 22 w 121"/>
                <a:gd name="T29" fmla="*/ 173 h 183"/>
                <a:gd name="T30" fmla="*/ 44 w 121"/>
                <a:gd name="T31" fmla="*/ 177 h 183"/>
                <a:gd name="T32" fmla="*/ 87 w 121"/>
                <a:gd name="T33" fmla="*/ 119 h 183"/>
                <a:gd name="T34" fmla="*/ 88 w 121"/>
                <a:gd name="T35" fmla="*/ 113 h 183"/>
                <a:gd name="T36" fmla="*/ 104 w 121"/>
                <a:gd name="T37" fmla="*/ 113 h 183"/>
                <a:gd name="T38" fmla="*/ 100 w 121"/>
                <a:gd name="T39" fmla="*/ 94 h 183"/>
                <a:gd name="T40" fmla="*/ 90 w 121"/>
                <a:gd name="T41" fmla="*/ 94 h 183"/>
                <a:gd name="T42" fmla="*/ 94 w 121"/>
                <a:gd name="T43" fmla="*/ 48 h 183"/>
                <a:gd name="T44" fmla="*/ 94 w 121"/>
                <a:gd name="T45" fmla="*/ 3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1" h="183">
                  <a:moveTo>
                    <a:pt x="94" y="36"/>
                  </a:moveTo>
                  <a:cubicBezTo>
                    <a:pt x="94" y="31"/>
                    <a:pt x="94" y="31"/>
                    <a:pt x="94" y="31"/>
                  </a:cubicBezTo>
                  <a:cubicBezTo>
                    <a:pt x="103" y="30"/>
                    <a:pt x="112" y="30"/>
                    <a:pt x="121" y="29"/>
                  </a:cubicBezTo>
                  <a:cubicBezTo>
                    <a:pt x="121" y="19"/>
                    <a:pt x="121" y="19"/>
                    <a:pt x="121" y="19"/>
                  </a:cubicBezTo>
                  <a:cubicBezTo>
                    <a:pt x="69" y="19"/>
                    <a:pt x="69" y="19"/>
                    <a:pt x="69" y="19"/>
                  </a:cubicBezTo>
                  <a:cubicBezTo>
                    <a:pt x="42" y="20"/>
                    <a:pt x="27" y="14"/>
                    <a:pt x="24" y="0"/>
                  </a:cubicBezTo>
                  <a:cubicBezTo>
                    <a:pt x="16" y="1"/>
                    <a:pt x="16" y="1"/>
                    <a:pt x="16" y="1"/>
                  </a:cubicBezTo>
                  <a:cubicBezTo>
                    <a:pt x="13" y="3"/>
                    <a:pt x="10" y="4"/>
                    <a:pt x="9" y="5"/>
                  </a:cubicBezTo>
                  <a:cubicBezTo>
                    <a:pt x="7" y="18"/>
                    <a:pt x="13" y="26"/>
                    <a:pt x="25" y="29"/>
                  </a:cubicBezTo>
                  <a:cubicBezTo>
                    <a:pt x="29" y="30"/>
                    <a:pt x="34" y="30"/>
                    <a:pt x="40" y="30"/>
                  </a:cubicBezTo>
                  <a:cubicBezTo>
                    <a:pt x="56" y="31"/>
                    <a:pt x="72" y="31"/>
                    <a:pt x="88" y="31"/>
                  </a:cubicBezTo>
                  <a:cubicBezTo>
                    <a:pt x="69" y="128"/>
                    <a:pt x="69" y="128"/>
                    <a:pt x="69" y="128"/>
                  </a:cubicBezTo>
                  <a:cubicBezTo>
                    <a:pt x="55" y="152"/>
                    <a:pt x="34" y="158"/>
                    <a:pt x="5" y="148"/>
                  </a:cubicBezTo>
                  <a:cubicBezTo>
                    <a:pt x="0" y="168"/>
                    <a:pt x="0" y="168"/>
                    <a:pt x="0" y="168"/>
                  </a:cubicBezTo>
                  <a:cubicBezTo>
                    <a:pt x="22" y="173"/>
                    <a:pt x="22" y="173"/>
                    <a:pt x="22" y="173"/>
                  </a:cubicBezTo>
                  <a:cubicBezTo>
                    <a:pt x="44" y="177"/>
                    <a:pt x="44" y="177"/>
                    <a:pt x="44" y="177"/>
                  </a:cubicBezTo>
                  <a:cubicBezTo>
                    <a:pt x="69" y="183"/>
                    <a:pt x="84" y="164"/>
                    <a:pt x="87" y="119"/>
                  </a:cubicBezTo>
                  <a:cubicBezTo>
                    <a:pt x="88" y="113"/>
                    <a:pt x="88" y="113"/>
                    <a:pt x="88" y="113"/>
                  </a:cubicBezTo>
                  <a:cubicBezTo>
                    <a:pt x="104" y="113"/>
                    <a:pt x="104" y="113"/>
                    <a:pt x="104" y="113"/>
                  </a:cubicBezTo>
                  <a:cubicBezTo>
                    <a:pt x="100" y="94"/>
                    <a:pt x="100" y="94"/>
                    <a:pt x="100" y="94"/>
                  </a:cubicBezTo>
                  <a:cubicBezTo>
                    <a:pt x="90" y="94"/>
                    <a:pt x="90" y="94"/>
                    <a:pt x="90" y="94"/>
                  </a:cubicBezTo>
                  <a:cubicBezTo>
                    <a:pt x="94" y="48"/>
                    <a:pt x="94" y="48"/>
                    <a:pt x="94" y="48"/>
                  </a:cubicBezTo>
                  <a:cubicBezTo>
                    <a:pt x="94" y="36"/>
                    <a:pt x="94" y="36"/>
                    <a:pt x="94" y="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5" name="Freeform 159"/>
            <p:cNvSpPr/>
            <p:nvPr/>
          </p:nvSpPr>
          <p:spPr bwMode="auto">
            <a:xfrm>
              <a:off x="2107952" y="3621724"/>
              <a:ext cx="58443" cy="137513"/>
            </a:xfrm>
            <a:custGeom>
              <a:avLst/>
              <a:gdLst>
                <a:gd name="T0" fmla="*/ 8 w 42"/>
                <a:gd name="T1" fmla="*/ 0 h 106"/>
                <a:gd name="T2" fmla="*/ 0 w 42"/>
                <a:gd name="T3" fmla="*/ 1 h 106"/>
                <a:gd name="T4" fmla="*/ 16 w 42"/>
                <a:gd name="T5" fmla="*/ 74 h 106"/>
                <a:gd name="T6" fmla="*/ 42 w 42"/>
                <a:gd name="T7" fmla="*/ 106 h 106"/>
                <a:gd name="T8" fmla="*/ 8 w 42"/>
                <a:gd name="T9" fmla="*/ 0 h 106"/>
              </a:gdLst>
              <a:ahLst/>
              <a:cxnLst>
                <a:cxn ang="0">
                  <a:pos x="T0" y="T1"/>
                </a:cxn>
                <a:cxn ang="0">
                  <a:pos x="T2" y="T3"/>
                </a:cxn>
                <a:cxn ang="0">
                  <a:pos x="T4" y="T5"/>
                </a:cxn>
                <a:cxn ang="0">
                  <a:pos x="T6" y="T7"/>
                </a:cxn>
                <a:cxn ang="0">
                  <a:pos x="T8" y="T9"/>
                </a:cxn>
              </a:cxnLst>
              <a:rect l="0" t="0" r="r" b="b"/>
              <a:pathLst>
                <a:path w="42" h="106">
                  <a:moveTo>
                    <a:pt x="8" y="0"/>
                  </a:moveTo>
                  <a:cubicBezTo>
                    <a:pt x="0" y="1"/>
                    <a:pt x="0" y="1"/>
                    <a:pt x="0" y="1"/>
                  </a:cubicBezTo>
                  <a:cubicBezTo>
                    <a:pt x="16" y="74"/>
                    <a:pt x="16" y="74"/>
                    <a:pt x="16" y="74"/>
                  </a:cubicBezTo>
                  <a:cubicBezTo>
                    <a:pt x="23" y="94"/>
                    <a:pt x="32" y="105"/>
                    <a:pt x="42" y="106"/>
                  </a:cubicBezTo>
                  <a:cubicBezTo>
                    <a:pt x="25" y="85"/>
                    <a:pt x="14" y="50"/>
                    <a:pt x="8"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6" name="Freeform 160"/>
            <p:cNvSpPr/>
            <p:nvPr/>
          </p:nvSpPr>
          <p:spPr bwMode="auto">
            <a:xfrm>
              <a:off x="2012838" y="3566719"/>
              <a:ext cx="132929" cy="35525"/>
            </a:xfrm>
            <a:custGeom>
              <a:avLst/>
              <a:gdLst>
                <a:gd name="T0" fmla="*/ 55 w 97"/>
                <a:gd name="T1" fmla="*/ 12 h 28"/>
                <a:gd name="T2" fmla="*/ 47 w 97"/>
                <a:gd name="T3" fmla="*/ 12 h 28"/>
                <a:gd name="T4" fmla="*/ 47 w 97"/>
                <a:gd name="T5" fmla="*/ 0 h 28"/>
                <a:gd name="T6" fmla="*/ 33 w 97"/>
                <a:gd name="T7" fmla="*/ 1 h 28"/>
                <a:gd name="T8" fmla="*/ 0 w 97"/>
                <a:gd name="T9" fmla="*/ 8 h 28"/>
                <a:gd name="T10" fmla="*/ 45 w 97"/>
                <a:gd name="T11" fmla="*/ 27 h 28"/>
                <a:gd name="T12" fmla="*/ 97 w 97"/>
                <a:gd name="T13" fmla="*/ 27 h 28"/>
                <a:gd name="T14" fmla="*/ 97 w 97"/>
                <a:gd name="T15" fmla="*/ 18 h 28"/>
                <a:gd name="T16" fmla="*/ 55 w 97"/>
                <a:gd name="T17" fmla="*/ 16 h 28"/>
                <a:gd name="T18" fmla="*/ 55 w 97"/>
                <a:gd name="T1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28">
                  <a:moveTo>
                    <a:pt x="55" y="12"/>
                  </a:moveTo>
                  <a:cubicBezTo>
                    <a:pt x="47" y="12"/>
                    <a:pt x="47" y="12"/>
                    <a:pt x="47" y="12"/>
                  </a:cubicBezTo>
                  <a:cubicBezTo>
                    <a:pt x="47" y="0"/>
                    <a:pt x="47" y="0"/>
                    <a:pt x="47" y="0"/>
                  </a:cubicBezTo>
                  <a:cubicBezTo>
                    <a:pt x="33" y="1"/>
                    <a:pt x="33" y="1"/>
                    <a:pt x="33" y="1"/>
                  </a:cubicBezTo>
                  <a:cubicBezTo>
                    <a:pt x="24" y="6"/>
                    <a:pt x="13" y="8"/>
                    <a:pt x="0" y="8"/>
                  </a:cubicBezTo>
                  <a:cubicBezTo>
                    <a:pt x="3" y="22"/>
                    <a:pt x="18" y="28"/>
                    <a:pt x="45" y="27"/>
                  </a:cubicBezTo>
                  <a:cubicBezTo>
                    <a:pt x="97" y="27"/>
                    <a:pt x="97" y="27"/>
                    <a:pt x="97" y="27"/>
                  </a:cubicBezTo>
                  <a:cubicBezTo>
                    <a:pt x="97" y="18"/>
                    <a:pt x="97" y="18"/>
                    <a:pt x="97" y="18"/>
                  </a:cubicBezTo>
                  <a:cubicBezTo>
                    <a:pt x="84" y="18"/>
                    <a:pt x="69" y="17"/>
                    <a:pt x="55" y="16"/>
                  </a:cubicBezTo>
                  <a:cubicBezTo>
                    <a:pt x="55" y="12"/>
                    <a:pt x="55" y="12"/>
                    <a:pt x="55"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7" name="Freeform 161"/>
            <p:cNvSpPr>
              <a:spLocks noEditPoints="1"/>
            </p:cNvSpPr>
            <p:nvPr/>
          </p:nvSpPr>
          <p:spPr bwMode="auto">
            <a:xfrm>
              <a:off x="1986482" y="3613703"/>
              <a:ext cx="113449" cy="167307"/>
            </a:xfrm>
            <a:custGeom>
              <a:avLst/>
              <a:gdLst>
                <a:gd name="T0" fmla="*/ 83 w 83"/>
                <a:gd name="T1" fmla="*/ 2 h 129"/>
                <a:gd name="T2" fmla="*/ 35 w 83"/>
                <a:gd name="T3" fmla="*/ 1 h 129"/>
                <a:gd name="T4" fmla="*/ 20 w 83"/>
                <a:gd name="T5" fmla="*/ 0 h 129"/>
                <a:gd name="T6" fmla="*/ 12 w 83"/>
                <a:gd name="T7" fmla="*/ 60 h 129"/>
                <a:gd name="T8" fmla="*/ 0 w 83"/>
                <a:gd name="T9" fmla="*/ 119 h 129"/>
                <a:gd name="T10" fmla="*/ 64 w 83"/>
                <a:gd name="T11" fmla="*/ 99 h 129"/>
                <a:gd name="T12" fmla="*/ 83 w 83"/>
                <a:gd name="T13" fmla="*/ 2 h 129"/>
                <a:gd name="T14" fmla="*/ 13 w 83"/>
                <a:gd name="T15" fmla="*/ 116 h 129"/>
                <a:gd name="T16" fmla="*/ 6 w 83"/>
                <a:gd name="T17" fmla="*/ 116 h 129"/>
                <a:gd name="T18" fmla="*/ 16 w 83"/>
                <a:gd name="T19" fmla="*/ 64 h 129"/>
                <a:gd name="T20" fmla="*/ 24 w 83"/>
                <a:gd name="T21" fmla="*/ 6 h 129"/>
                <a:gd name="T22" fmla="*/ 30 w 83"/>
                <a:gd name="T23" fmla="*/ 5 h 129"/>
                <a:gd name="T24" fmla="*/ 24 w 83"/>
                <a:gd name="T25" fmla="*/ 64 h 129"/>
                <a:gd name="T26" fmla="*/ 13 w 83"/>
                <a:gd name="T27" fmla="*/ 1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29">
                  <a:moveTo>
                    <a:pt x="83" y="2"/>
                  </a:moveTo>
                  <a:cubicBezTo>
                    <a:pt x="67" y="2"/>
                    <a:pt x="51" y="2"/>
                    <a:pt x="35" y="1"/>
                  </a:cubicBezTo>
                  <a:cubicBezTo>
                    <a:pt x="29" y="1"/>
                    <a:pt x="24" y="1"/>
                    <a:pt x="20" y="0"/>
                  </a:cubicBezTo>
                  <a:cubicBezTo>
                    <a:pt x="12" y="60"/>
                    <a:pt x="12" y="60"/>
                    <a:pt x="12" y="60"/>
                  </a:cubicBezTo>
                  <a:cubicBezTo>
                    <a:pt x="0" y="119"/>
                    <a:pt x="0" y="119"/>
                    <a:pt x="0" y="119"/>
                  </a:cubicBezTo>
                  <a:cubicBezTo>
                    <a:pt x="29" y="129"/>
                    <a:pt x="50" y="123"/>
                    <a:pt x="64" y="99"/>
                  </a:cubicBezTo>
                  <a:cubicBezTo>
                    <a:pt x="83" y="2"/>
                    <a:pt x="83" y="2"/>
                    <a:pt x="83" y="2"/>
                  </a:cubicBezTo>
                  <a:close/>
                  <a:moveTo>
                    <a:pt x="13" y="116"/>
                  </a:moveTo>
                  <a:cubicBezTo>
                    <a:pt x="6" y="116"/>
                    <a:pt x="6" y="116"/>
                    <a:pt x="6" y="116"/>
                  </a:cubicBezTo>
                  <a:cubicBezTo>
                    <a:pt x="16" y="64"/>
                    <a:pt x="16" y="64"/>
                    <a:pt x="16" y="64"/>
                  </a:cubicBezTo>
                  <a:cubicBezTo>
                    <a:pt x="24" y="6"/>
                    <a:pt x="24" y="6"/>
                    <a:pt x="24" y="6"/>
                  </a:cubicBezTo>
                  <a:cubicBezTo>
                    <a:pt x="30" y="5"/>
                    <a:pt x="30" y="5"/>
                    <a:pt x="30" y="5"/>
                  </a:cubicBezTo>
                  <a:cubicBezTo>
                    <a:pt x="24" y="64"/>
                    <a:pt x="24" y="64"/>
                    <a:pt x="24" y="64"/>
                  </a:cubicBezTo>
                  <a:cubicBezTo>
                    <a:pt x="13" y="116"/>
                    <a:pt x="13" y="116"/>
                    <a:pt x="13" y="11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8" name="Freeform 162"/>
            <p:cNvSpPr/>
            <p:nvPr/>
          </p:nvSpPr>
          <p:spPr bwMode="auto">
            <a:xfrm>
              <a:off x="1994503" y="3620578"/>
              <a:ext cx="33233" cy="144389"/>
            </a:xfrm>
            <a:custGeom>
              <a:avLst/>
              <a:gdLst>
                <a:gd name="T0" fmla="*/ 0 w 29"/>
                <a:gd name="T1" fmla="*/ 126 h 126"/>
                <a:gd name="T2" fmla="*/ 8 w 29"/>
                <a:gd name="T3" fmla="*/ 126 h 126"/>
                <a:gd name="T4" fmla="*/ 22 w 29"/>
                <a:gd name="T5" fmla="*/ 67 h 126"/>
                <a:gd name="T6" fmla="*/ 29 w 29"/>
                <a:gd name="T7" fmla="*/ 0 h 126"/>
                <a:gd name="T8" fmla="*/ 22 w 29"/>
                <a:gd name="T9" fmla="*/ 1 h 126"/>
                <a:gd name="T10" fmla="*/ 12 w 29"/>
                <a:gd name="T11" fmla="*/ 67 h 126"/>
                <a:gd name="T12" fmla="*/ 0 w 29"/>
                <a:gd name="T13" fmla="*/ 126 h 126"/>
                <a:gd name="T14" fmla="*/ 0 w 29"/>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26">
                  <a:moveTo>
                    <a:pt x="0" y="126"/>
                  </a:moveTo>
                  <a:lnTo>
                    <a:pt x="8" y="126"/>
                  </a:lnTo>
                  <a:lnTo>
                    <a:pt x="22" y="67"/>
                  </a:lnTo>
                  <a:lnTo>
                    <a:pt x="29" y="0"/>
                  </a:lnTo>
                  <a:lnTo>
                    <a:pt x="22" y="1"/>
                  </a:lnTo>
                  <a:lnTo>
                    <a:pt x="12" y="67"/>
                  </a:lnTo>
                  <a:lnTo>
                    <a:pt x="0" y="126"/>
                  </a:lnTo>
                  <a:lnTo>
                    <a:pt x="0" y="126"/>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9" name="Freeform 163"/>
            <p:cNvSpPr/>
            <p:nvPr/>
          </p:nvSpPr>
          <p:spPr bwMode="auto">
            <a:xfrm>
              <a:off x="2002525" y="3517444"/>
              <a:ext cx="25211" cy="11459"/>
            </a:xfrm>
            <a:custGeom>
              <a:avLst/>
              <a:gdLst>
                <a:gd name="T0" fmla="*/ 1 w 18"/>
                <a:gd name="T1" fmla="*/ 0 h 9"/>
                <a:gd name="T2" fmla="*/ 7 w 18"/>
                <a:gd name="T3" fmla="*/ 9 h 9"/>
                <a:gd name="T4" fmla="*/ 18 w 18"/>
                <a:gd name="T5" fmla="*/ 8 h 9"/>
                <a:gd name="T6" fmla="*/ 1 w 18"/>
                <a:gd name="T7" fmla="*/ 0 h 9"/>
              </a:gdLst>
              <a:ahLst/>
              <a:cxnLst>
                <a:cxn ang="0">
                  <a:pos x="T0" y="T1"/>
                </a:cxn>
                <a:cxn ang="0">
                  <a:pos x="T2" y="T3"/>
                </a:cxn>
                <a:cxn ang="0">
                  <a:pos x="T4" y="T5"/>
                </a:cxn>
                <a:cxn ang="0">
                  <a:pos x="T6" y="T7"/>
                </a:cxn>
              </a:cxnLst>
              <a:rect l="0" t="0" r="r" b="b"/>
              <a:pathLst>
                <a:path w="18" h="9">
                  <a:moveTo>
                    <a:pt x="1" y="0"/>
                  </a:moveTo>
                  <a:cubicBezTo>
                    <a:pt x="0" y="3"/>
                    <a:pt x="2" y="6"/>
                    <a:pt x="7" y="9"/>
                  </a:cubicBezTo>
                  <a:cubicBezTo>
                    <a:pt x="18" y="8"/>
                    <a:pt x="18" y="8"/>
                    <a:pt x="18" y="8"/>
                  </a:cubicBezTo>
                  <a:cubicBezTo>
                    <a:pt x="11" y="7"/>
                    <a:pt x="5" y="4"/>
                    <a:pt x="1"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0" name="Freeform 164"/>
            <p:cNvSpPr/>
            <p:nvPr/>
          </p:nvSpPr>
          <p:spPr bwMode="auto">
            <a:xfrm>
              <a:off x="1980752" y="3548384"/>
              <a:ext cx="27503" cy="16043"/>
            </a:xfrm>
            <a:custGeom>
              <a:avLst/>
              <a:gdLst>
                <a:gd name="T0" fmla="*/ 0 w 20"/>
                <a:gd name="T1" fmla="*/ 9 h 13"/>
                <a:gd name="T2" fmla="*/ 3 w 20"/>
                <a:gd name="T3" fmla="*/ 13 h 13"/>
                <a:gd name="T4" fmla="*/ 20 w 20"/>
                <a:gd name="T5" fmla="*/ 2 h 13"/>
                <a:gd name="T6" fmla="*/ 16 w 20"/>
                <a:gd name="T7" fmla="*/ 0 h 13"/>
                <a:gd name="T8" fmla="*/ 0 w 20"/>
                <a:gd name="T9" fmla="*/ 9 h 13"/>
              </a:gdLst>
              <a:ahLst/>
              <a:cxnLst>
                <a:cxn ang="0">
                  <a:pos x="T0" y="T1"/>
                </a:cxn>
                <a:cxn ang="0">
                  <a:pos x="T2" y="T3"/>
                </a:cxn>
                <a:cxn ang="0">
                  <a:pos x="T4" y="T5"/>
                </a:cxn>
                <a:cxn ang="0">
                  <a:pos x="T6" y="T7"/>
                </a:cxn>
                <a:cxn ang="0">
                  <a:pos x="T8" y="T9"/>
                </a:cxn>
              </a:cxnLst>
              <a:rect l="0" t="0" r="r" b="b"/>
              <a:pathLst>
                <a:path w="20" h="13">
                  <a:moveTo>
                    <a:pt x="0" y="9"/>
                  </a:moveTo>
                  <a:cubicBezTo>
                    <a:pt x="0" y="12"/>
                    <a:pt x="1" y="13"/>
                    <a:pt x="3" y="13"/>
                  </a:cubicBezTo>
                  <a:cubicBezTo>
                    <a:pt x="5" y="7"/>
                    <a:pt x="11" y="3"/>
                    <a:pt x="20" y="2"/>
                  </a:cubicBezTo>
                  <a:cubicBezTo>
                    <a:pt x="16" y="0"/>
                    <a:pt x="16" y="0"/>
                    <a:pt x="16" y="0"/>
                  </a:cubicBezTo>
                  <a:cubicBezTo>
                    <a:pt x="10" y="0"/>
                    <a:pt x="4" y="3"/>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1" name="Freeform 165"/>
            <p:cNvSpPr/>
            <p:nvPr/>
          </p:nvSpPr>
          <p:spPr bwMode="auto">
            <a:xfrm>
              <a:off x="1980752" y="3538070"/>
              <a:ext cx="27503" cy="16043"/>
            </a:xfrm>
            <a:custGeom>
              <a:avLst/>
              <a:gdLst>
                <a:gd name="T0" fmla="*/ 0 w 20"/>
                <a:gd name="T1" fmla="*/ 9 h 13"/>
                <a:gd name="T2" fmla="*/ 0 w 20"/>
                <a:gd name="T3" fmla="*/ 13 h 13"/>
                <a:gd name="T4" fmla="*/ 20 w 20"/>
                <a:gd name="T5" fmla="*/ 3 h 13"/>
                <a:gd name="T6" fmla="*/ 15 w 20"/>
                <a:gd name="T7" fmla="*/ 0 h 13"/>
                <a:gd name="T8" fmla="*/ 0 w 20"/>
                <a:gd name="T9" fmla="*/ 6 h 13"/>
                <a:gd name="T10" fmla="*/ 0 w 20"/>
                <a:gd name="T11" fmla="*/ 9 h 13"/>
              </a:gdLst>
              <a:ahLst/>
              <a:cxnLst>
                <a:cxn ang="0">
                  <a:pos x="T0" y="T1"/>
                </a:cxn>
                <a:cxn ang="0">
                  <a:pos x="T2" y="T3"/>
                </a:cxn>
                <a:cxn ang="0">
                  <a:pos x="T4" y="T5"/>
                </a:cxn>
                <a:cxn ang="0">
                  <a:pos x="T6" y="T7"/>
                </a:cxn>
                <a:cxn ang="0">
                  <a:pos x="T8" y="T9"/>
                </a:cxn>
                <a:cxn ang="0">
                  <a:pos x="T10" y="T11"/>
                </a:cxn>
              </a:cxnLst>
              <a:rect l="0" t="0" r="r" b="b"/>
              <a:pathLst>
                <a:path w="20" h="13">
                  <a:moveTo>
                    <a:pt x="0" y="9"/>
                  </a:moveTo>
                  <a:cubicBezTo>
                    <a:pt x="0" y="10"/>
                    <a:pt x="0" y="11"/>
                    <a:pt x="0" y="13"/>
                  </a:cubicBezTo>
                  <a:cubicBezTo>
                    <a:pt x="5" y="6"/>
                    <a:pt x="11" y="3"/>
                    <a:pt x="20" y="3"/>
                  </a:cubicBezTo>
                  <a:cubicBezTo>
                    <a:pt x="15" y="0"/>
                    <a:pt x="15" y="0"/>
                    <a:pt x="15" y="0"/>
                  </a:cubicBezTo>
                  <a:cubicBezTo>
                    <a:pt x="9" y="1"/>
                    <a:pt x="4" y="3"/>
                    <a:pt x="0" y="6"/>
                  </a:cubicBezTo>
                  <a:cubicBezTo>
                    <a:pt x="0" y="7"/>
                    <a:pt x="0" y="8"/>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2" name="Freeform 166"/>
            <p:cNvSpPr/>
            <p:nvPr/>
          </p:nvSpPr>
          <p:spPr bwMode="auto">
            <a:xfrm>
              <a:off x="1981898" y="3557551"/>
              <a:ext cx="30941" cy="20627"/>
            </a:xfrm>
            <a:custGeom>
              <a:avLst/>
              <a:gdLst>
                <a:gd name="T0" fmla="*/ 22 w 22"/>
                <a:gd name="T1" fmla="*/ 3 h 16"/>
                <a:gd name="T2" fmla="*/ 18 w 22"/>
                <a:gd name="T3" fmla="*/ 0 h 16"/>
                <a:gd name="T4" fmla="*/ 0 w 22"/>
                <a:gd name="T5" fmla="*/ 14 h 16"/>
                <a:gd name="T6" fmla="*/ 3 w 22"/>
                <a:gd name="T7" fmla="*/ 16 h 16"/>
                <a:gd name="T8" fmla="*/ 22 w 22"/>
                <a:gd name="T9" fmla="*/ 3 h 16"/>
              </a:gdLst>
              <a:ahLst/>
              <a:cxnLst>
                <a:cxn ang="0">
                  <a:pos x="T0" y="T1"/>
                </a:cxn>
                <a:cxn ang="0">
                  <a:pos x="T2" y="T3"/>
                </a:cxn>
                <a:cxn ang="0">
                  <a:pos x="T4" y="T5"/>
                </a:cxn>
                <a:cxn ang="0">
                  <a:pos x="T6" y="T7"/>
                </a:cxn>
                <a:cxn ang="0">
                  <a:pos x="T8" y="T9"/>
                </a:cxn>
              </a:cxnLst>
              <a:rect l="0" t="0" r="r" b="b"/>
              <a:pathLst>
                <a:path w="22" h="16">
                  <a:moveTo>
                    <a:pt x="22" y="3"/>
                  </a:moveTo>
                  <a:cubicBezTo>
                    <a:pt x="18" y="0"/>
                    <a:pt x="18" y="0"/>
                    <a:pt x="18" y="0"/>
                  </a:cubicBezTo>
                  <a:cubicBezTo>
                    <a:pt x="12" y="1"/>
                    <a:pt x="6" y="5"/>
                    <a:pt x="0" y="14"/>
                  </a:cubicBezTo>
                  <a:cubicBezTo>
                    <a:pt x="0" y="15"/>
                    <a:pt x="1" y="16"/>
                    <a:pt x="3" y="16"/>
                  </a:cubicBezTo>
                  <a:cubicBezTo>
                    <a:pt x="4" y="9"/>
                    <a:pt x="10" y="5"/>
                    <a:pt x="22"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3" name="Freeform 167"/>
            <p:cNvSpPr/>
            <p:nvPr/>
          </p:nvSpPr>
          <p:spPr bwMode="auto">
            <a:xfrm>
              <a:off x="2103368" y="3638913"/>
              <a:ext cx="13751" cy="59589"/>
            </a:xfrm>
            <a:custGeom>
              <a:avLst/>
              <a:gdLst>
                <a:gd name="T0" fmla="*/ 0 w 12"/>
                <a:gd name="T1" fmla="*/ 52 h 52"/>
                <a:gd name="T2" fmla="*/ 12 w 12"/>
                <a:gd name="T3" fmla="*/ 52 h 52"/>
                <a:gd name="T4" fmla="*/ 4 w 12"/>
                <a:gd name="T5" fmla="*/ 0 h 52"/>
                <a:gd name="T6" fmla="*/ 0 w 12"/>
                <a:gd name="T7" fmla="*/ 52 h 52"/>
                <a:gd name="T8" fmla="*/ 0 w 12"/>
                <a:gd name="T9" fmla="*/ 52 h 52"/>
              </a:gdLst>
              <a:ahLst/>
              <a:cxnLst>
                <a:cxn ang="0">
                  <a:pos x="T0" y="T1"/>
                </a:cxn>
                <a:cxn ang="0">
                  <a:pos x="T2" y="T3"/>
                </a:cxn>
                <a:cxn ang="0">
                  <a:pos x="T4" y="T5"/>
                </a:cxn>
                <a:cxn ang="0">
                  <a:pos x="T6" y="T7"/>
                </a:cxn>
                <a:cxn ang="0">
                  <a:pos x="T8" y="T9"/>
                </a:cxn>
              </a:cxnLst>
              <a:rect l="0" t="0" r="r" b="b"/>
              <a:pathLst>
                <a:path w="12" h="52">
                  <a:moveTo>
                    <a:pt x="0" y="52"/>
                  </a:moveTo>
                  <a:lnTo>
                    <a:pt x="12" y="52"/>
                  </a:lnTo>
                  <a:lnTo>
                    <a:pt x="4" y="0"/>
                  </a:lnTo>
                  <a:lnTo>
                    <a:pt x="0" y="52"/>
                  </a:lnTo>
                  <a:lnTo>
                    <a:pt x="0" y="52"/>
                  </a:ln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4" name="Freeform 168"/>
            <p:cNvSpPr>
              <a:spLocks noEditPoints="1"/>
            </p:cNvSpPr>
            <p:nvPr/>
          </p:nvSpPr>
          <p:spPr bwMode="auto">
            <a:xfrm>
              <a:off x="2009401" y="3723713"/>
              <a:ext cx="186789" cy="503069"/>
            </a:xfrm>
            <a:custGeom>
              <a:avLst/>
              <a:gdLst>
                <a:gd name="T0" fmla="*/ 66 w 136"/>
                <a:gd name="T1" fmla="*/ 0 h 388"/>
                <a:gd name="T2" fmla="*/ 65 w 136"/>
                <a:gd name="T3" fmla="*/ 6 h 388"/>
                <a:gd name="T4" fmla="*/ 22 w 136"/>
                <a:gd name="T5" fmla="*/ 64 h 388"/>
                <a:gd name="T6" fmla="*/ 0 w 136"/>
                <a:gd name="T7" fmla="*/ 60 h 388"/>
                <a:gd name="T8" fmla="*/ 7 w 136"/>
                <a:gd name="T9" fmla="*/ 122 h 388"/>
                <a:gd name="T10" fmla="*/ 13 w 136"/>
                <a:gd name="T11" fmla="*/ 213 h 388"/>
                <a:gd name="T12" fmla="*/ 9 w 136"/>
                <a:gd name="T13" fmla="*/ 293 h 388"/>
                <a:gd name="T14" fmla="*/ 9 w 136"/>
                <a:gd name="T15" fmla="*/ 348 h 388"/>
                <a:gd name="T16" fmla="*/ 2 w 136"/>
                <a:gd name="T17" fmla="*/ 356 h 388"/>
                <a:gd name="T18" fmla="*/ 7 w 136"/>
                <a:gd name="T19" fmla="*/ 380 h 388"/>
                <a:gd name="T20" fmla="*/ 28 w 136"/>
                <a:gd name="T21" fmla="*/ 355 h 388"/>
                <a:gd name="T22" fmla="*/ 46 w 136"/>
                <a:gd name="T23" fmla="*/ 170 h 388"/>
                <a:gd name="T24" fmla="*/ 55 w 136"/>
                <a:gd name="T25" fmla="*/ 95 h 388"/>
                <a:gd name="T26" fmla="*/ 77 w 136"/>
                <a:gd name="T27" fmla="*/ 8 h 388"/>
                <a:gd name="T28" fmla="*/ 77 w 136"/>
                <a:gd name="T29" fmla="*/ 80 h 388"/>
                <a:gd name="T30" fmla="*/ 82 w 136"/>
                <a:gd name="T31" fmla="*/ 105 h 388"/>
                <a:gd name="T32" fmla="*/ 91 w 136"/>
                <a:gd name="T33" fmla="*/ 207 h 388"/>
                <a:gd name="T34" fmla="*/ 101 w 136"/>
                <a:gd name="T35" fmla="*/ 296 h 388"/>
                <a:gd name="T36" fmla="*/ 106 w 136"/>
                <a:gd name="T37" fmla="*/ 329 h 388"/>
                <a:gd name="T38" fmla="*/ 112 w 136"/>
                <a:gd name="T39" fmla="*/ 340 h 388"/>
                <a:gd name="T40" fmla="*/ 102 w 136"/>
                <a:gd name="T41" fmla="*/ 358 h 388"/>
                <a:gd name="T42" fmla="*/ 112 w 136"/>
                <a:gd name="T43" fmla="*/ 388 h 388"/>
                <a:gd name="T44" fmla="*/ 113 w 136"/>
                <a:gd name="T45" fmla="*/ 388 h 388"/>
                <a:gd name="T46" fmla="*/ 136 w 136"/>
                <a:gd name="T47" fmla="*/ 369 h 388"/>
                <a:gd name="T48" fmla="*/ 136 w 136"/>
                <a:gd name="T49" fmla="*/ 338 h 388"/>
                <a:gd name="T50" fmla="*/ 123 w 136"/>
                <a:gd name="T51" fmla="*/ 237 h 388"/>
                <a:gd name="T52" fmla="*/ 123 w 136"/>
                <a:gd name="T53" fmla="*/ 144 h 388"/>
                <a:gd name="T54" fmla="*/ 132 w 136"/>
                <a:gd name="T55" fmla="*/ 62 h 388"/>
                <a:gd name="T56" fmla="*/ 125 w 136"/>
                <a:gd name="T57" fmla="*/ 64 h 388"/>
                <a:gd name="T58" fmla="*/ 86 w 136"/>
                <a:gd name="T59" fmla="*/ 22 h 388"/>
                <a:gd name="T60" fmla="*/ 82 w 136"/>
                <a:gd name="T61" fmla="*/ 0 h 388"/>
                <a:gd name="T62" fmla="*/ 66 w 136"/>
                <a:gd name="T63" fmla="*/ 0 h 388"/>
                <a:gd name="T64" fmla="*/ 91 w 136"/>
                <a:gd name="T65" fmla="*/ 101 h 388"/>
                <a:gd name="T66" fmla="*/ 91 w 136"/>
                <a:gd name="T67" fmla="*/ 121 h 388"/>
                <a:gd name="T68" fmla="*/ 102 w 136"/>
                <a:gd name="T69" fmla="*/ 226 h 388"/>
                <a:gd name="T70" fmla="*/ 117 w 136"/>
                <a:gd name="T71" fmla="*/ 320 h 388"/>
                <a:gd name="T72" fmla="*/ 123 w 136"/>
                <a:gd name="T73" fmla="*/ 333 h 388"/>
                <a:gd name="T74" fmla="*/ 118 w 136"/>
                <a:gd name="T75" fmla="*/ 380 h 388"/>
                <a:gd name="T76" fmla="*/ 115 w 136"/>
                <a:gd name="T77" fmla="*/ 380 h 388"/>
                <a:gd name="T78" fmla="*/ 109 w 136"/>
                <a:gd name="T79" fmla="*/ 360 h 388"/>
                <a:gd name="T80" fmla="*/ 119 w 136"/>
                <a:gd name="T81" fmla="*/ 336 h 388"/>
                <a:gd name="T82" fmla="*/ 111 w 136"/>
                <a:gd name="T83" fmla="*/ 323 h 388"/>
                <a:gd name="T84" fmla="*/ 98 w 136"/>
                <a:gd name="T85" fmla="*/ 228 h 388"/>
                <a:gd name="T86" fmla="*/ 86 w 136"/>
                <a:gd name="T87" fmla="*/ 122 h 388"/>
                <a:gd name="T88" fmla="*/ 86 w 136"/>
                <a:gd name="T89" fmla="*/ 105 h 388"/>
                <a:gd name="T90" fmla="*/ 79 w 136"/>
                <a:gd name="T91" fmla="*/ 77 h 388"/>
                <a:gd name="T92" fmla="*/ 79 w 136"/>
                <a:gd name="T93" fmla="*/ 52 h 388"/>
                <a:gd name="T94" fmla="*/ 84 w 136"/>
                <a:gd name="T95" fmla="*/ 80 h 388"/>
                <a:gd name="T96" fmla="*/ 91 w 136"/>
                <a:gd name="T97" fmla="*/ 101 h 388"/>
                <a:gd name="T98" fmla="*/ 8 w 136"/>
                <a:gd name="T99" fmla="*/ 65 h 388"/>
                <a:gd name="T100" fmla="*/ 13 w 136"/>
                <a:gd name="T101" fmla="*/ 99 h 388"/>
                <a:gd name="T102" fmla="*/ 24 w 136"/>
                <a:gd name="T103" fmla="*/ 214 h 388"/>
                <a:gd name="T104" fmla="*/ 19 w 136"/>
                <a:gd name="T105" fmla="*/ 346 h 388"/>
                <a:gd name="T106" fmla="*/ 9 w 136"/>
                <a:gd name="T107" fmla="*/ 368 h 388"/>
                <a:gd name="T108" fmla="*/ 9 w 136"/>
                <a:gd name="T109" fmla="*/ 358 h 388"/>
                <a:gd name="T110" fmla="*/ 13 w 136"/>
                <a:gd name="T111" fmla="*/ 346 h 388"/>
                <a:gd name="T112" fmla="*/ 19 w 136"/>
                <a:gd name="T113" fmla="*/ 215 h 388"/>
                <a:gd name="T114" fmla="*/ 8 w 136"/>
                <a:gd name="T115" fmla="*/ 100 h 388"/>
                <a:gd name="T116" fmla="*/ 4 w 136"/>
                <a:gd name="T117" fmla="*/ 65 h 388"/>
                <a:gd name="T118" fmla="*/ 8 w 136"/>
                <a:gd name="T119" fmla="*/ 65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 h="388">
                  <a:moveTo>
                    <a:pt x="66" y="0"/>
                  </a:moveTo>
                  <a:cubicBezTo>
                    <a:pt x="65" y="6"/>
                    <a:pt x="65" y="6"/>
                    <a:pt x="65" y="6"/>
                  </a:cubicBezTo>
                  <a:cubicBezTo>
                    <a:pt x="62" y="51"/>
                    <a:pt x="47" y="70"/>
                    <a:pt x="22" y="64"/>
                  </a:cubicBezTo>
                  <a:cubicBezTo>
                    <a:pt x="0" y="60"/>
                    <a:pt x="0" y="60"/>
                    <a:pt x="0" y="60"/>
                  </a:cubicBezTo>
                  <a:cubicBezTo>
                    <a:pt x="7" y="122"/>
                    <a:pt x="7" y="122"/>
                    <a:pt x="7" y="122"/>
                  </a:cubicBezTo>
                  <a:cubicBezTo>
                    <a:pt x="13" y="213"/>
                    <a:pt x="13" y="213"/>
                    <a:pt x="13" y="213"/>
                  </a:cubicBezTo>
                  <a:cubicBezTo>
                    <a:pt x="9" y="293"/>
                    <a:pt x="9" y="293"/>
                    <a:pt x="9" y="293"/>
                  </a:cubicBezTo>
                  <a:cubicBezTo>
                    <a:pt x="9" y="348"/>
                    <a:pt x="9" y="348"/>
                    <a:pt x="9" y="348"/>
                  </a:cubicBezTo>
                  <a:cubicBezTo>
                    <a:pt x="2" y="356"/>
                    <a:pt x="2" y="356"/>
                    <a:pt x="2" y="356"/>
                  </a:cubicBezTo>
                  <a:cubicBezTo>
                    <a:pt x="7" y="380"/>
                    <a:pt x="7" y="380"/>
                    <a:pt x="7" y="380"/>
                  </a:cubicBezTo>
                  <a:cubicBezTo>
                    <a:pt x="28" y="355"/>
                    <a:pt x="28" y="355"/>
                    <a:pt x="28" y="355"/>
                  </a:cubicBezTo>
                  <a:cubicBezTo>
                    <a:pt x="40" y="303"/>
                    <a:pt x="46" y="241"/>
                    <a:pt x="46" y="170"/>
                  </a:cubicBezTo>
                  <a:cubicBezTo>
                    <a:pt x="55" y="95"/>
                    <a:pt x="55" y="95"/>
                    <a:pt x="55" y="95"/>
                  </a:cubicBezTo>
                  <a:cubicBezTo>
                    <a:pt x="77" y="8"/>
                    <a:pt x="77" y="8"/>
                    <a:pt x="77" y="8"/>
                  </a:cubicBezTo>
                  <a:cubicBezTo>
                    <a:pt x="77" y="80"/>
                    <a:pt x="77" y="80"/>
                    <a:pt x="77" y="80"/>
                  </a:cubicBezTo>
                  <a:cubicBezTo>
                    <a:pt x="82" y="105"/>
                    <a:pt x="82" y="105"/>
                    <a:pt x="82" y="105"/>
                  </a:cubicBezTo>
                  <a:cubicBezTo>
                    <a:pt x="91" y="207"/>
                    <a:pt x="91" y="207"/>
                    <a:pt x="91" y="207"/>
                  </a:cubicBezTo>
                  <a:cubicBezTo>
                    <a:pt x="101" y="296"/>
                    <a:pt x="101" y="296"/>
                    <a:pt x="101" y="296"/>
                  </a:cubicBezTo>
                  <a:cubicBezTo>
                    <a:pt x="106" y="329"/>
                    <a:pt x="106" y="329"/>
                    <a:pt x="106" y="329"/>
                  </a:cubicBezTo>
                  <a:cubicBezTo>
                    <a:pt x="112" y="340"/>
                    <a:pt x="112" y="340"/>
                    <a:pt x="112" y="340"/>
                  </a:cubicBezTo>
                  <a:cubicBezTo>
                    <a:pt x="102" y="358"/>
                    <a:pt x="102" y="358"/>
                    <a:pt x="102" y="358"/>
                  </a:cubicBezTo>
                  <a:cubicBezTo>
                    <a:pt x="102" y="370"/>
                    <a:pt x="105" y="380"/>
                    <a:pt x="112" y="388"/>
                  </a:cubicBezTo>
                  <a:cubicBezTo>
                    <a:pt x="113" y="388"/>
                    <a:pt x="113" y="388"/>
                    <a:pt x="113" y="388"/>
                  </a:cubicBezTo>
                  <a:cubicBezTo>
                    <a:pt x="136" y="369"/>
                    <a:pt x="136" y="369"/>
                    <a:pt x="136" y="369"/>
                  </a:cubicBezTo>
                  <a:cubicBezTo>
                    <a:pt x="136" y="338"/>
                    <a:pt x="136" y="338"/>
                    <a:pt x="136" y="338"/>
                  </a:cubicBezTo>
                  <a:cubicBezTo>
                    <a:pt x="123" y="237"/>
                    <a:pt x="123" y="237"/>
                    <a:pt x="123" y="237"/>
                  </a:cubicBezTo>
                  <a:cubicBezTo>
                    <a:pt x="123" y="144"/>
                    <a:pt x="123" y="144"/>
                    <a:pt x="123" y="144"/>
                  </a:cubicBezTo>
                  <a:cubicBezTo>
                    <a:pt x="132" y="62"/>
                    <a:pt x="132" y="62"/>
                    <a:pt x="132" y="62"/>
                  </a:cubicBezTo>
                  <a:cubicBezTo>
                    <a:pt x="125" y="64"/>
                    <a:pt x="125" y="64"/>
                    <a:pt x="125" y="64"/>
                  </a:cubicBezTo>
                  <a:cubicBezTo>
                    <a:pt x="106" y="70"/>
                    <a:pt x="92" y="56"/>
                    <a:pt x="86" y="22"/>
                  </a:cubicBezTo>
                  <a:cubicBezTo>
                    <a:pt x="82" y="0"/>
                    <a:pt x="82" y="0"/>
                    <a:pt x="82" y="0"/>
                  </a:cubicBezTo>
                  <a:cubicBezTo>
                    <a:pt x="66" y="0"/>
                    <a:pt x="66" y="0"/>
                    <a:pt x="66" y="0"/>
                  </a:cubicBezTo>
                  <a:close/>
                  <a:moveTo>
                    <a:pt x="91" y="101"/>
                  </a:moveTo>
                  <a:cubicBezTo>
                    <a:pt x="91" y="121"/>
                    <a:pt x="91" y="121"/>
                    <a:pt x="91" y="121"/>
                  </a:cubicBezTo>
                  <a:cubicBezTo>
                    <a:pt x="102" y="226"/>
                    <a:pt x="102" y="226"/>
                    <a:pt x="102" y="226"/>
                  </a:cubicBezTo>
                  <a:cubicBezTo>
                    <a:pt x="117" y="320"/>
                    <a:pt x="117" y="320"/>
                    <a:pt x="117" y="320"/>
                  </a:cubicBezTo>
                  <a:cubicBezTo>
                    <a:pt x="123" y="333"/>
                    <a:pt x="123" y="333"/>
                    <a:pt x="123" y="333"/>
                  </a:cubicBezTo>
                  <a:cubicBezTo>
                    <a:pt x="117" y="350"/>
                    <a:pt x="116" y="366"/>
                    <a:pt x="118" y="380"/>
                  </a:cubicBezTo>
                  <a:cubicBezTo>
                    <a:pt x="115" y="380"/>
                    <a:pt x="115" y="380"/>
                    <a:pt x="115" y="380"/>
                  </a:cubicBezTo>
                  <a:cubicBezTo>
                    <a:pt x="109" y="360"/>
                    <a:pt x="109" y="360"/>
                    <a:pt x="109" y="360"/>
                  </a:cubicBezTo>
                  <a:cubicBezTo>
                    <a:pt x="119" y="336"/>
                    <a:pt x="119" y="336"/>
                    <a:pt x="119" y="336"/>
                  </a:cubicBezTo>
                  <a:cubicBezTo>
                    <a:pt x="111" y="323"/>
                    <a:pt x="111" y="323"/>
                    <a:pt x="111" y="323"/>
                  </a:cubicBezTo>
                  <a:cubicBezTo>
                    <a:pt x="98" y="228"/>
                    <a:pt x="98" y="228"/>
                    <a:pt x="98" y="228"/>
                  </a:cubicBezTo>
                  <a:cubicBezTo>
                    <a:pt x="86" y="122"/>
                    <a:pt x="86" y="122"/>
                    <a:pt x="86" y="122"/>
                  </a:cubicBezTo>
                  <a:cubicBezTo>
                    <a:pt x="86" y="105"/>
                    <a:pt x="86" y="105"/>
                    <a:pt x="86" y="105"/>
                  </a:cubicBezTo>
                  <a:cubicBezTo>
                    <a:pt x="79" y="77"/>
                    <a:pt x="79" y="77"/>
                    <a:pt x="79" y="77"/>
                  </a:cubicBezTo>
                  <a:cubicBezTo>
                    <a:pt x="79" y="52"/>
                    <a:pt x="79" y="52"/>
                    <a:pt x="79" y="52"/>
                  </a:cubicBezTo>
                  <a:cubicBezTo>
                    <a:pt x="84" y="80"/>
                    <a:pt x="84" y="80"/>
                    <a:pt x="84" y="80"/>
                  </a:cubicBezTo>
                  <a:cubicBezTo>
                    <a:pt x="91" y="101"/>
                    <a:pt x="91" y="101"/>
                    <a:pt x="91" y="101"/>
                  </a:cubicBezTo>
                  <a:close/>
                  <a:moveTo>
                    <a:pt x="8" y="65"/>
                  </a:moveTo>
                  <a:cubicBezTo>
                    <a:pt x="13" y="99"/>
                    <a:pt x="13" y="99"/>
                    <a:pt x="13" y="99"/>
                  </a:cubicBezTo>
                  <a:cubicBezTo>
                    <a:pt x="24" y="214"/>
                    <a:pt x="24" y="214"/>
                    <a:pt x="24" y="214"/>
                  </a:cubicBezTo>
                  <a:cubicBezTo>
                    <a:pt x="19" y="346"/>
                    <a:pt x="19" y="346"/>
                    <a:pt x="19" y="346"/>
                  </a:cubicBezTo>
                  <a:cubicBezTo>
                    <a:pt x="9" y="368"/>
                    <a:pt x="9" y="368"/>
                    <a:pt x="9" y="368"/>
                  </a:cubicBezTo>
                  <a:cubicBezTo>
                    <a:pt x="9" y="358"/>
                    <a:pt x="9" y="358"/>
                    <a:pt x="9" y="358"/>
                  </a:cubicBezTo>
                  <a:cubicBezTo>
                    <a:pt x="13" y="346"/>
                    <a:pt x="13" y="346"/>
                    <a:pt x="13" y="346"/>
                  </a:cubicBezTo>
                  <a:cubicBezTo>
                    <a:pt x="19" y="215"/>
                    <a:pt x="19" y="215"/>
                    <a:pt x="19" y="215"/>
                  </a:cubicBezTo>
                  <a:cubicBezTo>
                    <a:pt x="8" y="100"/>
                    <a:pt x="8" y="100"/>
                    <a:pt x="8" y="100"/>
                  </a:cubicBezTo>
                  <a:cubicBezTo>
                    <a:pt x="4" y="65"/>
                    <a:pt x="4" y="65"/>
                    <a:pt x="4" y="65"/>
                  </a:cubicBezTo>
                  <a:cubicBezTo>
                    <a:pt x="8" y="65"/>
                    <a:pt x="8" y="65"/>
                    <a:pt x="8" y="6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5" name="Freeform 169"/>
            <p:cNvSpPr/>
            <p:nvPr/>
          </p:nvSpPr>
          <p:spPr bwMode="auto">
            <a:xfrm>
              <a:off x="2118265" y="3790178"/>
              <a:ext cx="60735" cy="426290"/>
            </a:xfrm>
            <a:custGeom>
              <a:avLst/>
              <a:gdLst>
                <a:gd name="T0" fmla="*/ 12 w 44"/>
                <a:gd name="T1" fmla="*/ 69 h 328"/>
                <a:gd name="T2" fmla="*/ 12 w 44"/>
                <a:gd name="T3" fmla="*/ 49 h 328"/>
                <a:gd name="T4" fmla="*/ 5 w 44"/>
                <a:gd name="T5" fmla="*/ 28 h 328"/>
                <a:gd name="T6" fmla="*/ 0 w 44"/>
                <a:gd name="T7" fmla="*/ 0 h 328"/>
                <a:gd name="T8" fmla="*/ 0 w 44"/>
                <a:gd name="T9" fmla="*/ 25 h 328"/>
                <a:gd name="T10" fmla="*/ 7 w 44"/>
                <a:gd name="T11" fmla="*/ 53 h 328"/>
                <a:gd name="T12" fmla="*/ 7 w 44"/>
                <a:gd name="T13" fmla="*/ 70 h 328"/>
                <a:gd name="T14" fmla="*/ 19 w 44"/>
                <a:gd name="T15" fmla="*/ 176 h 328"/>
                <a:gd name="T16" fmla="*/ 32 w 44"/>
                <a:gd name="T17" fmla="*/ 271 h 328"/>
                <a:gd name="T18" fmla="*/ 40 w 44"/>
                <a:gd name="T19" fmla="*/ 284 h 328"/>
                <a:gd name="T20" fmla="*/ 30 w 44"/>
                <a:gd name="T21" fmla="*/ 308 h 328"/>
                <a:gd name="T22" fmla="*/ 36 w 44"/>
                <a:gd name="T23" fmla="*/ 328 h 328"/>
                <a:gd name="T24" fmla="*/ 39 w 44"/>
                <a:gd name="T25" fmla="*/ 328 h 328"/>
                <a:gd name="T26" fmla="*/ 44 w 44"/>
                <a:gd name="T27" fmla="*/ 281 h 328"/>
                <a:gd name="T28" fmla="*/ 38 w 44"/>
                <a:gd name="T29" fmla="*/ 268 h 328"/>
                <a:gd name="T30" fmla="*/ 23 w 44"/>
                <a:gd name="T31" fmla="*/ 174 h 328"/>
                <a:gd name="T32" fmla="*/ 12 w 44"/>
                <a:gd name="T33" fmla="*/ 6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328">
                  <a:moveTo>
                    <a:pt x="12" y="69"/>
                  </a:moveTo>
                  <a:cubicBezTo>
                    <a:pt x="12" y="49"/>
                    <a:pt x="12" y="49"/>
                    <a:pt x="12" y="49"/>
                  </a:cubicBezTo>
                  <a:cubicBezTo>
                    <a:pt x="5" y="28"/>
                    <a:pt x="5" y="28"/>
                    <a:pt x="5" y="28"/>
                  </a:cubicBezTo>
                  <a:cubicBezTo>
                    <a:pt x="0" y="0"/>
                    <a:pt x="0" y="0"/>
                    <a:pt x="0" y="0"/>
                  </a:cubicBezTo>
                  <a:cubicBezTo>
                    <a:pt x="0" y="25"/>
                    <a:pt x="0" y="25"/>
                    <a:pt x="0" y="25"/>
                  </a:cubicBezTo>
                  <a:cubicBezTo>
                    <a:pt x="7" y="53"/>
                    <a:pt x="7" y="53"/>
                    <a:pt x="7" y="53"/>
                  </a:cubicBezTo>
                  <a:cubicBezTo>
                    <a:pt x="7" y="70"/>
                    <a:pt x="7" y="70"/>
                    <a:pt x="7" y="70"/>
                  </a:cubicBezTo>
                  <a:cubicBezTo>
                    <a:pt x="19" y="176"/>
                    <a:pt x="19" y="176"/>
                    <a:pt x="19" y="176"/>
                  </a:cubicBezTo>
                  <a:cubicBezTo>
                    <a:pt x="32" y="271"/>
                    <a:pt x="32" y="271"/>
                    <a:pt x="32" y="271"/>
                  </a:cubicBezTo>
                  <a:cubicBezTo>
                    <a:pt x="40" y="284"/>
                    <a:pt x="40" y="284"/>
                    <a:pt x="40" y="284"/>
                  </a:cubicBezTo>
                  <a:cubicBezTo>
                    <a:pt x="30" y="308"/>
                    <a:pt x="30" y="308"/>
                    <a:pt x="30" y="308"/>
                  </a:cubicBezTo>
                  <a:cubicBezTo>
                    <a:pt x="36" y="328"/>
                    <a:pt x="36" y="328"/>
                    <a:pt x="36" y="328"/>
                  </a:cubicBezTo>
                  <a:cubicBezTo>
                    <a:pt x="39" y="328"/>
                    <a:pt x="39" y="328"/>
                    <a:pt x="39" y="328"/>
                  </a:cubicBezTo>
                  <a:cubicBezTo>
                    <a:pt x="37" y="314"/>
                    <a:pt x="38" y="298"/>
                    <a:pt x="44" y="281"/>
                  </a:cubicBezTo>
                  <a:cubicBezTo>
                    <a:pt x="38" y="268"/>
                    <a:pt x="38" y="268"/>
                    <a:pt x="38" y="268"/>
                  </a:cubicBezTo>
                  <a:cubicBezTo>
                    <a:pt x="23" y="174"/>
                    <a:pt x="23" y="174"/>
                    <a:pt x="23" y="174"/>
                  </a:cubicBezTo>
                  <a:cubicBezTo>
                    <a:pt x="12" y="69"/>
                    <a:pt x="12" y="69"/>
                    <a:pt x="12" y="69"/>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6" name="Freeform 170"/>
            <p:cNvSpPr/>
            <p:nvPr/>
          </p:nvSpPr>
          <p:spPr bwMode="auto">
            <a:xfrm>
              <a:off x="2015130" y="3807366"/>
              <a:ext cx="27503" cy="393058"/>
            </a:xfrm>
            <a:custGeom>
              <a:avLst/>
              <a:gdLst>
                <a:gd name="T0" fmla="*/ 11 w 24"/>
                <a:gd name="T1" fmla="*/ 39 h 343"/>
                <a:gd name="T2" fmla="*/ 5 w 24"/>
                <a:gd name="T3" fmla="*/ 0 h 343"/>
                <a:gd name="T4" fmla="*/ 0 w 24"/>
                <a:gd name="T5" fmla="*/ 0 h 343"/>
                <a:gd name="T6" fmla="*/ 5 w 24"/>
                <a:gd name="T7" fmla="*/ 40 h 343"/>
                <a:gd name="T8" fmla="*/ 18 w 24"/>
                <a:gd name="T9" fmla="*/ 170 h 343"/>
                <a:gd name="T10" fmla="*/ 11 w 24"/>
                <a:gd name="T11" fmla="*/ 318 h 343"/>
                <a:gd name="T12" fmla="*/ 6 w 24"/>
                <a:gd name="T13" fmla="*/ 332 h 343"/>
                <a:gd name="T14" fmla="*/ 6 w 24"/>
                <a:gd name="T15" fmla="*/ 343 h 343"/>
                <a:gd name="T16" fmla="*/ 18 w 24"/>
                <a:gd name="T17" fmla="*/ 318 h 343"/>
                <a:gd name="T18" fmla="*/ 24 w 24"/>
                <a:gd name="T19" fmla="*/ 169 h 343"/>
                <a:gd name="T20" fmla="*/ 11 w 24"/>
                <a:gd name="T21" fmla="*/ 39 h 343"/>
                <a:gd name="T22" fmla="*/ 11 w 24"/>
                <a:gd name="T23" fmla="*/ 39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43">
                  <a:moveTo>
                    <a:pt x="11" y="39"/>
                  </a:moveTo>
                  <a:lnTo>
                    <a:pt x="5" y="0"/>
                  </a:lnTo>
                  <a:lnTo>
                    <a:pt x="0" y="0"/>
                  </a:lnTo>
                  <a:lnTo>
                    <a:pt x="5" y="40"/>
                  </a:lnTo>
                  <a:lnTo>
                    <a:pt x="18" y="170"/>
                  </a:lnTo>
                  <a:lnTo>
                    <a:pt x="11" y="318"/>
                  </a:lnTo>
                  <a:lnTo>
                    <a:pt x="6" y="332"/>
                  </a:lnTo>
                  <a:lnTo>
                    <a:pt x="6" y="343"/>
                  </a:lnTo>
                  <a:lnTo>
                    <a:pt x="18" y="318"/>
                  </a:lnTo>
                  <a:lnTo>
                    <a:pt x="24" y="169"/>
                  </a:lnTo>
                  <a:lnTo>
                    <a:pt x="11" y="39"/>
                  </a:lnTo>
                  <a:lnTo>
                    <a:pt x="11" y="39"/>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7" name="Freeform 171"/>
            <p:cNvSpPr/>
            <p:nvPr/>
          </p:nvSpPr>
          <p:spPr bwMode="auto">
            <a:xfrm>
              <a:off x="2179000" y="3504837"/>
              <a:ext cx="44692" cy="18335"/>
            </a:xfrm>
            <a:custGeom>
              <a:avLst/>
              <a:gdLst>
                <a:gd name="T0" fmla="*/ 31 w 33"/>
                <a:gd name="T1" fmla="*/ 3 h 14"/>
                <a:gd name="T2" fmla="*/ 33 w 33"/>
                <a:gd name="T3" fmla="*/ 0 h 14"/>
                <a:gd name="T4" fmla="*/ 12 w 33"/>
                <a:gd name="T5" fmla="*/ 0 h 14"/>
                <a:gd name="T6" fmla="*/ 0 w 33"/>
                <a:gd name="T7" fmla="*/ 14 h 14"/>
                <a:gd name="T8" fmla="*/ 12 w 33"/>
                <a:gd name="T9" fmla="*/ 4 h 14"/>
                <a:gd name="T10" fmla="*/ 31 w 33"/>
                <a:gd name="T11" fmla="*/ 3 h 14"/>
              </a:gdLst>
              <a:ahLst/>
              <a:cxnLst>
                <a:cxn ang="0">
                  <a:pos x="T0" y="T1"/>
                </a:cxn>
                <a:cxn ang="0">
                  <a:pos x="T2" y="T3"/>
                </a:cxn>
                <a:cxn ang="0">
                  <a:pos x="T4" y="T5"/>
                </a:cxn>
                <a:cxn ang="0">
                  <a:pos x="T6" y="T7"/>
                </a:cxn>
                <a:cxn ang="0">
                  <a:pos x="T8" y="T9"/>
                </a:cxn>
                <a:cxn ang="0">
                  <a:pos x="T10" y="T11"/>
                </a:cxn>
              </a:cxnLst>
              <a:rect l="0" t="0" r="r" b="b"/>
              <a:pathLst>
                <a:path w="33" h="14">
                  <a:moveTo>
                    <a:pt x="31" y="3"/>
                  </a:moveTo>
                  <a:cubicBezTo>
                    <a:pt x="32" y="2"/>
                    <a:pt x="32" y="1"/>
                    <a:pt x="33" y="0"/>
                  </a:cubicBezTo>
                  <a:cubicBezTo>
                    <a:pt x="12" y="0"/>
                    <a:pt x="12" y="0"/>
                    <a:pt x="12" y="0"/>
                  </a:cubicBezTo>
                  <a:cubicBezTo>
                    <a:pt x="0" y="14"/>
                    <a:pt x="0" y="14"/>
                    <a:pt x="0" y="14"/>
                  </a:cubicBezTo>
                  <a:cubicBezTo>
                    <a:pt x="12" y="4"/>
                    <a:pt x="12" y="4"/>
                    <a:pt x="12" y="4"/>
                  </a:cubicBezTo>
                  <a:cubicBezTo>
                    <a:pt x="31" y="3"/>
                    <a:pt x="31" y="3"/>
                    <a:pt x="31"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8" name="Freeform 172"/>
            <p:cNvSpPr/>
            <p:nvPr/>
          </p:nvSpPr>
          <p:spPr bwMode="auto">
            <a:xfrm>
              <a:off x="2179000" y="3508275"/>
              <a:ext cx="46984" cy="14898"/>
            </a:xfrm>
            <a:custGeom>
              <a:avLst/>
              <a:gdLst>
                <a:gd name="T0" fmla="*/ 35 w 35"/>
                <a:gd name="T1" fmla="*/ 0 h 12"/>
                <a:gd name="T2" fmla="*/ 31 w 35"/>
                <a:gd name="T3" fmla="*/ 1 h 12"/>
                <a:gd name="T4" fmla="*/ 12 w 35"/>
                <a:gd name="T5" fmla="*/ 2 h 12"/>
                <a:gd name="T6" fmla="*/ 0 w 35"/>
                <a:gd name="T7" fmla="*/ 12 h 12"/>
                <a:gd name="T8" fmla="*/ 5 w 35"/>
                <a:gd name="T9" fmla="*/ 11 h 12"/>
                <a:gd name="T10" fmla="*/ 9 w 35"/>
                <a:gd name="T11" fmla="*/ 6 h 12"/>
                <a:gd name="T12" fmla="*/ 12 w 35"/>
                <a:gd name="T13" fmla="*/ 4 h 12"/>
                <a:gd name="T14" fmla="*/ 34 w 35"/>
                <a:gd name="T15" fmla="*/ 3 h 12"/>
                <a:gd name="T16" fmla="*/ 35 w 35"/>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2">
                  <a:moveTo>
                    <a:pt x="35" y="0"/>
                  </a:moveTo>
                  <a:cubicBezTo>
                    <a:pt x="31" y="1"/>
                    <a:pt x="31" y="1"/>
                    <a:pt x="31" y="1"/>
                  </a:cubicBezTo>
                  <a:cubicBezTo>
                    <a:pt x="12" y="2"/>
                    <a:pt x="12" y="2"/>
                    <a:pt x="12" y="2"/>
                  </a:cubicBezTo>
                  <a:cubicBezTo>
                    <a:pt x="0" y="12"/>
                    <a:pt x="0" y="12"/>
                    <a:pt x="0" y="12"/>
                  </a:cubicBezTo>
                  <a:cubicBezTo>
                    <a:pt x="5" y="11"/>
                    <a:pt x="5" y="11"/>
                    <a:pt x="5" y="11"/>
                  </a:cubicBezTo>
                  <a:cubicBezTo>
                    <a:pt x="9" y="6"/>
                    <a:pt x="9" y="6"/>
                    <a:pt x="9" y="6"/>
                  </a:cubicBezTo>
                  <a:cubicBezTo>
                    <a:pt x="12" y="4"/>
                    <a:pt x="12" y="4"/>
                    <a:pt x="12" y="4"/>
                  </a:cubicBezTo>
                  <a:cubicBezTo>
                    <a:pt x="34" y="3"/>
                    <a:pt x="34" y="3"/>
                    <a:pt x="34" y="3"/>
                  </a:cubicBezTo>
                  <a:cubicBezTo>
                    <a:pt x="34" y="2"/>
                    <a:pt x="35" y="1"/>
                    <a:pt x="35"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9" name="Freeform 173"/>
            <p:cNvSpPr/>
            <p:nvPr/>
          </p:nvSpPr>
          <p:spPr bwMode="auto">
            <a:xfrm>
              <a:off x="2185875" y="3511711"/>
              <a:ext cx="38962" cy="10314"/>
            </a:xfrm>
            <a:custGeom>
              <a:avLst/>
              <a:gdLst>
                <a:gd name="T0" fmla="*/ 23 w 29"/>
                <a:gd name="T1" fmla="*/ 3 h 8"/>
                <a:gd name="T2" fmla="*/ 29 w 29"/>
                <a:gd name="T3" fmla="*/ 0 h 8"/>
                <a:gd name="T4" fmla="*/ 7 w 29"/>
                <a:gd name="T5" fmla="*/ 1 h 8"/>
                <a:gd name="T6" fmla="*/ 4 w 29"/>
                <a:gd name="T7" fmla="*/ 3 h 8"/>
                <a:gd name="T8" fmla="*/ 0 w 29"/>
                <a:gd name="T9" fmla="*/ 8 h 8"/>
                <a:gd name="T10" fmla="*/ 4 w 29"/>
                <a:gd name="T11" fmla="*/ 4 h 8"/>
                <a:gd name="T12" fmla="*/ 23 w 29"/>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29" h="8">
                  <a:moveTo>
                    <a:pt x="23" y="3"/>
                  </a:moveTo>
                  <a:cubicBezTo>
                    <a:pt x="26" y="3"/>
                    <a:pt x="28" y="2"/>
                    <a:pt x="29" y="0"/>
                  </a:cubicBezTo>
                  <a:cubicBezTo>
                    <a:pt x="7" y="1"/>
                    <a:pt x="7" y="1"/>
                    <a:pt x="7" y="1"/>
                  </a:cubicBezTo>
                  <a:cubicBezTo>
                    <a:pt x="4" y="3"/>
                    <a:pt x="4" y="3"/>
                    <a:pt x="4" y="3"/>
                  </a:cubicBezTo>
                  <a:cubicBezTo>
                    <a:pt x="0" y="8"/>
                    <a:pt x="0" y="8"/>
                    <a:pt x="0" y="8"/>
                  </a:cubicBezTo>
                  <a:cubicBezTo>
                    <a:pt x="4" y="4"/>
                    <a:pt x="4" y="4"/>
                    <a:pt x="4" y="4"/>
                  </a:cubicBezTo>
                  <a:cubicBezTo>
                    <a:pt x="11" y="2"/>
                    <a:pt x="17" y="1"/>
                    <a:pt x="23"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0" name="Freeform 174"/>
            <p:cNvSpPr/>
            <p:nvPr/>
          </p:nvSpPr>
          <p:spPr bwMode="auto">
            <a:xfrm>
              <a:off x="2185875" y="3512858"/>
              <a:ext cx="30941" cy="9168"/>
            </a:xfrm>
            <a:custGeom>
              <a:avLst/>
              <a:gdLst>
                <a:gd name="T0" fmla="*/ 22 w 23"/>
                <a:gd name="T1" fmla="*/ 3 h 7"/>
                <a:gd name="T2" fmla="*/ 23 w 23"/>
                <a:gd name="T3" fmla="*/ 2 h 7"/>
                <a:gd name="T4" fmla="*/ 4 w 23"/>
                <a:gd name="T5" fmla="*/ 3 h 7"/>
                <a:gd name="T6" fmla="*/ 0 w 23"/>
                <a:gd name="T7" fmla="*/ 7 h 7"/>
                <a:gd name="T8" fmla="*/ 1 w 23"/>
                <a:gd name="T9" fmla="*/ 7 h 7"/>
                <a:gd name="T10" fmla="*/ 22 w 23"/>
                <a:gd name="T11" fmla="*/ 3 h 7"/>
              </a:gdLst>
              <a:ahLst/>
              <a:cxnLst>
                <a:cxn ang="0">
                  <a:pos x="T0" y="T1"/>
                </a:cxn>
                <a:cxn ang="0">
                  <a:pos x="T2" y="T3"/>
                </a:cxn>
                <a:cxn ang="0">
                  <a:pos x="T4" y="T5"/>
                </a:cxn>
                <a:cxn ang="0">
                  <a:pos x="T6" y="T7"/>
                </a:cxn>
                <a:cxn ang="0">
                  <a:pos x="T8" y="T9"/>
                </a:cxn>
                <a:cxn ang="0">
                  <a:pos x="T10" y="T11"/>
                </a:cxn>
              </a:cxnLst>
              <a:rect l="0" t="0" r="r" b="b"/>
              <a:pathLst>
                <a:path w="23" h="7">
                  <a:moveTo>
                    <a:pt x="22" y="3"/>
                  </a:moveTo>
                  <a:cubicBezTo>
                    <a:pt x="22" y="3"/>
                    <a:pt x="23" y="3"/>
                    <a:pt x="23" y="2"/>
                  </a:cubicBezTo>
                  <a:cubicBezTo>
                    <a:pt x="17" y="0"/>
                    <a:pt x="11" y="1"/>
                    <a:pt x="4" y="3"/>
                  </a:cubicBezTo>
                  <a:cubicBezTo>
                    <a:pt x="0" y="7"/>
                    <a:pt x="0" y="7"/>
                    <a:pt x="0" y="7"/>
                  </a:cubicBezTo>
                  <a:cubicBezTo>
                    <a:pt x="0" y="7"/>
                    <a:pt x="1" y="7"/>
                    <a:pt x="1" y="7"/>
                  </a:cubicBezTo>
                  <a:cubicBezTo>
                    <a:pt x="22" y="3"/>
                    <a:pt x="22" y="3"/>
                    <a:pt x="22" y="3"/>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1" name="Freeform 175"/>
            <p:cNvSpPr/>
            <p:nvPr/>
          </p:nvSpPr>
          <p:spPr bwMode="auto">
            <a:xfrm>
              <a:off x="2187020" y="3517441"/>
              <a:ext cx="28649" cy="6876"/>
            </a:xfrm>
            <a:custGeom>
              <a:avLst/>
              <a:gdLst>
                <a:gd name="T0" fmla="*/ 20 w 21"/>
                <a:gd name="T1" fmla="*/ 1 h 6"/>
                <a:gd name="T2" fmla="*/ 21 w 21"/>
                <a:gd name="T3" fmla="*/ 0 h 6"/>
                <a:gd name="T4" fmla="*/ 0 w 21"/>
                <a:gd name="T5" fmla="*/ 4 h 6"/>
                <a:gd name="T6" fmla="*/ 20 w 21"/>
                <a:gd name="T7" fmla="*/ 1 h 6"/>
              </a:gdLst>
              <a:ahLst/>
              <a:cxnLst>
                <a:cxn ang="0">
                  <a:pos x="T0" y="T1"/>
                </a:cxn>
                <a:cxn ang="0">
                  <a:pos x="T2" y="T3"/>
                </a:cxn>
                <a:cxn ang="0">
                  <a:pos x="T4" y="T5"/>
                </a:cxn>
                <a:cxn ang="0">
                  <a:pos x="T6" y="T7"/>
                </a:cxn>
              </a:cxnLst>
              <a:rect l="0" t="0" r="r" b="b"/>
              <a:pathLst>
                <a:path w="21" h="6">
                  <a:moveTo>
                    <a:pt x="20" y="1"/>
                  </a:moveTo>
                  <a:cubicBezTo>
                    <a:pt x="20" y="1"/>
                    <a:pt x="20" y="1"/>
                    <a:pt x="21" y="0"/>
                  </a:cubicBezTo>
                  <a:cubicBezTo>
                    <a:pt x="0" y="4"/>
                    <a:pt x="0" y="4"/>
                    <a:pt x="0" y="4"/>
                  </a:cubicBezTo>
                  <a:cubicBezTo>
                    <a:pt x="8" y="6"/>
                    <a:pt x="15" y="4"/>
                    <a:pt x="20"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2" name="Freeform 176"/>
            <p:cNvSpPr/>
            <p:nvPr/>
          </p:nvSpPr>
          <p:spPr bwMode="auto">
            <a:xfrm>
              <a:off x="2145766" y="3589634"/>
              <a:ext cx="6876" cy="11459"/>
            </a:xfrm>
            <a:custGeom>
              <a:avLst/>
              <a:gdLst>
                <a:gd name="T0" fmla="*/ 0 w 5"/>
                <a:gd name="T1" fmla="*/ 9 h 9"/>
                <a:gd name="T2" fmla="*/ 5 w 5"/>
                <a:gd name="T3" fmla="*/ 9 h 9"/>
                <a:gd name="T4" fmla="*/ 5 w 5"/>
                <a:gd name="T5" fmla="*/ 0 h 9"/>
                <a:gd name="T6" fmla="*/ 0 w 5"/>
                <a:gd name="T7" fmla="*/ 0 h 9"/>
                <a:gd name="T8" fmla="*/ 0 w 5"/>
                <a:gd name="T9" fmla="*/ 9 h 9"/>
              </a:gdLst>
              <a:ahLst/>
              <a:cxnLst>
                <a:cxn ang="0">
                  <a:pos x="T0" y="T1"/>
                </a:cxn>
                <a:cxn ang="0">
                  <a:pos x="T2" y="T3"/>
                </a:cxn>
                <a:cxn ang="0">
                  <a:pos x="T4" y="T5"/>
                </a:cxn>
                <a:cxn ang="0">
                  <a:pos x="T6" y="T7"/>
                </a:cxn>
                <a:cxn ang="0">
                  <a:pos x="T8" y="T9"/>
                </a:cxn>
              </a:cxnLst>
              <a:rect l="0" t="0" r="r" b="b"/>
              <a:pathLst>
                <a:path w="5" h="9">
                  <a:moveTo>
                    <a:pt x="0" y="9"/>
                  </a:moveTo>
                  <a:cubicBezTo>
                    <a:pt x="5" y="9"/>
                    <a:pt x="5" y="9"/>
                    <a:pt x="5" y="9"/>
                  </a:cubicBezTo>
                  <a:cubicBezTo>
                    <a:pt x="5" y="0"/>
                    <a:pt x="5" y="0"/>
                    <a:pt x="5" y="0"/>
                  </a:cubicBezTo>
                  <a:cubicBezTo>
                    <a:pt x="4" y="0"/>
                    <a:pt x="2" y="0"/>
                    <a:pt x="0" y="0"/>
                  </a:cubicBezTo>
                  <a:cubicBezTo>
                    <a:pt x="0" y="9"/>
                    <a:pt x="0" y="9"/>
                    <a:pt x="0" y="9"/>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3" name="Freeform 177"/>
            <p:cNvSpPr/>
            <p:nvPr/>
          </p:nvSpPr>
          <p:spPr bwMode="auto">
            <a:xfrm>
              <a:off x="1999086" y="3734023"/>
              <a:ext cx="115740" cy="537446"/>
            </a:xfrm>
            <a:custGeom>
              <a:avLst/>
              <a:gdLst>
                <a:gd name="T0" fmla="*/ 77 w 85"/>
                <a:gd name="T1" fmla="*/ 104 h 415"/>
                <a:gd name="T2" fmla="*/ 85 w 85"/>
                <a:gd name="T3" fmla="*/ 72 h 415"/>
                <a:gd name="T4" fmla="*/ 85 w 85"/>
                <a:gd name="T5" fmla="*/ 0 h 415"/>
                <a:gd name="T6" fmla="*/ 63 w 85"/>
                <a:gd name="T7" fmla="*/ 87 h 415"/>
                <a:gd name="T8" fmla="*/ 54 w 85"/>
                <a:gd name="T9" fmla="*/ 162 h 415"/>
                <a:gd name="T10" fmla="*/ 36 w 85"/>
                <a:gd name="T11" fmla="*/ 347 h 415"/>
                <a:gd name="T12" fmla="*/ 15 w 85"/>
                <a:gd name="T13" fmla="*/ 372 h 415"/>
                <a:gd name="T14" fmla="*/ 8 w 85"/>
                <a:gd name="T15" fmla="*/ 388 h 415"/>
                <a:gd name="T16" fmla="*/ 3 w 85"/>
                <a:gd name="T17" fmla="*/ 413 h 415"/>
                <a:gd name="T18" fmla="*/ 16 w 85"/>
                <a:gd name="T19" fmla="*/ 415 h 415"/>
                <a:gd name="T20" fmla="*/ 43 w 85"/>
                <a:gd name="T21" fmla="*/ 405 h 415"/>
                <a:gd name="T22" fmla="*/ 43 w 85"/>
                <a:gd name="T23" fmla="*/ 395 h 415"/>
                <a:gd name="T24" fmla="*/ 53 w 85"/>
                <a:gd name="T25" fmla="*/ 395 h 415"/>
                <a:gd name="T26" fmla="*/ 52 w 85"/>
                <a:gd name="T27" fmla="*/ 355 h 415"/>
                <a:gd name="T28" fmla="*/ 67 w 85"/>
                <a:gd name="T29" fmla="*/ 310 h 415"/>
                <a:gd name="T30" fmla="*/ 66 w 85"/>
                <a:gd name="T31" fmla="*/ 306 h 415"/>
                <a:gd name="T32" fmla="*/ 67 w 85"/>
                <a:gd name="T33" fmla="*/ 203 h 415"/>
                <a:gd name="T34" fmla="*/ 77 w 85"/>
                <a:gd name="T35" fmla="*/ 10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5">
                  <a:moveTo>
                    <a:pt x="77" y="104"/>
                  </a:moveTo>
                  <a:cubicBezTo>
                    <a:pt x="85" y="72"/>
                    <a:pt x="85" y="72"/>
                    <a:pt x="85" y="72"/>
                  </a:cubicBezTo>
                  <a:cubicBezTo>
                    <a:pt x="85" y="0"/>
                    <a:pt x="85" y="0"/>
                    <a:pt x="85" y="0"/>
                  </a:cubicBezTo>
                  <a:cubicBezTo>
                    <a:pt x="63" y="87"/>
                    <a:pt x="63" y="87"/>
                    <a:pt x="63" y="87"/>
                  </a:cubicBezTo>
                  <a:cubicBezTo>
                    <a:pt x="54" y="162"/>
                    <a:pt x="54" y="162"/>
                    <a:pt x="54" y="162"/>
                  </a:cubicBezTo>
                  <a:cubicBezTo>
                    <a:pt x="54" y="233"/>
                    <a:pt x="48" y="295"/>
                    <a:pt x="36" y="347"/>
                  </a:cubicBezTo>
                  <a:cubicBezTo>
                    <a:pt x="15" y="372"/>
                    <a:pt x="15" y="372"/>
                    <a:pt x="15" y="372"/>
                  </a:cubicBezTo>
                  <a:cubicBezTo>
                    <a:pt x="8" y="388"/>
                    <a:pt x="8" y="388"/>
                    <a:pt x="8" y="388"/>
                  </a:cubicBezTo>
                  <a:cubicBezTo>
                    <a:pt x="2" y="397"/>
                    <a:pt x="0" y="405"/>
                    <a:pt x="3" y="413"/>
                  </a:cubicBezTo>
                  <a:cubicBezTo>
                    <a:pt x="7" y="414"/>
                    <a:pt x="12" y="415"/>
                    <a:pt x="16" y="415"/>
                  </a:cubicBezTo>
                  <a:cubicBezTo>
                    <a:pt x="25" y="415"/>
                    <a:pt x="34" y="411"/>
                    <a:pt x="43" y="405"/>
                  </a:cubicBezTo>
                  <a:cubicBezTo>
                    <a:pt x="43" y="395"/>
                    <a:pt x="43" y="395"/>
                    <a:pt x="43" y="395"/>
                  </a:cubicBezTo>
                  <a:cubicBezTo>
                    <a:pt x="53" y="395"/>
                    <a:pt x="53" y="395"/>
                    <a:pt x="53" y="395"/>
                  </a:cubicBezTo>
                  <a:cubicBezTo>
                    <a:pt x="52" y="355"/>
                    <a:pt x="52" y="355"/>
                    <a:pt x="52" y="355"/>
                  </a:cubicBezTo>
                  <a:cubicBezTo>
                    <a:pt x="61" y="346"/>
                    <a:pt x="66" y="331"/>
                    <a:pt x="67" y="310"/>
                  </a:cubicBezTo>
                  <a:cubicBezTo>
                    <a:pt x="66" y="308"/>
                    <a:pt x="66" y="307"/>
                    <a:pt x="66" y="306"/>
                  </a:cubicBezTo>
                  <a:cubicBezTo>
                    <a:pt x="64" y="272"/>
                    <a:pt x="64" y="238"/>
                    <a:pt x="67" y="203"/>
                  </a:cubicBezTo>
                  <a:cubicBezTo>
                    <a:pt x="77" y="104"/>
                    <a:pt x="77" y="104"/>
                    <a:pt x="77" y="10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400" fill="hold"/>
                                        <p:tgtEl>
                                          <p:spTgt spid="91"/>
                                        </p:tgtEl>
                                        <p:attrNameLst>
                                          <p:attrName>ppt_x</p:attrName>
                                        </p:attrNameLst>
                                      </p:cBhvr>
                                      <p:tavLst>
                                        <p:tav tm="0">
                                          <p:val>
                                            <p:strVal val="#ppt_x"/>
                                          </p:val>
                                        </p:tav>
                                        <p:tav tm="100000">
                                          <p:val>
                                            <p:strVal val="#ppt_x"/>
                                          </p:val>
                                        </p:tav>
                                      </p:tavLst>
                                    </p:anim>
                                    <p:anim calcmode="lin" valueType="num">
                                      <p:cBhvr additive="base">
                                        <p:cTn id="8" dur="400" fill="hold"/>
                                        <p:tgtEl>
                                          <p:spTgt spid="9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400" fill="hold"/>
                                        <p:tgtEl>
                                          <p:spTgt spid="114"/>
                                        </p:tgtEl>
                                        <p:attrNameLst>
                                          <p:attrName>ppt_x</p:attrName>
                                        </p:attrNameLst>
                                      </p:cBhvr>
                                      <p:tavLst>
                                        <p:tav tm="0">
                                          <p:val>
                                            <p:strVal val="#ppt_x"/>
                                          </p:val>
                                        </p:tav>
                                        <p:tav tm="100000">
                                          <p:val>
                                            <p:strVal val="#ppt_x"/>
                                          </p:val>
                                        </p:tav>
                                      </p:tavLst>
                                    </p:anim>
                                    <p:anim calcmode="lin" valueType="num">
                                      <p:cBhvr additive="base">
                                        <p:cTn id="13" dur="40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09"/>
                                        </p:tgtEl>
                                        <p:attrNameLst>
                                          <p:attrName>style.visibility</p:attrName>
                                        </p:attrNameLst>
                                      </p:cBhvr>
                                      <p:to>
                                        <p:strVal val="visible"/>
                                      </p:to>
                                    </p:set>
                                    <p:anim calcmode="lin" valueType="num">
                                      <p:cBhvr additive="base">
                                        <p:cTn id="17" dur="400" fill="hold"/>
                                        <p:tgtEl>
                                          <p:spTgt spid="109"/>
                                        </p:tgtEl>
                                        <p:attrNameLst>
                                          <p:attrName>ppt_x</p:attrName>
                                        </p:attrNameLst>
                                      </p:cBhvr>
                                      <p:tavLst>
                                        <p:tav tm="0">
                                          <p:val>
                                            <p:strVal val="#ppt_x"/>
                                          </p:val>
                                        </p:tav>
                                        <p:tav tm="100000">
                                          <p:val>
                                            <p:strVal val="#ppt_x"/>
                                          </p:val>
                                        </p:tav>
                                      </p:tavLst>
                                    </p:anim>
                                    <p:anim calcmode="lin" valueType="num">
                                      <p:cBhvr additive="base">
                                        <p:cTn id="18" dur="400" fill="hold"/>
                                        <p:tgtEl>
                                          <p:spTgt spid="10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decel="52500"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 calcmode="lin" valueType="num">
                                      <p:cBhvr additive="base">
                                        <p:cTn id="22" dur="400" fill="hold"/>
                                        <p:tgtEl>
                                          <p:spTgt spid="118"/>
                                        </p:tgtEl>
                                        <p:attrNameLst>
                                          <p:attrName>ppt_x</p:attrName>
                                        </p:attrNameLst>
                                      </p:cBhvr>
                                      <p:tavLst>
                                        <p:tav tm="0">
                                          <p:val>
                                            <p:strVal val="1+#ppt_w/2"/>
                                          </p:val>
                                        </p:tav>
                                        <p:tav tm="100000">
                                          <p:val>
                                            <p:strVal val="#ppt_x"/>
                                          </p:val>
                                        </p:tav>
                                      </p:tavLst>
                                    </p:anim>
                                    <p:anim calcmode="lin" valueType="num">
                                      <p:cBhvr additive="base">
                                        <p:cTn id="23" dur="400" fill="hold"/>
                                        <p:tgtEl>
                                          <p:spTgt spid="118"/>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9" decel="52500" fill="hold" grpId="0" nodeType="after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400" fill="hold"/>
                                        <p:tgtEl>
                                          <p:spTgt spid="119"/>
                                        </p:tgtEl>
                                        <p:attrNameLst>
                                          <p:attrName>ppt_x</p:attrName>
                                        </p:attrNameLst>
                                      </p:cBhvr>
                                      <p:tavLst>
                                        <p:tav tm="0">
                                          <p:val>
                                            <p:strVal val="0-#ppt_w/2"/>
                                          </p:val>
                                        </p:tav>
                                        <p:tav tm="100000">
                                          <p:val>
                                            <p:strVal val="#ppt_x"/>
                                          </p:val>
                                        </p:tav>
                                      </p:tavLst>
                                    </p:anim>
                                    <p:anim calcmode="lin" valueType="num">
                                      <p:cBhvr additive="base">
                                        <p:cTn id="28" dur="400" fill="hold"/>
                                        <p:tgtEl>
                                          <p:spTgt spid="119"/>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2" decel="52500" fill="hold" grpId="0" nodeType="afterEffect">
                                  <p:stCondLst>
                                    <p:cond delay="0"/>
                                  </p:stCondLst>
                                  <p:childTnLst>
                                    <p:set>
                                      <p:cBhvr>
                                        <p:cTn id="31" dur="1" fill="hold">
                                          <p:stCondLst>
                                            <p:cond delay="0"/>
                                          </p:stCondLst>
                                        </p:cTn>
                                        <p:tgtEl>
                                          <p:spTgt spid="120"/>
                                        </p:tgtEl>
                                        <p:attrNameLst>
                                          <p:attrName>style.visibility</p:attrName>
                                        </p:attrNameLst>
                                      </p:cBhvr>
                                      <p:to>
                                        <p:strVal val="visible"/>
                                      </p:to>
                                    </p:set>
                                    <p:anim calcmode="lin" valueType="num">
                                      <p:cBhvr additive="base">
                                        <p:cTn id="32" dur="400" fill="hold"/>
                                        <p:tgtEl>
                                          <p:spTgt spid="120"/>
                                        </p:tgtEl>
                                        <p:attrNameLst>
                                          <p:attrName>ppt_x</p:attrName>
                                        </p:attrNameLst>
                                      </p:cBhvr>
                                      <p:tavLst>
                                        <p:tav tm="0">
                                          <p:val>
                                            <p:strVal val="1+#ppt_w/2"/>
                                          </p:val>
                                        </p:tav>
                                        <p:tav tm="100000">
                                          <p:val>
                                            <p:strVal val="#ppt_x"/>
                                          </p:val>
                                        </p:tav>
                                      </p:tavLst>
                                    </p:anim>
                                    <p:anim calcmode="lin" valueType="num">
                                      <p:cBhvr additive="base">
                                        <p:cTn id="33" dur="400" fill="hold"/>
                                        <p:tgtEl>
                                          <p:spTgt spid="12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21"/>
                                        </p:tgtEl>
                                        <p:attrNameLst>
                                          <p:attrName>style.visibility</p:attrName>
                                        </p:attrNameLst>
                                      </p:cBhvr>
                                      <p:to>
                                        <p:strVal val="visible"/>
                                      </p:to>
                                    </p:set>
                                    <p:animEffect transition="in" filter="wipe(right)">
                                      <p:cBhvr>
                                        <p:cTn id="37" dur="500"/>
                                        <p:tgtEl>
                                          <p:spTgt spid="121"/>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400"/>
                                        <p:tgtEl>
                                          <p:spTgt spid="122"/>
                                        </p:tgtEl>
                                      </p:cBhvr>
                                    </p:animEffect>
                                    <p:anim calcmode="lin" valueType="num">
                                      <p:cBhvr>
                                        <p:cTn id="42" dur="400" fill="hold"/>
                                        <p:tgtEl>
                                          <p:spTgt spid="122"/>
                                        </p:tgtEl>
                                        <p:attrNameLst>
                                          <p:attrName>ppt_x</p:attrName>
                                        </p:attrNameLst>
                                      </p:cBhvr>
                                      <p:tavLst>
                                        <p:tav tm="0">
                                          <p:val>
                                            <p:strVal val="#ppt_x"/>
                                          </p:val>
                                        </p:tav>
                                        <p:tav tm="100000">
                                          <p:val>
                                            <p:strVal val="#ppt_x"/>
                                          </p:val>
                                        </p:tav>
                                      </p:tavLst>
                                    </p:anim>
                                    <p:anim calcmode="lin" valueType="num">
                                      <p:cBhvr>
                                        <p:cTn id="43" dur="400" fill="hold"/>
                                        <p:tgtEl>
                                          <p:spTgt spid="12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23"/>
                                        </p:tgtEl>
                                        <p:attrNameLst>
                                          <p:attrName>style.visibility</p:attrName>
                                        </p:attrNameLst>
                                      </p:cBhvr>
                                      <p:to>
                                        <p:strVal val="visible"/>
                                      </p:to>
                                    </p:set>
                                    <p:animEffect transition="in" filter="fade">
                                      <p:cBhvr>
                                        <p:cTn id="46" dur="400"/>
                                        <p:tgtEl>
                                          <p:spTgt spid="123"/>
                                        </p:tgtEl>
                                      </p:cBhvr>
                                    </p:animEffect>
                                    <p:anim calcmode="lin" valueType="num">
                                      <p:cBhvr>
                                        <p:cTn id="47" dur="400" fill="hold"/>
                                        <p:tgtEl>
                                          <p:spTgt spid="123"/>
                                        </p:tgtEl>
                                        <p:attrNameLst>
                                          <p:attrName>ppt_x</p:attrName>
                                        </p:attrNameLst>
                                      </p:cBhvr>
                                      <p:tavLst>
                                        <p:tav tm="0">
                                          <p:val>
                                            <p:strVal val="#ppt_x"/>
                                          </p:val>
                                        </p:tav>
                                        <p:tav tm="100000">
                                          <p:val>
                                            <p:strVal val="#ppt_x"/>
                                          </p:val>
                                        </p:tav>
                                      </p:tavLst>
                                    </p:anim>
                                    <p:anim calcmode="lin" valueType="num">
                                      <p:cBhvr>
                                        <p:cTn id="48" dur="400" fill="hold"/>
                                        <p:tgtEl>
                                          <p:spTgt spid="123"/>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2" presetClass="entr" presetSubtype="2" fill="hold" nodeType="afterEffect">
                                  <p:stCondLst>
                                    <p:cond delay="0"/>
                                  </p:stCondLst>
                                  <p:childTnLst>
                                    <p:set>
                                      <p:cBhvr>
                                        <p:cTn id="51" dur="1" fill="hold">
                                          <p:stCondLst>
                                            <p:cond delay="0"/>
                                          </p:stCondLst>
                                        </p:cTn>
                                        <p:tgtEl>
                                          <p:spTgt spid="124"/>
                                        </p:tgtEl>
                                        <p:attrNameLst>
                                          <p:attrName>style.visibility</p:attrName>
                                        </p:attrNameLst>
                                      </p:cBhvr>
                                      <p:to>
                                        <p:strVal val="visible"/>
                                      </p:to>
                                    </p:set>
                                    <p:animEffect transition="in" filter="wipe(right)">
                                      <p:cBhvr>
                                        <p:cTn id="52" dur="500"/>
                                        <p:tgtEl>
                                          <p:spTgt spid="124"/>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125"/>
                                        </p:tgtEl>
                                        <p:attrNameLst>
                                          <p:attrName>style.visibility</p:attrName>
                                        </p:attrNameLst>
                                      </p:cBhvr>
                                      <p:to>
                                        <p:strVal val="visible"/>
                                      </p:to>
                                    </p:set>
                                    <p:animEffect transition="in" filter="fade">
                                      <p:cBhvr>
                                        <p:cTn id="56" dur="400"/>
                                        <p:tgtEl>
                                          <p:spTgt spid="125"/>
                                        </p:tgtEl>
                                      </p:cBhvr>
                                    </p:animEffect>
                                    <p:anim calcmode="lin" valueType="num">
                                      <p:cBhvr>
                                        <p:cTn id="57" dur="400" fill="hold"/>
                                        <p:tgtEl>
                                          <p:spTgt spid="125"/>
                                        </p:tgtEl>
                                        <p:attrNameLst>
                                          <p:attrName>ppt_x</p:attrName>
                                        </p:attrNameLst>
                                      </p:cBhvr>
                                      <p:tavLst>
                                        <p:tav tm="0">
                                          <p:val>
                                            <p:strVal val="#ppt_x"/>
                                          </p:val>
                                        </p:tav>
                                        <p:tav tm="100000">
                                          <p:val>
                                            <p:strVal val="#ppt_x"/>
                                          </p:val>
                                        </p:tav>
                                      </p:tavLst>
                                    </p:anim>
                                    <p:anim calcmode="lin" valueType="num">
                                      <p:cBhvr>
                                        <p:cTn id="58" dur="400" fill="hold"/>
                                        <p:tgtEl>
                                          <p:spTgt spid="12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26"/>
                                        </p:tgtEl>
                                        <p:attrNameLst>
                                          <p:attrName>style.visibility</p:attrName>
                                        </p:attrNameLst>
                                      </p:cBhvr>
                                      <p:to>
                                        <p:strVal val="visible"/>
                                      </p:to>
                                    </p:set>
                                    <p:animEffect transition="in" filter="fade">
                                      <p:cBhvr>
                                        <p:cTn id="61" dur="400"/>
                                        <p:tgtEl>
                                          <p:spTgt spid="126"/>
                                        </p:tgtEl>
                                      </p:cBhvr>
                                    </p:animEffect>
                                    <p:anim calcmode="lin" valueType="num">
                                      <p:cBhvr>
                                        <p:cTn id="62" dur="400" fill="hold"/>
                                        <p:tgtEl>
                                          <p:spTgt spid="126"/>
                                        </p:tgtEl>
                                        <p:attrNameLst>
                                          <p:attrName>ppt_x</p:attrName>
                                        </p:attrNameLst>
                                      </p:cBhvr>
                                      <p:tavLst>
                                        <p:tav tm="0">
                                          <p:val>
                                            <p:strVal val="#ppt_x"/>
                                          </p:val>
                                        </p:tav>
                                        <p:tav tm="100000">
                                          <p:val>
                                            <p:strVal val="#ppt_x"/>
                                          </p:val>
                                        </p:tav>
                                      </p:tavLst>
                                    </p:anim>
                                    <p:anim calcmode="lin" valueType="num">
                                      <p:cBhvr>
                                        <p:cTn id="63" dur="400" fill="hold"/>
                                        <p:tgtEl>
                                          <p:spTgt spid="126"/>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22" presetClass="entr" presetSubtype="8" fill="hold" nodeType="after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wipe(left)">
                                      <p:cBhvr>
                                        <p:cTn id="67" dur="500"/>
                                        <p:tgtEl>
                                          <p:spTgt spid="127"/>
                                        </p:tgtEl>
                                      </p:cBhvr>
                                    </p:animEffect>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29"/>
                                        </p:tgtEl>
                                        <p:attrNameLst>
                                          <p:attrName>style.visibility</p:attrName>
                                        </p:attrNameLst>
                                      </p:cBhvr>
                                      <p:to>
                                        <p:strVal val="visible"/>
                                      </p:to>
                                    </p:set>
                                    <p:animEffect transition="in" filter="fade">
                                      <p:cBhvr>
                                        <p:cTn id="71" dur="400"/>
                                        <p:tgtEl>
                                          <p:spTgt spid="129"/>
                                        </p:tgtEl>
                                      </p:cBhvr>
                                    </p:animEffect>
                                    <p:anim calcmode="lin" valueType="num">
                                      <p:cBhvr>
                                        <p:cTn id="72" dur="400" fill="hold"/>
                                        <p:tgtEl>
                                          <p:spTgt spid="129"/>
                                        </p:tgtEl>
                                        <p:attrNameLst>
                                          <p:attrName>ppt_x</p:attrName>
                                        </p:attrNameLst>
                                      </p:cBhvr>
                                      <p:tavLst>
                                        <p:tav tm="0">
                                          <p:val>
                                            <p:strVal val="#ppt_x"/>
                                          </p:val>
                                        </p:tav>
                                        <p:tav tm="100000">
                                          <p:val>
                                            <p:strVal val="#ppt_x"/>
                                          </p:val>
                                        </p:tav>
                                      </p:tavLst>
                                    </p:anim>
                                    <p:anim calcmode="lin" valueType="num">
                                      <p:cBhvr>
                                        <p:cTn id="73" dur="400" fill="hold"/>
                                        <p:tgtEl>
                                          <p:spTgt spid="129"/>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128"/>
                                        </p:tgtEl>
                                        <p:attrNameLst>
                                          <p:attrName>style.visibility</p:attrName>
                                        </p:attrNameLst>
                                      </p:cBhvr>
                                      <p:to>
                                        <p:strVal val="visible"/>
                                      </p:to>
                                    </p:set>
                                    <p:animEffect transition="in" filter="fade">
                                      <p:cBhvr>
                                        <p:cTn id="76" dur="400"/>
                                        <p:tgtEl>
                                          <p:spTgt spid="128"/>
                                        </p:tgtEl>
                                      </p:cBhvr>
                                    </p:animEffect>
                                    <p:anim calcmode="lin" valueType="num">
                                      <p:cBhvr>
                                        <p:cTn id="77" dur="400" fill="hold"/>
                                        <p:tgtEl>
                                          <p:spTgt spid="128"/>
                                        </p:tgtEl>
                                        <p:attrNameLst>
                                          <p:attrName>ppt_x</p:attrName>
                                        </p:attrNameLst>
                                      </p:cBhvr>
                                      <p:tavLst>
                                        <p:tav tm="0">
                                          <p:val>
                                            <p:strVal val="#ppt_x"/>
                                          </p:val>
                                        </p:tav>
                                        <p:tav tm="100000">
                                          <p:val>
                                            <p:strVal val="#ppt_x"/>
                                          </p:val>
                                        </p:tav>
                                      </p:tavLst>
                                    </p:anim>
                                    <p:anim calcmode="lin" valueType="num">
                                      <p:cBhvr>
                                        <p:cTn id="78" dur="400" fill="hold"/>
                                        <p:tgtEl>
                                          <p:spTgt spid="128"/>
                                        </p:tgtEl>
                                        <p:attrNameLst>
                                          <p:attrName>ppt_y</p:attrName>
                                        </p:attrNameLst>
                                      </p:cBhvr>
                                      <p:tavLst>
                                        <p:tav tm="0">
                                          <p:val>
                                            <p:strVal val="#ppt_y-.1"/>
                                          </p:val>
                                        </p:tav>
                                        <p:tav tm="100000">
                                          <p:val>
                                            <p:strVal val="#ppt_y"/>
                                          </p:val>
                                        </p:tav>
                                      </p:tavLst>
                                    </p:anim>
                                  </p:childTnLst>
                                </p:cTn>
                              </p:par>
                            </p:childTnLst>
                          </p:cTn>
                        </p:par>
                        <p:par>
                          <p:cTn id="79" fill="hold">
                            <p:stCondLst>
                              <p:cond delay="6000"/>
                            </p:stCondLst>
                            <p:childTnLst>
                              <p:par>
                                <p:cTn id="80" presetID="12" presetClass="entr" presetSubtype="4" fill="hold" nodeType="afterEffect">
                                  <p:stCondLst>
                                    <p:cond delay="0"/>
                                  </p:stCondLst>
                                  <p:childTnLst>
                                    <p:set>
                                      <p:cBhvr>
                                        <p:cTn id="81" dur="1" fill="hold">
                                          <p:stCondLst>
                                            <p:cond delay="0"/>
                                          </p:stCondLst>
                                        </p:cTn>
                                        <p:tgtEl>
                                          <p:spTgt spid="131"/>
                                        </p:tgtEl>
                                        <p:attrNameLst>
                                          <p:attrName>style.visibility</p:attrName>
                                        </p:attrNameLst>
                                      </p:cBhvr>
                                      <p:to>
                                        <p:strVal val="visible"/>
                                      </p:to>
                                    </p:set>
                                    <p:anim calcmode="lin" valueType="num">
                                      <p:cBhvr additive="base">
                                        <p:cTn id="82" dur="400"/>
                                        <p:tgtEl>
                                          <p:spTgt spid="131"/>
                                        </p:tgtEl>
                                        <p:attrNameLst>
                                          <p:attrName>ppt_y</p:attrName>
                                        </p:attrNameLst>
                                      </p:cBhvr>
                                      <p:tavLst>
                                        <p:tav tm="0">
                                          <p:val>
                                            <p:strVal val="#ppt_y+#ppt_h*1.125000"/>
                                          </p:val>
                                        </p:tav>
                                        <p:tav tm="100000">
                                          <p:val>
                                            <p:strVal val="#ppt_y"/>
                                          </p:val>
                                        </p:tav>
                                      </p:tavLst>
                                    </p:anim>
                                    <p:animEffect transition="in" filter="wipe(up)">
                                      <p:cBhvr>
                                        <p:cTn id="83" dur="400"/>
                                        <p:tgtEl>
                                          <p:spTgt spid="131"/>
                                        </p:tgtEl>
                                      </p:cBhvr>
                                    </p:animEffect>
                                  </p:childTnLst>
                                </p:cTn>
                              </p:par>
                              <p:par>
                                <p:cTn id="84" presetID="6" presetClass="entr" presetSubtype="32" fill="hold" grpId="0" nodeType="withEffect">
                                  <p:stCondLst>
                                    <p:cond delay="200"/>
                                  </p:stCondLst>
                                  <p:childTnLst>
                                    <p:set>
                                      <p:cBhvr>
                                        <p:cTn id="85" dur="1" fill="hold">
                                          <p:stCondLst>
                                            <p:cond delay="0"/>
                                          </p:stCondLst>
                                        </p:cTn>
                                        <p:tgtEl>
                                          <p:spTgt spid="130"/>
                                        </p:tgtEl>
                                        <p:attrNameLst>
                                          <p:attrName>style.visibility</p:attrName>
                                        </p:attrNameLst>
                                      </p:cBhvr>
                                      <p:to>
                                        <p:strVal val="visible"/>
                                      </p:to>
                                    </p:set>
                                    <p:animEffect transition="in" filter="circle(out)">
                                      <p:cBhvr>
                                        <p:cTn id="86" dur="3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2" grpId="0"/>
      <p:bldP spid="123" grpId="0"/>
      <p:bldP spid="125" grpId="0"/>
      <p:bldP spid="126" grpId="0"/>
      <p:bldP spid="128" grpId="0"/>
      <p:bldP spid="129" grpId="0"/>
      <p:bldP spid="1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46"/>
          <p:cNvSpPr/>
          <p:nvPr/>
        </p:nvSpPr>
        <p:spPr>
          <a:xfrm>
            <a:off x="1437307" y="5960680"/>
            <a:ext cx="1274552" cy="252629"/>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8" name="椭圆 47"/>
          <p:cNvSpPr/>
          <p:nvPr/>
        </p:nvSpPr>
        <p:spPr>
          <a:xfrm>
            <a:off x="2570596" y="5631588"/>
            <a:ext cx="1274552" cy="252629"/>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9" name="椭圆 48"/>
          <p:cNvSpPr/>
          <p:nvPr/>
        </p:nvSpPr>
        <p:spPr>
          <a:xfrm>
            <a:off x="3703885" y="5302496"/>
            <a:ext cx="1274552" cy="252629"/>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0" name="椭圆 49"/>
          <p:cNvSpPr/>
          <p:nvPr/>
        </p:nvSpPr>
        <p:spPr>
          <a:xfrm>
            <a:off x="4837176" y="4973404"/>
            <a:ext cx="1274552" cy="252629"/>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1" name="正五边形 11"/>
          <p:cNvSpPr/>
          <p:nvPr/>
        </p:nvSpPr>
        <p:spPr>
          <a:xfrm>
            <a:off x="4829405" y="1837457"/>
            <a:ext cx="974472" cy="1944865"/>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3027 w 607586"/>
              <a:gd name="connsiteY0-110" fmla="*/ 245176 h 1733372"/>
              <a:gd name="connsiteX1-111" fmla="*/ 307509 w 607586"/>
              <a:gd name="connsiteY1-112" fmla="*/ 0 h 1733372"/>
              <a:gd name="connsiteX2-113" fmla="*/ 606756 w 607586"/>
              <a:gd name="connsiteY2-114" fmla="*/ 209051 h 1733372"/>
              <a:gd name="connsiteX3-115" fmla="*/ 607586 w 607586"/>
              <a:gd name="connsiteY3-116" fmla="*/ 1733372 h 1733372"/>
              <a:gd name="connsiteX4-117" fmla="*/ 47 w 607586"/>
              <a:gd name="connsiteY4-118" fmla="*/ 1733371 h 1733372"/>
              <a:gd name="connsiteX5-119" fmla="*/ 3027 w 607586"/>
              <a:gd name="connsiteY5-120" fmla="*/ 245176 h 1733372"/>
              <a:gd name="connsiteX0-121" fmla="*/ 3027 w 607586"/>
              <a:gd name="connsiteY0-122" fmla="*/ 245176 h 1733372"/>
              <a:gd name="connsiteX1-123" fmla="*/ 307509 w 607586"/>
              <a:gd name="connsiteY1-124" fmla="*/ 0 h 1733372"/>
              <a:gd name="connsiteX2-125" fmla="*/ 604489 w 607586"/>
              <a:gd name="connsiteY2-126" fmla="*/ 245175 h 1733372"/>
              <a:gd name="connsiteX3-127" fmla="*/ 607586 w 607586"/>
              <a:gd name="connsiteY3-128" fmla="*/ 1733372 h 1733372"/>
              <a:gd name="connsiteX4-129" fmla="*/ 47 w 607586"/>
              <a:gd name="connsiteY4-130" fmla="*/ 1733371 h 1733372"/>
              <a:gd name="connsiteX5-131" fmla="*/ 3027 w 607586"/>
              <a:gd name="connsiteY5-132" fmla="*/ 245176 h 1733372"/>
              <a:gd name="connsiteX0-133" fmla="*/ 676 w 607642"/>
              <a:gd name="connsiteY0-134" fmla="*/ 276140 h 1733372"/>
              <a:gd name="connsiteX1-135" fmla="*/ 307565 w 607642"/>
              <a:gd name="connsiteY1-136" fmla="*/ 0 h 1733372"/>
              <a:gd name="connsiteX2-137" fmla="*/ 604545 w 607642"/>
              <a:gd name="connsiteY2-138" fmla="*/ 245175 h 1733372"/>
              <a:gd name="connsiteX3-139" fmla="*/ 607642 w 607642"/>
              <a:gd name="connsiteY3-140" fmla="*/ 1733372 h 1733372"/>
              <a:gd name="connsiteX4-141" fmla="*/ 103 w 607642"/>
              <a:gd name="connsiteY4-142" fmla="*/ 1733371 h 1733372"/>
              <a:gd name="connsiteX5-143" fmla="*/ 676 w 607642"/>
              <a:gd name="connsiteY5-144" fmla="*/ 276140 h 1733372"/>
              <a:gd name="connsiteX0-145" fmla="*/ 676 w 607642"/>
              <a:gd name="connsiteY0-146" fmla="*/ 276140 h 1733372"/>
              <a:gd name="connsiteX1-147" fmla="*/ 307565 w 607642"/>
              <a:gd name="connsiteY1-148" fmla="*/ 0 h 1733372"/>
              <a:gd name="connsiteX2-149" fmla="*/ 602137 w 607642"/>
              <a:gd name="connsiteY2-150" fmla="*/ 283022 h 1733372"/>
              <a:gd name="connsiteX3-151" fmla="*/ 607642 w 607642"/>
              <a:gd name="connsiteY3-152" fmla="*/ 1733372 h 1733372"/>
              <a:gd name="connsiteX4-153" fmla="*/ 103 w 607642"/>
              <a:gd name="connsiteY4-154" fmla="*/ 1733371 h 1733372"/>
              <a:gd name="connsiteX5-155" fmla="*/ 676 w 607642"/>
              <a:gd name="connsiteY5-156" fmla="*/ 276140 h 17333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7642" h="1733372">
                <a:moveTo>
                  <a:pt x="676" y="276140"/>
                </a:moveTo>
                <a:lnTo>
                  <a:pt x="307565" y="0"/>
                </a:lnTo>
                <a:lnTo>
                  <a:pt x="602137" y="283022"/>
                </a:lnTo>
                <a:cubicBezTo>
                  <a:pt x="604001" y="710166"/>
                  <a:pt x="605778" y="1306228"/>
                  <a:pt x="607642" y="1733372"/>
                </a:cubicBezTo>
                <a:lnTo>
                  <a:pt x="103" y="1733371"/>
                </a:lnTo>
                <a:cubicBezTo>
                  <a:pt x="-414" y="1225265"/>
                  <a:pt x="1193" y="784246"/>
                  <a:pt x="676" y="276140"/>
                </a:cubicBezTo>
                <a:close/>
              </a:path>
            </a:pathLst>
          </a:custGeom>
          <a:gradFill>
            <a:gsLst>
              <a:gs pos="100000">
                <a:schemeClr val="accent1"/>
              </a:gs>
              <a:gs pos="0">
                <a:schemeClr val="accent2"/>
              </a:gs>
            </a:gsLst>
            <a:lin ang="72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2" name="等腰三角形 1"/>
          <p:cNvSpPr/>
          <p:nvPr/>
        </p:nvSpPr>
        <p:spPr>
          <a:xfrm>
            <a:off x="1301381" y="4967535"/>
            <a:ext cx="1254777" cy="1102693"/>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4520 w 762253"/>
              <a:gd name="connsiteY0-34" fmla="*/ 682150 h 682150"/>
              <a:gd name="connsiteX1-35" fmla="*/ 0 w 762253"/>
              <a:gd name="connsiteY1-36" fmla="*/ 1981 h 682150"/>
              <a:gd name="connsiteX2-37" fmla="*/ 762253 w 762253"/>
              <a:gd name="connsiteY2-38" fmla="*/ 0 h 682150"/>
              <a:gd name="connsiteX3-39" fmla="*/ 514520 w 762253"/>
              <a:gd name="connsiteY3-40" fmla="*/ 682150 h 682150"/>
              <a:gd name="connsiteX0-41" fmla="*/ 514520 w 774004"/>
              <a:gd name="connsiteY0-42" fmla="*/ 680191 h 680191"/>
              <a:gd name="connsiteX1-43" fmla="*/ 0 w 774004"/>
              <a:gd name="connsiteY1-44" fmla="*/ 22 h 680191"/>
              <a:gd name="connsiteX2-45" fmla="*/ 774004 w 774004"/>
              <a:gd name="connsiteY2-46" fmla="*/ 0 h 680191"/>
              <a:gd name="connsiteX3-47" fmla="*/ 514520 w 774004"/>
              <a:gd name="connsiteY3-48" fmla="*/ 680191 h 680191"/>
            </a:gdLst>
            <a:ahLst/>
            <a:cxnLst>
              <a:cxn ang="0">
                <a:pos x="connsiteX0-1" y="connsiteY0-2"/>
              </a:cxn>
              <a:cxn ang="0">
                <a:pos x="connsiteX1-3" y="connsiteY1-4"/>
              </a:cxn>
              <a:cxn ang="0">
                <a:pos x="connsiteX2-5" y="connsiteY2-6"/>
              </a:cxn>
              <a:cxn ang="0">
                <a:pos x="connsiteX3-7" y="connsiteY3-8"/>
              </a:cxn>
            </a:cxnLst>
            <a:rect l="l" t="t" r="r" b="b"/>
            <a:pathLst>
              <a:path w="774004" h="680191">
                <a:moveTo>
                  <a:pt x="514520" y="680191"/>
                </a:moveTo>
                <a:lnTo>
                  <a:pt x="0" y="22"/>
                </a:lnTo>
                <a:lnTo>
                  <a:pt x="774004" y="0"/>
                </a:lnTo>
                <a:lnTo>
                  <a:pt x="514520" y="680191"/>
                </a:lnTo>
                <a:close/>
              </a:path>
            </a:pathLst>
          </a:custGeom>
          <a:gradFill>
            <a:gsLst>
              <a:gs pos="100000">
                <a:schemeClr val="tx2"/>
              </a:gs>
              <a:gs pos="0">
                <a:schemeClr val="bg2"/>
              </a:gs>
            </a:gsLst>
            <a:lin ang="7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3" name="等腰三角形 1"/>
          <p:cNvSpPr/>
          <p:nvPr/>
        </p:nvSpPr>
        <p:spPr>
          <a:xfrm>
            <a:off x="2137102" y="4614105"/>
            <a:ext cx="629516" cy="1442371"/>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66845 w 316536"/>
              <a:gd name="connsiteY0-26" fmla="*/ 1342157 h 1342157"/>
              <a:gd name="connsiteX1-27" fmla="*/ 0 w 316536"/>
              <a:gd name="connsiteY1-28" fmla="*/ 0 h 1342157"/>
              <a:gd name="connsiteX2-29" fmla="*/ 316536 w 316536"/>
              <a:gd name="connsiteY2-30" fmla="*/ 668264 h 1342157"/>
              <a:gd name="connsiteX3-31" fmla="*/ 66845 w 316536"/>
              <a:gd name="connsiteY3-32" fmla="*/ 1342157 h 1342157"/>
              <a:gd name="connsiteX0-33" fmla="*/ 0 w 454479"/>
              <a:gd name="connsiteY0-34" fmla="*/ 220588 h 668264"/>
              <a:gd name="connsiteX1-35" fmla="*/ 137943 w 454479"/>
              <a:gd name="connsiteY1-36" fmla="*/ 0 h 668264"/>
              <a:gd name="connsiteX2-37" fmla="*/ 454479 w 454479"/>
              <a:gd name="connsiteY2-38" fmla="*/ 668264 h 668264"/>
              <a:gd name="connsiteX3-39" fmla="*/ 0 w 454479"/>
              <a:gd name="connsiteY3-40" fmla="*/ 220588 h 668264"/>
              <a:gd name="connsiteX0-41" fmla="*/ 250371 w 388314"/>
              <a:gd name="connsiteY0-42" fmla="*/ 220588 h 889720"/>
              <a:gd name="connsiteX1-43" fmla="*/ 388314 w 388314"/>
              <a:gd name="connsiteY1-44" fmla="*/ 0 h 889720"/>
              <a:gd name="connsiteX2-45" fmla="*/ 0 w 388314"/>
              <a:gd name="connsiteY2-46" fmla="*/ 889720 h 889720"/>
              <a:gd name="connsiteX3-47" fmla="*/ 250371 w 388314"/>
              <a:gd name="connsiteY3-48" fmla="*/ 220588 h 889720"/>
            </a:gdLst>
            <a:ahLst/>
            <a:cxnLst>
              <a:cxn ang="0">
                <a:pos x="connsiteX0-1" y="connsiteY0-2"/>
              </a:cxn>
              <a:cxn ang="0">
                <a:pos x="connsiteX1-3" y="connsiteY1-4"/>
              </a:cxn>
              <a:cxn ang="0">
                <a:pos x="connsiteX2-5" y="connsiteY2-6"/>
              </a:cxn>
              <a:cxn ang="0">
                <a:pos x="connsiteX3-7" y="connsiteY3-8"/>
              </a:cxn>
            </a:cxnLst>
            <a:rect l="l" t="t" r="r" b="b"/>
            <a:pathLst>
              <a:path w="388314" h="889720">
                <a:moveTo>
                  <a:pt x="250371" y="220588"/>
                </a:moveTo>
                <a:lnTo>
                  <a:pt x="388314" y="0"/>
                </a:lnTo>
                <a:lnTo>
                  <a:pt x="0" y="889720"/>
                </a:lnTo>
                <a:lnTo>
                  <a:pt x="250371" y="220588"/>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4" name="等腰三角形 1"/>
          <p:cNvSpPr/>
          <p:nvPr/>
        </p:nvSpPr>
        <p:spPr>
          <a:xfrm>
            <a:off x="5038802" y="3966736"/>
            <a:ext cx="1258887" cy="1099515"/>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357356 w 783260"/>
              <a:gd name="connsiteY0-82" fmla="*/ 681036 h 681036"/>
              <a:gd name="connsiteX1-83" fmla="*/ 0 w 783260"/>
              <a:gd name="connsiteY1-84" fmla="*/ 868 h 681036"/>
              <a:gd name="connsiteX2-85" fmla="*/ 783260 w 783260"/>
              <a:gd name="connsiteY2-86" fmla="*/ 0 h 681036"/>
              <a:gd name="connsiteX3-87" fmla="*/ 357356 w 783260"/>
              <a:gd name="connsiteY3-88" fmla="*/ 681036 h 681036"/>
              <a:gd name="connsiteX0-89" fmla="*/ 357356 w 783260"/>
              <a:gd name="connsiteY0-90" fmla="*/ 681036 h 681036"/>
              <a:gd name="connsiteX1-91" fmla="*/ 0 w 783260"/>
              <a:gd name="connsiteY1-92" fmla="*/ 868 h 681036"/>
              <a:gd name="connsiteX2-93" fmla="*/ 783260 w 783260"/>
              <a:gd name="connsiteY2-94" fmla="*/ 0 h 681036"/>
              <a:gd name="connsiteX3-95" fmla="*/ 357356 w 783260"/>
              <a:gd name="connsiteY3-96" fmla="*/ 681036 h 681036"/>
              <a:gd name="connsiteX0-97" fmla="*/ 357356 w 785641"/>
              <a:gd name="connsiteY0-98" fmla="*/ 681036 h 681036"/>
              <a:gd name="connsiteX1-99" fmla="*/ 0 w 785641"/>
              <a:gd name="connsiteY1-100" fmla="*/ 868 h 681036"/>
              <a:gd name="connsiteX2-101" fmla="*/ 785641 w 785641"/>
              <a:gd name="connsiteY2-102" fmla="*/ 0 h 681036"/>
              <a:gd name="connsiteX3-103" fmla="*/ 357356 w 785641"/>
              <a:gd name="connsiteY3-104" fmla="*/ 681036 h 681036"/>
              <a:gd name="connsiteX0-105" fmla="*/ 357356 w 778497"/>
              <a:gd name="connsiteY0-106" fmla="*/ 680168 h 680168"/>
              <a:gd name="connsiteX1-107" fmla="*/ 0 w 778497"/>
              <a:gd name="connsiteY1-108" fmla="*/ 0 h 680168"/>
              <a:gd name="connsiteX2-109" fmla="*/ 778497 w 778497"/>
              <a:gd name="connsiteY2-110" fmla="*/ 1513 h 680168"/>
              <a:gd name="connsiteX3-111" fmla="*/ 357356 w 778497"/>
              <a:gd name="connsiteY3-112" fmla="*/ 680168 h 680168"/>
              <a:gd name="connsiteX0-113" fmla="*/ 266868 w 778497"/>
              <a:gd name="connsiteY0-114" fmla="*/ 677786 h 677786"/>
              <a:gd name="connsiteX1-115" fmla="*/ 0 w 778497"/>
              <a:gd name="connsiteY1-116" fmla="*/ 0 h 677786"/>
              <a:gd name="connsiteX2-117" fmla="*/ 778497 w 778497"/>
              <a:gd name="connsiteY2-118" fmla="*/ 1513 h 677786"/>
              <a:gd name="connsiteX3-119" fmla="*/ 266868 w 778497"/>
              <a:gd name="connsiteY3-120" fmla="*/ 677786 h 677786"/>
              <a:gd name="connsiteX0-121" fmla="*/ 266868 w 778497"/>
              <a:gd name="connsiteY0-122" fmla="*/ 677786 h 677786"/>
              <a:gd name="connsiteX1-123" fmla="*/ 0 w 778497"/>
              <a:gd name="connsiteY1-124" fmla="*/ 0 h 677786"/>
              <a:gd name="connsiteX2-125" fmla="*/ 778497 w 778497"/>
              <a:gd name="connsiteY2-126" fmla="*/ 1513 h 677786"/>
              <a:gd name="connsiteX3-127" fmla="*/ 266868 w 778497"/>
              <a:gd name="connsiteY3-128" fmla="*/ 677786 h 677786"/>
              <a:gd name="connsiteX0-129" fmla="*/ 266868 w 776539"/>
              <a:gd name="connsiteY0-130" fmla="*/ 678231 h 678231"/>
              <a:gd name="connsiteX1-131" fmla="*/ 0 w 776539"/>
              <a:gd name="connsiteY1-132" fmla="*/ 445 h 678231"/>
              <a:gd name="connsiteX2-133" fmla="*/ 776539 w 776539"/>
              <a:gd name="connsiteY2-134" fmla="*/ 0 h 678231"/>
              <a:gd name="connsiteX3-135" fmla="*/ 266868 w 776539"/>
              <a:gd name="connsiteY3-136" fmla="*/ 678231 h 678231"/>
            </a:gdLst>
            <a:ahLst/>
            <a:cxnLst>
              <a:cxn ang="0">
                <a:pos x="connsiteX0-1" y="connsiteY0-2"/>
              </a:cxn>
              <a:cxn ang="0">
                <a:pos x="connsiteX1-3" y="connsiteY1-4"/>
              </a:cxn>
              <a:cxn ang="0">
                <a:pos x="connsiteX2-5" y="connsiteY2-6"/>
              </a:cxn>
              <a:cxn ang="0">
                <a:pos x="connsiteX3-7" y="connsiteY3-8"/>
              </a:cxn>
            </a:cxnLst>
            <a:rect l="l" t="t" r="r" b="b"/>
            <a:pathLst>
              <a:path w="776539" h="678231">
                <a:moveTo>
                  <a:pt x="266868" y="678231"/>
                </a:moveTo>
                <a:lnTo>
                  <a:pt x="0" y="445"/>
                </a:lnTo>
                <a:lnTo>
                  <a:pt x="776539" y="0"/>
                </a:lnTo>
                <a:lnTo>
                  <a:pt x="266868" y="678231"/>
                </a:lnTo>
                <a:close/>
              </a:path>
            </a:pathLst>
          </a:custGeom>
          <a:gradFill>
            <a:gsLst>
              <a:gs pos="100000">
                <a:schemeClr val="accent1"/>
              </a:gs>
              <a:gs pos="0">
                <a:schemeClr val="accent2"/>
              </a:gs>
            </a:gsLst>
            <a:lin ang="7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5" name="等腰三角形 1"/>
          <p:cNvSpPr/>
          <p:nvPr/>
        </p:nvSpPr>
        <p:spPr>
          <a:xfrm flipH="1">
            <a:off x="4829495" y="3780745"/>
            <a:ext cx="644957" cy="1284096"/>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66845 w 316536"/>
              <a:gd name="connsiteY0-26" fmla="*/ 1342157 h 1342157"/>
              <a:gd name="connsiteX1-27" fmla="*/ 0 w 316536"/>
              <a:gd name="connsiteY1-28" fmla="*/ 0 h 1342157"/>
              <a:gd name="connsiteX2-29" fmla="*/ 316536 w 316536"/>
              <a:gd name="connsiteY2-30" fmla="*/ 668264 h 1342157"/>
              <a:gd name="connsiteX3-31" fmla="*/ 66845 w 316536"/>
              <a:gd name="connsiteY3-32" fmla="*/ 1342157 h 1342157"/>
              <a:gd name="connsiteX0-33" fmla="*/ 0 w 454479"/>
              <a:gd name="connsiteY0-34" fmla="*/ 220588 h 668264"/>
              <a:gd name="connsiteX1-35" fmla="*/ 137943 w 454479"/>
              <a:gd name="connsiteY1-36" fmla="*/ 0 h 668264"/>
              <a:gd name="connsiteX2-37" fmla="*/ 454479 w 454479"/>
              <a:gd name="connsiteY2-38" fmla="*/ 668264 h 668264"/>
              <a:gd name="connsiteX3-39" fmla="*/ 0 w 454479"/>
              <a:gd name="connsiteY3-40" fmla="*/ 220588 h 668264"/>
              <a:gd name="connsiteX0-41" fmla="*/ 250371 w 388314"/>
              <a:gd name="connsiteY0-42" fmla="*/ 220588 h 889720"/>
              <a:gd name="connsiteX1-43" fmla="*/ 388314 w 388314"/>
              <a:gd name="connsiteY1-44" fmla="*/ 0 h 889720"/>
              <a:gd name="connsiteX2-45" fmla="*/ 0 w 388314"/>
              <a:gd name="connsiteY2-46" fmla="*/ 889720 h 889720"/>
              <a:gd name="connsiteX3-47" fmla="*/ 250371 w 388314"/>
              <a:gd name="connsiteY3-48" fmla="*/ 220588 h 889720"/>
              <a:gd name="connsiteX0-49" fmla="*/ 262277 w 388314"/>
              <a:gd name="connsiteY0-50" fmla="*/ 180106 h 889720"/>
              <a:gd name="connsiteX1-51" fmla="*/ 388314 w 388314"/>
              <a:gd name="connsiteY1-52" fmla="*/ 0 h 889720"/>
              <a:gd name="connsiteX2-53" fmla="*/ 0 w 388314"/>
              <a:gd name="connsiteY2-54" fmla="*/ 889720 h 889720"/>
              <a:gd name="connsiteX3-55" fmla="*/ 262277 w 388314"/>
              <a:gd name="connsiteY3-56" fmla="*/ 180106 h 889720"/>
              <a:gd name="connsiteX0-57" fmla="*/ 262277 w 388314"/>
              <a:gd name="connsiteY0-58" fmla="*/ 115813 h 825427"/>
              <a:gd name="connsiteX1-59" fmla="*/ 388314 w 388314"/>
              <a:gd name="connsiteY1-60" fmla="*/ 0 h 825427"/>
              <a:gd name="connsiteX2-61" fmla="*/ 0 w 388314"/>
              <a:gd name="connsiteY2-62" fmla="*/ 825427 h 825427"/>
              <a:gd name="connsiteX3-63" fmla="*/ 262277 w 388314"/>
              <a:gd name="connsiteY3-64" fmla="*/ 115813 h 825427"/>
              <a:gd name="connsiteX0-65" fmla="*/ 271802 w 397839"/>
              <a:gd name="connsiteY0-66" fmla="*/ 115813 h 792089"/>
              <a:gd name="connsiteX1-67" fmla="*/ 397839 w 397839"/>
              <a:gd name="connsiteY1-68" fmla="*/ 0 h 792089"/>
              <a:gd name="connsiteX2-69" fmla="*/ 0 w 397839"/>
              <a:gd name="connsiteY2-70" fmla="*/ 792089 h 792089"/>
              <a:gd name="connsiteX3-71" fmla="*/ 271802 w 397839"/>
              <a:gd name="connsiteY3-72" fmla="*/ 115813 h 792089"/>
              <a:gd name="connsiteX0-73" fmla="*/ 267039 w 397839"/>
              <a:gd name="connsiteY0-74" fmla="*/ 118194 h 792089"/>
              <a:gd name="connsiteX1-75" fmla="*/ 397839 w 397839"/>
              <a:gd name="connsiteY1-76" fmla="*/ 0 h 792089"/>
              <a:gd name="connsiteX2-77" fmla="*/ 0 w 397839"/>
              <a:gd name="connsiteY2-78" fmla="*/ 792089 h 792089"/>
              <a:gd name="connsiteX3-79" fmla="*/ 267039 w 397839"/>
              <a:gd name="connsiteY3-80" fmla="*/ 118194 h 792089"/>
              <a:gd name="connsiteX0-81" fmla="*/ 261163 w 397839"/>
              <a:gd name="connsiteY0-82" fmla="*/ 122112 h 792089"/>
              <a:gd name="connsiteX1-83" fmla="*/ 397839 w 397839"/>
              <a:gd name="connsiteY1-84" fmla="*/ 0 h 792089"/>
              <a:gd name="connsiteX2-85" fmla="*/ 0 w 397839"/>
              <a:gd name="connsiteY2-86" fmla="*/ 792089 h 792089"/>
              <a:gd name="connsiteX3-87" fmla="*/ 261163 w 397839"/>
              <a:gd name="connsiteY3-88" fmla="*/ 122112 h 792089"/>
              <a:gd name="connsiteX0-89" fmla="*/ 257247 w 397839"/>
              <a:gd name="connsiteY0-90" fmla="*/ 118195 h 792089"/>
              <a:gd name="connsiteX1-91" fmla="*/ 397839 w 397839"/>
              <a:gd name="connsiteY1-92" fmla="*/ 0 h 792089"/>
              <a:gd name="connsiteX2-93" fmla="*/ 0 w 397839"/>
              <a:gd name="connsiteY2-94" fmla="*/ 792089 h 792089"/>
              <a:gd name="connsiteX3-95" fmla="*/ 257247 w 397839"/>
              <a:gd name="connsiteY3-96" fmla="*/ 118195 h 792089"/>
              <a:gd name="connsiteX0-97" fmla="*/ 265081 w 397839"/>
              <a:gd name="connsiteY0-98" fmla="*/ 116237 h 792089"/>
              <a:gd name="connsiteX1-99" fmla="*/ 397839 w 397839"/>
              <a:gd name="connsiteY1-100" fmla="*/ 0 h 792089"/>
              <a:gd name="connsiteX2-101" fmla="*/ 0 w 397839"/>
              <a:gd name="connsiteY2-102" fmla="*/ 792089 h 792089"/>
              <a:gd name="connsiteX3-103" fmla="*/ 265081 w 397839"/>
              <a:gd name="connsiteY3-104" fmla="*/ 116237 h 792089"/>
            </a:gdLst>
            <a:ahLst/>
            <a:cxnLst>
              <a:cxn ang="0">
                <a:pos x="connsiteX0-1" y="connsiteY0-2"/>
              </a:cxn>
              <a:cxn ang="0">
                <a:pos x="connsiteX1-3" y="connsiteY1-4"/>
              </a:cxn>
              <a:cxn ang="0">
                <a:pos x="connsiteX2-5" y="connsiteY2-6"/>
              </a:cxn>
              <a:cxn ang="0">
                <a:pos x="connsiteX3-7" y="connsiteY3-8"/>
              </a:cxn>
            </a:cxnLst>
            <a:rect l="l" t="t" r="r" b="b"/>
            <a:pathLst>
              <a:path w="397839" h="792089">
                <a:moveTo>
                  <a:pt x="265081" y="116237"/>
                </a:moveTo>
                <a:lnTo>
                  <a:pt x="397839" y="0"/>
                </a:lnTo>
                <a:lnTo>
                  <a:pt x="0" y="792089"/>
                </a:lnTo>
                <a:lnTo>
                  <a:pt x="265081" y="1162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6" name="矩形 2"/>
          <p:cNvSpPr/>
          <p:nvPr/>
        </p:nvSpPr>
        <p:spPr>
          <a:xfrm>
            <a:off x="4823644" y="3782320"/>
            <a:ext cx="1464608" cy="185136"/>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21443 w 767704"/>
              <a:gd name="connsiteY0-192" fmla="*/ 0 h 173732"/>
              <a:gd name="connsiteX1-193" fmla="*/ 767704 w 767704"/>
              <a:gd name="connsiteY1-194" fmla="*/ 1 h 173732"/>
              <a:gd name="connsiteX2-195" fmla="*/ 760561 w 767704"/>
              <a:gd name="connsiteY2-196" fmla="*/ 173732 h 173732"/>
              <a:gd name="connsiteX3-197" fmla="*/ 0 w 767704"/>
              <a:gd name="connsiteY3-198" fmla="*/ 171350 h 173732"/>
              <a:gd name="connsiteX4-199" fmla="*/ 121443 w 767704"/>
              <a:gd name="connsiteY4-200" fmla="*/ 0 h 173732"/>
              <a:gd name="connsiteX0-201" fmla="*/ 0 w 770086"/>
              <a:gd name="connsiteY0-202" fmla="*/ 33337 h 173731"/>
              <a:gd name="connsiteX1-203" fmla="*/ 770086 w 770086"/>
              <a:gd name="connsiteY1-204" fmla="*/ 0 h 173731"/>
              <a:gd name="connsiteX2-205" fmla="*/ 762943 w 770086"/>
              <a:gd name="connsiteY2-206" fmla="*/ 173731 h 173731"/>
              <a:gd name="connsiteX3-207" fmla="*/ 2382 w 770086"/>
              <a:gd name="connsiteY3-208" fmla="*/ 171349 h 173731"/>
              <a:gd name="connsiteX4-209" fmla="*/ 0 w 770086"/>
              <a:gd name="connsiteY4-210" fmla="*/ 33337 h 173731"/>
              <a:gd name="connsiteX0-211" fmla="*/ 0 w 762943"/>
              <a:gd name="connsiteY0-212" fmla="*/ 0 h 140394"/>
              <a:gd name="connsiteX1-213" fmla="*/ 651023 w 762943"/>
              <a:gd name="connsiteY1-214" fmla="*/ 4763 h 140394"/>
              <a:gd name="connsiteX2-215" fmla="*/ 762943 w 762943"/>
              <a:gd name="connsiteY2-216" fmla="*/ 140394 h 140394"/>
              <a:gd name="connsiteX3-217" fmla="*/ 2382 w 762943"/>
              <a:gd name="connsiteY3-218" fmla="*/ 138012 h 140394"/>
              <a:gd name="connsiteX4-219" fmla="*/ 0 w 762943"/>
              <a:gd name="connsiteY4-220" fmla="*/ 0 h 140394"/>
              <a:gd name="connsiteX0-221" fmla="*/ 0 w 762943"/>
              <a:gd name="connsiteY0-222" fmla="*/ 0 h 140394"/>
              <a:gd name="connsiteX1-223" fmla="*/ 641498 w 762943"/>
              <a:gd name="connsiteY1-224" fmla="*/ 2382 h 140394"/>
              <a:gd name="connsiteX2-225" fmla="*/ 762943 w 762943"/>
              <a:gd name="connsiteY2-226" fmla="*/ 140394 h 140394"/>
              <a:gd name="connsiteX3-227" fmla="*/ 2382 w 762943"/>
              <a:gd name="connsiteY3-228" fmla="*/ 138012 h 140394"/>
              <a:gd name="connsiteX4-229" fmla="*/ 0 w 762943"/>
              <a:gd name="connsiteY4-230" fmla="*/ 0 h 140394"/>
              <a:gd name="connsiteX0-231" fmla="*/ 0 w 762943"/>
              <a:gd name="connsiteY0-232" fmla="*/ 0 h 140394"/>
              <a:gd name="connsiteX1-233" fmla="*/ 641498 w 762943"/>
              <a:gd name="connsiteY1-234" fmla="*/ 2382 h 140394"/>
              <a:gd name="connsiteX2-235" fmla="*/ 762943 w 762943"/>
              <a:gd name="connsiteY2-236" fmla="*/ 140394 h 140394"/>
              <a:gd name="connsiteX3-237" fmla="*/ 0 w 762943"/>
              <a:gd name="connsiteY3-238" fmla="*/ 140393 h 140394"/>
              <a:gd name="connsiteX4-239" fmla="*/ 0 w 762943"/>
              <a:gd name="connsiteY4-240" fmla="*/ 0 h 140394"/>
              <a:gd name="connsiteX0-241" fmla="*/ 0 w 903437"/>
              <a:gd name="connsiteY0-242" fmla="*/ 23812 h 138012"/>
              <a:gd name="connsiteX1-243" fmla="*/ 781992 w 903437"/>
              <a:gd name="connsiteY1-244" fmla="*/ 0 h 138012"/>
              <a:gd name="connsiteX2-245" fmla="*/ 903437 w 903437"/>
              <a:gd name="connsiteY2-246" fmla="*/ 138012 h 138012"/>
              <a:gd name="connsiteX3-247" fmla="*/ 140494 w 903437"/>
              <a:gd name="connsiteY3-248" fmla="*/ 138011 h 138012"/>
              <a:gd name="connsiteX4-249" fmla="*/ 0 w 903437"/>
              <a:gd name="connsiteY4-250" fmla="*/ 23812 h 138012"/>
              <a:gd name="connsiteX0-251" fmla="*/ 0 w 903437"/>
              <a:gd name="connsiteY0-252" fmla="*/ 0 h 114200"/>
              <a:gd name="connsiteX1-253" fmla="*/ 608161 w 903437"/>
              <a:gd name="connsiteY1-254" fmla="*/ 7144 h 114200"/>
              <a:gd name="connsiteX2-255" fmla="*/ 903437 w 903437"/>
              <a:gd name="connsiteY2-256" fmla="*/ 114200 h 114200"/>
              <a:gd name="connsiteX3-257" fmla="*/ 140494 w 903437"/>
              <a:gd name="connsiteY3-258" fmla="*/ 114199 h 114200"/>
              <a:gd name="connsiteX4-259" fmla="*/ 0 w 903437"/>
              <a:gd name="connsiteY4-260" fmla="*/ 0 h 114200"/>
              <a:gd name="connsiteX0-261" fmla="*/ 0 w 903437"/>
              <a:gd name="connsiteY0-262" fmla="*/ 0 h 114200"/>
              <a:gd name="connsiteX1-263" fmla="*/ 603398 w 903437"/>
              <a:gd name="connsiteY1-264" fmla="*/ 0 h 114200"/>
              <a:gd name="connsiteX2-265" fmla="*/ 903437 w 903437"/>
              <a:gd name="connsiteY2-266" fmla="*/ 114200 h 114200"/>
              <a:gd name="connsiteX3-267" fmla="*/ 140494 w 903437"/>
              <a:gd name="connsiteY3-268" fmla="*/ 114199 h 114200"/>
              <a:gd name="connsiteX4-269" fmla="*/ 0 w 903437"/>
              <a:gd name="connsiteY4-270" fmla="*/ 0 h 114200"/>
              <a:gd name="connsiteX0-271" fmla="*/ 0 w 903437"/>
              <a:gd name="connsiteY0-272" fmla="*/ 0 h 114200"/>
              <a:gd name="connsiteX1-273" fmla="*/ 603398 w 903437"/>
              <a:gd name="connsiteY1-274" fmla="*/ 0 h 114200"/>
              <a:gd name="connsiteX2-275" fmla="*/ 903437 w 903437"/>
              <a:gd name="connsiteY2-276" fmla="*/ 114200 h 114200"/>
              <a:gd name="connsiteX3-277" fmla="*/ 133350 w 903437"/>
              <a:gd name="connsiteY3-278" fmla="*/ 114199 h 114200"/>
              <a:gd name="connsiteX4-279" fmla="*/ 0 w 903437"/>
              <a:gd name="connsiteY4-280" fmla="*/ 0 h 114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03437" h="114200">
                <a:moveTo>
                  <a:pt x="0" y="0"/>
                </a:moveTo>
                <a:lnTo>
                  <a:pt x="603398" y="0"/>
                </a:lnTo>
                <a:lnTo>
                  <a:pt x="903437" y="114200"/>
                </a:lnTo>
                <a:lnTo>
                  <a:pt x="133350" y="114199"/>
                </a:lnTo>
                <a:lnTo>
                  <a:pt x="0" y="0"/>
                </a:lnTo>
                <a:close/>
              </a:path>
            </a:pathLst>
          </a:custGeom>
          <a:solidFill>
            <a:schemeClr val="accent1">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7" name="正五边形 11"/>
          <p:cNvSpPr/>
          <p:nvPr/>
        </p:nvSpPr>
        <p:spPr>
          <a:xfrm>
            <a:off x="3799624" y="1837458"/>
            <a:ext cx="1029872" cy="2226671"/>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3027 w 607586"/>
              <a:gd name="connsiteY0-110" fmla="*/ 245176 h 1733372"/>
              <a:gd name="connsiteX1-111" fmla="*/ 307509 w 607586"/>
              <a:gd name="connsiteY1-112" fmla="*/ 0 h 1733372"/>
              <a:gd name="connsiteX2-113" fmla="*/ 606756 w 607586"/>
              <a:gd name="connsiteY2-114" fmla="*/ 209051 h 1733372"/>
              <a:gd name="connsiteX3-115" fmla="*/ 607586 w 607586"/>
              <a:gd name="connsiteY3-116" fmla="*/ 1733372 h 1733372"/>
              <a:gd name="connsiteX4-117" fmla="*/ 47 w 607586"/>
              <a:gd name="connsiteY4-118" fmla="*/ 1733371 h 1733372"/>
              <a:gd name="connsiteX5-119" fmla="*/ 3027 w 607586"/>
              <a:gd name="connsiteY5-120" fmla="*/ 245176 h 1733372"/>
              <a:gd name="connsiteX0-121" fmla="*/ 3027 w 607586"/>
              <a:gd name="connsiteY0-122" fmla="*/ 245176 h 1733372"/>
              <a:gd name="connsiteX1-123" fmla="*/ 307509 w 607586"/>
              <a:gd name="connsiteY1-124" fmla="*/ 0 h 1733372"/>
              <a:gd name="connsiteX2-125" fmla="*/ 604489 w 607586"/>
              <a:gd name="connsiteY2-126" fmla="*/ 245175 h 1733372"/>
              <a:gd name="connsiteX3-127" fmla="*/ 607586 w 607586"/>
              <a:gd name="connsiteY3-128" fmla="*/ 1733372 h 1733372"/>
              <a:gd name="connsiteX4-129" fmla="*/ 47 w 607586"/>
              <a:gd name="connsiteY4-130" fmla="*/ 1733371 h 1733372"/>
              <a:gd name="connsiteX5-131" fmla="*/ 3027 w 607586"/>
              <a:gd name="connsiteY5-132" fmla="*/ 245176 h 1733372"/>
              <a:gd name="connsiteX0-133" fmla="*/ 0 w 604559"/>
              <a:gd name="connsiteY0-134" fmla="*/ 245176 h 1733372"/>
              <a:gd name="connsiteX1-135" fmla="*/ 304482 w 604559"/>
              <a:gd name="connsiteY1-136" fmla="*/ 0 h 1733372"/>
              <a:gd name="connsiteX2-137" fmla="*/ 601462 w 604559"/>
              <a:gd name="connsiteY2-138" fmla="*/ 245175 h 1733372"/>
              <a:gd name="connsiteX3-139" fmla="*/ 604559 w 604559"/>
              <a:gd name="connsiteY3-140" fmla="*/ 1733372 h 1733372"/>
              <a:gd name="connsiteX4-141" fmla="*/ 3817 w 604559"/>
              <a:gd name="connsiteY4-142" fmla="*/ 1733371 h 1733372"/>
              <a:gd name="connsiteX5-143" fmla="*/ 0 w 604559"/>
              <a:gd name="connsiteY5-144" fmla="*/ 245176 h 1733372"/>
              <a:gd name="connsiteX0-145" fmla="*/ 0 w 604559"/>
              <a:gd name="connsiteY0-146" fmla="*/ 245176 h 1736382"/>
              <a:gd name="connsiteX1-147" fmla="*/ 304482 w 604559"/>
              <a:gd name="connsiteY1-148" fmla="*/ 0 h 1736382"/>
              <a:gd name="connsiteX2-149" fmla="*/ 601462 w 604559"/>
              <a:gd name="connsiteY2-150" fmla="*/ 245175 h 1736382"/>
              <a:gd name="connsiteX3-151" fmla="*/ 604559 w 604559"/>
              <a:gd name="connsiteY3-152" fmla="*/ 1733372 h 1736382"/>
              <a:gd name="connsiteX4-153" fmla="*/ 6083 w 604559"/>
              <a:gd name="connsiteY4-154" fmla="*/ 1736382 h 1736382"/>
              <a:gd name="connsiteX5-155" fmla="*/ 0 w 604559"/>
              <a:gd name="connsiteY5-156" fmla="*/ 245176 h 1736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4559" h="1736382">
                <a:moveTo>
                  <a:pt x="0" y="245176"/>
                </a:moveTo>
                <a:lnTo>
                  <a:pt x="304482" y="0"/>
                </a:lnTo>
                <a:lnTo>
                  <a:pt x="601462" y="245175"/>
                </a:lnTo>
                <a:cubicBezTo>
                  <a:pt x="603326" y="672319"/>
                  <a:pt x="602695" y="1306228"/>
                  <a:pt x="604559" y="1733372"/>
                </a:cubicBezTo>
                <a:lnTo>
                  <a:pt x="6083" y="1736382"/>
                </a:lnTo>
                <a:cubicBezTo>
                  <a:pt x="5566" y="1228276"/>
                  <a:pt x="517" y="753282"/>
                  <a:pt x="0" y="245176"/>
                </a:cubicBezTo>
                <a:close/>
              </a:path>
            </a:pathLst>
          </a:custGeom>
          <a:gradFill>
            <a:gsLst>
              <a:gs pos="0">
                <a:schemeClr val="accent6"/>
              </a:gs>
              <a:gs pos="100000">
                <a:schemeClr val="accent5"/>
              </a:gs>
            </a:gsLst>
            <a:lin ang="90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8" name="正五边形 11"/>
          <p:cNvSpPr/>
          <p:nvPr/>
        </p:nvSpPr>
        <p:spPr>
          <a:xfrm>
            <a:off x="2749927" y="1851814"/>
            <a:ext cx="1058140" cy="2504447"/>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 name="connsiteX0-97" fmla="*/ 0 w 609091"/>
              <a:gd name="connsiteY0-98" fmla="*/ 209052 h 1733372"/>
              <a:gd name="connsiteX1-99" fmla="*/ 309014 w 609091"/>
              <a:gd name="connsiteY1-100" fmla="*/ 0 h 1733372"/>
              <a:gd name="connsiteX2-101" fmla="*/ 608261 w 609091"/>
              <a:gd name="connsiteY2-102" fmla="*/ 209051 h 1733372"/>
              <a:gd name="connsiteX3-103" fmla="*/ 609091 w 609091"/>
              <a:gd name="connsiteY3-104" fmla="*/ 1733372 h 1733372"/>
              <a:gd name="connsiteX4-105" fmla="*/ 1552 w 609091"/>
              <a:gd name="connsiteY4-106" fmla="*/ 1733371 h 1733372"/>
              <a:gd name="connsiteX5-107" fmla="*/ 0 w 609091"/>
              <a:gd name="connsiteY5-108" fmla="*/ 209052 h 1733372"/>
              <a:gd name="connsiteX0-109" fmla="*/ 7534 w 616625"/>
              <a:gd name="connsiteY0-110" fmla="*/ 209052 h 1733372"/>
              <a:gd name="connsiteX1-111" fmla="*/ 316548 w 616625"/>
              <a:gd name="connsiteY1-112" fmla="*/ 0 h 1733372"/>
              <a:gd name="connsiteX2-113" fmla="*/ 615795 w 616625"/>
              <a:gd name="connsiteY2-114" fmla="*/ 209051 h 1733372"/>
              <a:gd name="connsiteX3-115" fmla="*/ 616625 w 616625"/>
              <a:gd name="connsiteY3-116" fmla="*/ 1733372 h 1733372"/>
              <a:gd name="connsiteX4-117" fmla="*/ 22 w 616625"/>
              <a:gd name="connsiteY4-118" fmla="*/ 1733371 h 1733372"/>
              <a:gd name="connsiteX5-119" fmla="*/ 7534 w 616625"/>
              <a:gd name="connsiteY5-120" fmla="*/ 209052 h 1733372"/>
              <a:gd name="connsiteX0-121" fmla="*/ 7534 w 618891"/>
              <a:gd name="connsiteY0-122" fmla="*/ 209052 h 1733371"/>
              <a:gd name="connsiteX1-123" fmla="*/ 316548 w 618891"/>
              <a:gd name="connsiteY1-124" fmla="*/ 0 h 1733371"/>
              <a:gd name="connsiteX2-125" fmla="*/ 615795 w 618891"/>
              <a:gd name="connsiteY2-126" fmla="*/ 209051 h 1733371"/>
              <a:gd name="connsiteX3-127" fmla="*/ 618891 w 618891"/>
              <a:gd name="connsiteY3-128" fmla="*/ 1728011 h 1733371"/>
              <a:gd name="connsiteX4-129" fmla="*/ 22 w 618891"/>
              <a:gd name="connsiteY4-130" fmla="*/ 1733371 h 1733371"/>
              <a:gd name="connsiteX5-131" fmla="*/ 7534 w 618891"/>
              <a:gd name="connsiteY5-132" fmla="*/ 209052 h 1733371"/>
              <a:gd name="connsiteX0-133" fmla="*/ 7534 w 618891"/>
              <a:gd name="connsiteY0-134" fmla="*/ 209052 h 1736052"/>
              <a:gd name="connsiteX1-135" fmla="*/ 316548 w 618891"/>
              <a:gd name="connsiteY1-136" fmla="*/ 0 h 1736052"/>
              <a:gd name="connsiteX2-137" fmla="*/ 615795 w 618891"/>
              <a:gd name="connsiteY2-138" fmla="*/ 209051 h 1736052"/>
              <a:gd name="connsiteX3-139" fmla="*/ 618891 w 618891"/>
              <a:gd name="connsiteY3-140" fmla="*/ 1736052 h 1736052"/>
              <a:gd name="connsiteX4-141" fmla="*/ 22 w 618891"/>
              <a:gd name="connsiteY4-142" fmla="*/ 1733371 h 1736052"/>
              <a:gd name="connsiteX5-143" fmla="*/ 7534 w 618891"/>
              <a:gd name="connsiteY5-144" fmla="*/ 209052 h 1736052"/>
              <a:gd name="connsiteX0-145" fmla="*/ 9796 w 621153"/>
              <a:gd name="connsiteY0-146" fmla="*/ 209052 h 1738731"/>
              <a:gd name="connsiteX1-147" fmla="*/ 318810 w 621153"/>
              <a:gd name="connsiteY1-148" fmla="*/ 0 h 1738731"/>
              <a:gd name="connsiteX2-149" fmla="*/ 618057 w 621153"/>
              <a:gd name="connsiteY2-150" fmla="*/ 209051 h 1738731"/>
              <a:gd name="connsiteX3-151" fmla="*/ 621153 w 621153"/>
              <a:gd name="connsiteY3-152" fmla="*/ 1736052 h 1738731"/>
              <a:gd name="connsiteX4-153" fmla="*/ 17 w 621153"/>
              <a:gd name="connsiteY4-154" fmla="*/ 1738731 h 1738731"/>
              <a:gd name="connsiteX5-155" fmla="*/ 9796 w 621153"/>
              <a:gd name="connsiteY5-156" fmla="*/ 209052 h 17387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21153" h="1738731">
                <a:moveTo>
                  <a:pt x="9796" y="209052"/>
                </a:moveTo>
                <a:lnTo>
                  <a:pt x="318810" y="0"/>
                </a:lnTo>
                <a:lnTo>
                  <a:pt x="618057" y="209051"/>
                </a:lnTo>
                <a:cubicBezTo>
                  <a:pt x="619921" y="636195"/>
                  <a:pt x="619289" y="1308908"/>
                  <a:pt x="621153" y="1736052"/>
                </a:cubicBezTo>
                <a:lnTo>
                  <a:pt x="17" y="1738731"/>
                </a:lnTo>
                <a:cubicBezTo>
                  <a:pt x="-500" y="1230625"/>
                  <a:pt x="10313" y="717158"/>
                  <a:pt x="9796" y="209052"/>
                </a:cubicBezTo>
                <a:close/>
              </a:path>
            </a:pathLst>
          </a:custGeom>
          <a:gradFill>
            <a:gsLst>
              <a:gs pos="0">
                <a:schemeClr val="accent4"/>
              </a:gs>
              <a:gs pos="100000">
                <a:schemeClr val="accent3"/>
              </a:gs>
            </a:gsLst>
            <a:lin ang="90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9" name="正五边形 11"/>
          <p:cNvSpPr/>
          <p:nvPr/>
        </p:nvSpPr>
        <p:spPr>
          <a:xfrm>
            <a:off x="1776997" y="1837456"/>
            <a:ext cx="987428" cy="2792733"/>
          </a:xfrm>
          <a:custGeom>
            <a:avLst/>
            <a:gdLst>
              <a:gd name="connsiteX0" fmla="*/ 0 w 432048"/>
              <a:gd name="connsiteY0" fmla="*/ 165027 h 432048"/>
              <a:gd name="connsiteX1" fmla="*/ 216024 w 432048"/>
              <a:gd name="connsiteY1" fmla="*/ 0 h 432048"/>
              <a:gd name="connsiteX2" fmla="*/ 432048 w 432048"/>
              <a:gd name="connsiteY2" fmla="*/ 165027 h 432048"/>
              <a:gd name="connsiteX3" fmla="*/ 349534 w 432048"/>
              <a:gd name="connsiteY3" fmla="*/ 432047 h 432048"/>
              <a:gd name="connsiteX4" fmla="*/ 82514 w 432048"/>
              <a:gd name="connsiteY4" fmla="*/ 432047 h 432048"/>
              <a:gd name="connsiteX5" fmla="*/ 0 w 432048"/>
              <a:gd name="connsiteY5" fmla="*/ 165027 h 432048"/>
              <a:gd name="connsiteX0-1" fmla="*/ 24642 w 456690"/>
              <a:gd name="connsiteY0-2" fmla="*/ 165027 h 801140"/>
              <a:gd name="connsiteX1-3" fmla="*/ 240666 w 456690"/>
              <a:gd name="connsiteY1-4" fmla="*/ 0 h 801140"/>
              <a:gd name="connsiteX2-5" fmla="*/ 456690 w 456690"/>
              <a:gd name="connsiteY2-6" fmla="*/ 165027 h 801140"/>
              <a:gd name="connsiteX3-7" fmla="*/ 374176 w 456690"/>
              <a:gd name="connsiteY3-8" fmla="*/ 432047 h 801140"/>
              <a:gd name="connsiteX4-9" fmla="*/ 0 w 456690"/>
              <a:gd name="connsiteY4-10" fmla="*/ 801140 h 801140"/>
              <a:gd name="connsiteX5-11" fmla="*/ 24642 w 456690"/>
              <a:gd name="connsiteY5-12" fmla="*/ 165027 h 801140"/>
              <a:gd name="connsiteX0-13" fmla="*/ 24642 w 600395"/>
              <a:gd name="connsiteY0-14" fmla="*/ 165027 h 801140"/>
              <a:gd name="connsiteX1-15" fmla="*/ 240666 w 600395"/>
              <a:gd name="connsiteY1-16" fmla="*/ 0 h 801140"/>
              <a:gd name="connsiteX2-17" fmla="*/ 456690 w 600395"/>
              <a:gd name="connsiteY2-18" fmla="*/ 165027 h 801140"/>
              <a:gd name="connsiteX3-19" fmla="*/ 600395 w 600395"/>
              <a:gd name="connsiteY3-20" fmla="*/ 786853 h 801140"/>
              <a:gd name="connsiteX4-21" fmla="*/ 0 w 600395"/>
              <a:gd name="connsiteY4-22" fmla="*/ 801140 h 801140"/>
              <a:gd name="connsiteX5-23" fmla="*/ 24642 w 600395"/>
              <a:gd name="connsiteY5-24" fmla="*/ 165027 h 801140"/>
              <a:gd name="connsiteX0-25" fmla="*/ 24642 w 600395"/>
              <a:gd name="connsiteY0-26" fmla="*/ 165027 h 791615"/>
              <a:gd name="connsiteX1-27" fmla="*/ 240666 w 600395"/>
              <a:gd name="connsiteY1-28" fmla="*/ 0 h 791615"/>
              <a:gd name="connsiteX2-29" fmla="*/ 456690 w 600395"/>
              <a:gd name="connsiteY2-30" fmla="*/ 165027 h 791615"/>
              <a:gd name="connsiteX3-31" fmla="*/ 600395 w 600395"/>
              <a:gd name="connsiteY3-32" fmla="*/ 786853 h 791615"/>
              <a:gd name="connsiteX4-33" fmla="*/ 0 w 600395"/>
              <a:gd name="connsiteY4-34" fmla="*/ 791615 h 791615"/>
              <a:gd name="connsiteX5-35" fmla="*/ 24642 w 600395"/>
              <a:gd name="connsiteY5-36" fmla="*/ 165027 h 791615"/>
              <a:gd name="connsiteX0-37" fmla="*/ 24642 w 607539"/>
              <a:gd name="connsiteY0-38" fmla="*/ 165027 h 791616"/>
              <a:gd name="connsiteX1-39" fmla="*/ 240666 w 607539"/>
              <a:gd name="connsiteY1-40" fmla="*/ 0 h 791616"/>
              <a:gd name="connsiteX2-41" fmla="*/ 456690 w 607539"/>
              <a:gd name="connsiteY2-42" fmla="*/ 165027 h 791616"/>
              <a:gd name="connsiteX3-43" fmla="*/ 607539 w 607539"/>
              <a:gd name="connsiteY3-44" fmla="*/ 791616 h 791616"/>
              <a:gd name="connsiteX4-45" fmla="*/ 0 w 607539"/>
              <a:gd name="connsiteY4-46" fmla="*/ 791615 h 791616"/>
              <a:gd name="connsiteX5-47" fmla="*/ 24642 w 607539"/>
              <a:gd name="connsiteY5-48" fmla="*/ 165027 h 791616"/>
              <a:gd name="connsiteX0-49" fmla="*/ 24642 w 607539"/>
              <a:gd name="connsiteY0-50" fmla="*/ 654844 h 1281433"/>
              <a:gd name="connsiteX1-51" fmla="*/ 240666 w 607539"/>
              <a:gd name="connsiteY1-52" fmla="*/ 489817 h 1281433"/>
              <a:gd name="connsiteX2-53" fmla="*/ 601946 w 607539"/>
              <a:gd name="connsiteY2-54" fmla="*/ 0 h 1281433"/>
              <a:gd name="connsiteX3-55" fmla="*/ 607539 w 607539"/>
              <a:gd name="connsiteY3-56" fmla="*/ 1281433 h 1281433"/>
              <a:gd name="connsiteX4-57" fmla="*/ 0 w 607539"/>
              <a:gd name="connsiteY4-58" fmla="*/ 1281432 h 1281433"/>
              <a:gd name="connsiteX5-59" fmla="*/ 24642 w 607539"/>
              <a:gd name="connsiteY5-60" fmla="*/ 654844 h 1281433"/>
              <a:gd name="connsiteX0-61" fmla="*/ 24642 w 607539"/>
              <a:gd name="connsiteY0-62" fmla="*/ 1096096 h 1722685"/>
              <a:gd name="connsiteX1-63" fmla="*/ 309722 w 607539"/>
              <a:gd name="connsiteY1-64" fmla="*/ 0 h 1722685"/>
              <a:gd name="connsiteX2-65" fmla="*/ 601946 w 607539"/>
              <a:gd name="connsiteY2-66" fmla="*/ 441252 h 1722685"/>
              <a:gd name="connsiteX3-67" fmla="*/ 607539 w 607539"/>
              <a:gd name="connsiteY3-68" fmla="*/ 1722685 h 1722685"/>
              <a:gd name="connsiteX4-69" fmla="*/ 0 w 607539"/>
              <a:gd name="connsiteY4-70" fmla="*/ 1722684 h 1722685"/>
              <a:gd name="connsiteX5-71" fmla="*/ 24642 w 607539"/>
              <a:gd name="connsiteY5-72" fmla="*/ 1096096 h 1722685"/>
              <a:gd name="connsiteX0-73" fmla="*/ 0 w 609091"/>
              <a:gd name="connsiteY0-74" fmla="*/ 198365 h 1722685"/>
              <a:gd name="connsiteX1-75" fmla="*/ 311274 w 609091"/>
              <a:gd name="connsiteY1-76" fmla="*/ 0 h 1722685"/>
              <a:gd name="connsiteX2-77" fmla="*/ 603498 w 609091"/>
              <a:gd name="connsiteY2-78" fmla="*/ 441252 h 1722685"/>
              <a:gd name="connsiteX3-79" fmla="*/ 609091 w 609091"/>
              <a:gd name="connsiteY3-80" fmla="*/ 1722685 h 1722685"/>
              <a:gd name="connsiteX4-81" fmla="*/ 1552 w 609091"/>
              <a:gd name="connsiteY4-82" fmla="*/ 1722684 h 1722685"/>
              <a:gd name="connsiteX5-83" fmla="*/ 0 w 609091"/>
              <a:gd name="connsiteY5-84" fmla="*/ 198365 h 1722685"/>
              <a:gd name="connsiteX0-85" fmla="*/ 0 w 609091"/>
              <a:gd name="connsiteY0-86" fmla="*/ 198365 h 1722685"/>
              <a:gd name="connsiteX1-87" fmla="*/ 311274 w 609091"/>
              <a:gd name="connsiteY1-88" fmla="*/ 0 h 1722685"/>
              <a:gd name="connsiteX2-89" fmla="*/ 608261 w 609091"/>
              <a:gd name="connsiteY2-90" fmla="*/ 198364 h 1722685"/>
              <a:gd name="connsiteX3-91" fmla="*/ 609091 w 609091"/>
              <a:gd name="connsiteY3-92" fmla="*/ 1722685 h 1722685"/>
              <a:gd name="connsiteX4-93" fmla="*/ 1552 w 609091"/>
              <a:gd name="connsiteY4-94" fmla="*/ 1722684 h 1722685"/>
              <a:gd name="connsiteX5-95" fmla="*/ 0 w 609091"/>
              <a:gd name="connsiteY5-96" fmla="*/ 198365 h 172268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9091" h="1722685">
                <a:moveTo>
                  <a:pt x="0" y="198365"/>
                </a:moveTo>
                <a:lnTo>
                  <a:pt x="311274" y="0"/>
                </a:lnTo>
                <a:lnTo>
                  <a:pt x="608261" y="198364"/>
                </a:lnTo>
                <a:cubicBezTo>
                  <a:pt x="610125" y="625508"/>
                  <a:pt x="607227" y="1295541"/>
                  <a:pt x="609091" y="1722685"/>
                </a:cubicBezTo>
                <a:lnTo>
                  <a:pt x="1552" y="1722684"/>
                </a:lnTo>
                <a:cubicBezTo>
                  <a:pt x="1035" y="1214578"/>
                  <a:pt x="517" y="706471"/>
                  <a:pt x="0" y="198365"/>
                </a:cubicBezTo>
                <a:close/>
              </a:path>
            </a:pathLst>
          </a:custGeom>
          <a:gradFill>
            <a:gsLst>
              <a:gs pos="100000">
                <a:schemeClr val="tx2"/>
              </a:gs>
              <a:gs pos="0">
                <a:schemeClr val="bg2"/>
              </a:gs>
            </a:gsLst>
            <a:lin ang="7200000" scaled="0"/>
          </a:gradFill>
          <a:ln>
            <a:noFill/>
          </a:ln>
          <a:effectLst>
            <a:outerShdw blurRad="101600" dist="25400" dir="3720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0" name="矩形 2"/>
          <p:cNvSpPr/>
          <p:nvPr/>
        </p:nvSpPr>
        <p:spPr>
          <a:xfrm>
            <a:off x="1311740" y="4619052"/>
            <a:ext cx="1453027" cy="354992"/>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6293" h="218975">
                <a:moveTo>
                  <a:pt x="292893" y="0"/>
                </a:moveTo>
                <a:lnTo>
                  <a:pt x="896293" y="0"/>
                </a:lnTo>
                <a:lnTo>
                  <a:pt x="760561" y="218975"/>
                </a:lnTo>
                <a:lnTo>
                  <a:pt x="0" y="216593"/>
                </a:lnTo>
                <a:lnTo>
                  <a:pt x="292893" y="0"/>
                </a:lnTo>
                <a:close/>
              </a:path>
            </a:pathLst>
          </a:custGeom>
          <a:solidFill>
            <a:schemeClr val="bg2">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1" name="等腰三角形 1"/>
          <p:cNvSpPr/>
          <p:nvPr/>
        </p:nvSpPr>
        <p:spPr>
          <a:xfrm>
            <a:off x="2549143" y="4626325"/>
            <a:ext cx="1246621" cy="1098795"/>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424032 w 776117"/>
              <a:gd name="connsiteY0-82" fmla="*/ 677787 h 677787"/>
              <a:gd name="connsiteX1-83" fmla="*/ 0 w 776117"/>
              <a:gd name="connsiteY1-84" fmla="*/ 0 h 677787"/>
              <a:gd name="connsiteX2-85" fmla="*/ 776117 w 776117"/>
              <a:gd name="connsiteY2-86" fmla="*/ 1513 h 677787"/>
              <a:gd name="connsiteX3-87" fmla="*/ 424032 w 776117"/>
              <a:gd name="connsiteY3-88" fmla="*/ 677787 h 677787"/>
              <a:gd name="connsiteX0-89" fmla="*/ 424032 w 776117"/>
              <a:gd name="connsiteY0-90" fmla="*/ 677787 h 677787"/>
              <a:gd name="connsiteX1-91" fmla="*/ 0 w 776117"/>
              <a:gd name="connsiteY1-92" fmla="*/ 0 h 677787"/>
              <a:gd name="connsiteX2-93" fmla="*/ 776117 w 776117"/>
              <a:gd name="connsiteY2-94" fmla="*/ 1513 h 677787"/>
              <a:gd name="connsiteX3-95" fmla="*/ 424032 w 776117"/>
              <a:gd name="connsiteY3-96" fmla="*/ 677787 h 677787"/>
              <a:gd name="connsiteX0-97" fmla="*/ 424032 w 768973"/>
              <a:gd name="connsiteY0-98" fmla="*/ 677787 h 677787"/>
              <a:gd name="connsiteX1-99" fmla="*/ 0 w 768973"/>
              <a:gd name="connsiteY1-100" fmla="*/ 0 h 677787"/>
              <a:gd name="connsiteX2-101" fmla="*/ 768973 w 768973"/>
              <a:gd name="connsiteY2-102" fmla="*/ 3895 h 677787"/>
              <a:gd name="connsiteX3-103" fmla="*/ 424032 w 768973"/>
              <a:gd name="connsiteY3-104" fmla="*/ 677787 h 677787"/>
            </a:gdLst>
            <a:ahLst/>
            <a:cxnLst>
              <a:cxn ang="0">
                <a:pos x="connsiteX0-1" y="connsiteY0-2"/>
              </a:cxn>
              <a:cxn ang="0">
                <a:pos x="connsiteX1-3" y="connsiteY1-4"/>
              </a:cxn>
              <a:cxn ang="0">
                <a:pos x="connsiteX2-5" y="connsiteY2-6"/>
              </a:cxn>
              <a:cxn ang="0">
                <a:pos x="connsiteX3-7" y="connsiteY3-8"/>
              </a:cxn>
            </a:cxnLst>
            <a:rect l="l" t="t" r="r" b="b"/>
            <a:pathLst>
              <a:path w="768973" h="677787">
                <a:moveTo>
                  <a:pt x="424032" y="677787"/>
                </a:moveTo>
                <a:lnTo>
                  <a:pt x="0" y="0"/>
                </a:lnTo>
                <a:lnTo>
                  <a:pt x="768973" y="3895"/>
                </a:lnTo>
                <a:lnTo>
                  <a:pt x="424032" y="677787"/>
                </a:lnTo>
                <a:close/>
              </a:path>
            </a:pathLst>
          </a:custGeom>
          <a:gradFill>
            <a:gsLst>
              <a:gs pos="0">
                <a:schemeClr val="accent4"/>
              </a:gs>
              <a:gs pos="100000">
                <a:schemeClr val="accent3"/>
              </a:gs>
            </a:gsLst>
            <a:lin ang="9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2" name="等腰三角形 1"/>
          <p:cNvSpPr/>
          <p:nvPr/>
        </p:nvSpPr>
        <p:spPr>
          <a:xfrm>
            <a:off x="3791903" y="4287867"/>
            <a:ext cx="1262061" cy="1102655"/>
          </a:xfrm>
          <a:custGeom>
            <a:avLst/>
            <a:gdLst>
              <a:gd name="connsiteX0" fmla="*/ 0 w 918822"/>
              <a:gd name="connsiteY0" fmla="*/ 792088 h 792088"/>
              <a:gd name="connsiteX1" fmla="*/ 459411 w 918822"/>
              <a:gd name="connsiteY1" fmla="*/ 0 h 792088"/>
              <a:gd name="connsiteX2" fmla="*/ 918822 w 918822"/>
              <a:gd name="connsiteY2" fmla="*/ 792088 h 792088"/>
              <a:gd name="connsiteX3" fmla="*/ 0 w 918822"/>
              <a:gd name="connsiteY3" fmla="*/ 792088 h 792088"/>
              <a:gd name="connsiteX0-1" fmla="*/ 9695 w 928517"/>
              <a:gd name="connsiteY0-2" fmla="*/ 803994 h 803994"/>
              <a:gd name="connsiteX1-3" fmla="*/ 0 w 928517"/>
              <a:gd name="connsiteY1-4" fmla="*/ 0 h 803994"/>
              <a:gd name="connsiteX2-5" fmla="*/ 928517 w 928517"/>
              <a:gd name="connsiteY2-6" fmla="*/ 803994 h 803994"/>
              <a:gd name="connsiteX3-7" fmla="*/ 9695 w 928517"/>
              <a:gd name="connsiteY3-8" fmla="*/ 803994 h 803994"/>
              <a:gd name="connsiteX0-9" fmla="*/ 9695 w 764211"/>
              <a:gd name="connsiteY0-10" fmla="*/ 803994 h 803994"/>
              <a:gd name="connsiteX1-11" fmla="*/ 0 w 764211"/>
              <a:gd name="connsiteY1-12" fmla="*/ 0 h 803994"/>
              <a:gd name="connsiteX2-13" fmla="*/ 764211 w 764211"/>
              <a:gd name="connsiteY2-14" fmla="*/ 6276 h 803994"/>
              <a:gd name="connsiteX3-15" fmla="*/ 9695 w 764211"/>
              <a:gd name="connsiteY3-16" fmla="*/ 803994 h 803994"/>
              <a:gd name="connsiteX0-17" fmla="*/ 514520 w 764211"/>
              <a:gd name="connsiteY0-18" fmla="*/ 680169 h 680169"/>
              <a:gd name="connsiteX1-19" fmla="*/ 0 w 764211"/>
              <a:gd name="connsiteY1-20" fmla="*/ 0 h 680169"/>
              <a:gd name="connsiteX2-21" fmla="*/ 764211 w 764211"/>
              <a:gd name="connsiteY2-22" fmla="*/ 6276 h 680169"/>
              <a:gd name="connsiteX3-23" fmla="*/ 514520 w 764211"/>
              <a:gd name="connsiteY3-24" fmla="*/ 680169 h 680169"/>
              <a:gd name="connsiteX0-25" fmla="*/ 514520 w 764211"/>
              <a:gd name="connsiteY0-26" fmla="*/ 680169 h 680169"/>
              <a:gd name="connsiteX1-27" fmla="*/ 0 w 764211"/>
              <a:gd name="connsiteY1-28" fmla="*/ 0 h 680169"/>
              <a:gd name="connsiteX2-29" fmla="*/ 764211 w 764211"/>
              <a:gd name="connsiteY2-30" fmla="*/ 3894 h 680169"/>
              <a:gd name="connsiteX3-31" fmla="*/ 514520 w 764211"/>
              <a:gd name="connsiteY3-32" fmla="*/ 680169 h 680169"/>
              <a:gd name="connsiteX0-33" fmla="*/ 519282 w 768973"/>
              <a:gd name="connsiteY0-34" fmla="*/ 676275 h 676275"/>
              <a:gd name="connsiteX1-35" fmla="*/ 0 w 768973"/>
              <a:gd name="connsiteY1-36" fmla="*/ 869 h 676275"/>
              <a:gd name="connsiteX2-37" fmla="*/ 768973 w 768973"/>
              <a:gd name="connsiteY2-38" fmla="*/ 0 h 676275"/>
              <a:gd name="connsiteX3-39" fmla="*/ 519282 w 768973"/>
              <a:gd name="connsiteY3-40" fmla="*/ 676275 h 676275"/>
              <a:gd name="connsiteX0-41" fmla="*/ 519282 w 778498"/>
              <a:gd name="connsiteY0-42" fmla="*/ 681037 h 681037"/>
              <a:gd name="connsiteX1-43" fmla="*/ 0 w 778498"/>
              <a:gd name="connsiteY1-44" fmla="*/ 5631 h 681037"/>
              <a:gd name="connsiteX2-45" fmla="*/ 778498 w 778498"/>
              <a:gd name="connsiteY2-46" fmla="*/ 0 h 681037"/>
              <a:gd name="connsiteX3-47" fmla="*/ 519282 w 778498"/>
              <a:gd name="connsiteY3-48" fmla="*/ 681037 h 681037"/>
              <a:gd name="connsiteX0-49" fmla="*/ 426413 w 778498"/>
              <a:gd name="connsiteY0-50" fmla="*/ 676274 h 676274"/>
              <a:gd name="connsiteX1-51" fmla="*/ 0 w 778498"/>
              <a:gd name="connsiteY1-52" fmla="*/ 5631 h 676274"/>
              <a:gd name="connsiteX2-53" fmla="*/ 778498 w 778498"/>
              <a:gd name="connsiteY2-54" fmla="*/ 0 h 676274"/>
              <a:gd name="connsiteX3-55" fmla="*/ 426413 w 778498"/>
              <a:gd name="connsiteY3-56" fmla="*/ 676274 h 676274"/>
              <a:gd name="connsiteX0-57" fmla="*/ 431175 w 783260"/>
              <a:gd name="connsiteY0-58" fmla="*/ 677787 h 677787"/>
              <a:gd name="connsiteX1-59" fmla="*/ 0 w 783260"/>
              <a:gd name="connsiteY1-60" fmla="*/ 0 h 677787"/>
              <a:gd name="connsiteX2-61" fmla="*/ 783260 w 783260"/>
              <a:gd name="connsiteY2-62" fmla="*/ 1513 h 677787"/>
              <a:gd name="connsiteX3-63" fmla="*/ 431175 w 783260"/>
              <a:gd name="connsiteY3-64" fmla="*/ 677787 h 677787"/>
              <a:gd name="connsiteX0-65" fmla="*/ 433556 w 785641"/>
              <a:gd name="connsiteY0-66" fmla="*/ 680168 h 680168"/>
              <a:gd name="connsiteX1-67" fmla="*/ 0 w 785641"/>
              <a:gd name="connsiteY1-68" fmla="*/ 0 h 680168"/>
              <a:gd name="connsiteX2-69" fmla="*/ 785641 w 785641"/>
              <a:gd name="connsiteY2-70" fmla="*/ 3894 h 680168"/>
              <a:gd name="connsiteX3-71" fmla="*/ 433556 w 785641"/>
              <a:gd name="connsiteY3-72" fmla="*/ 680168 h 680168"/>
              <a:gd name="connsiteX0-73" fmla="*/ 431175 w 783260"/>
              <a:gd name="connsiteY0-74" fmla="*/ 676274 h 676274"/>
              <a:gd name="connsiteX1-75" fmla="*/ 0 w 783260"/>
              <a:gd name="connsiteY1-76" fmla="*/ 868 h 676274"/>
              <a:gd name="connsiteX2-77" fmla="*/ 783260 w 783260"/>
              <a:gd name="connsiteY2-78" fmla="*/ 0 h 676274"/>
              <a:gd name="connsiteX3-79" fmla="*/ 431175 w 783260"/>
              <a:gd name="connsiteY3-80" fmla="*/ 676274 h 676274"/>
              <a:gd name="connsiteX0-81" fmla="*/ 357356 w 783260"/>
              <a:gd name="connsiteY0-82" fmla="*/ 681036 h 681036"/>
              <a:gd name="connsiteX1-83" fmla="*/ 0 w 783260"/>
              <a:gd name="connsiteY1-84" fmla="*/ 868 h 681036"/>
              <a:gd name="connsiteX2-85" fmla="*/ 783260 w 783260"/>
              <a:gd name="connsiteY2-86" fmla="*/ 0 h 681036"/>
              <a:gd name="connsiteX3-87" fmla="*/ 357356 w 783260"/>
              <a:gd name="connsiteY3-88" fmla="*/ 681036 h 681036"/>
              <a:gd name="connsiteX0-89" fmla="*/ 357356 w 783260"/>
              <a:gd name="connsiteY0-90" fmla="*/ 681036 h 681036"/>
              <a:gd name="connsiteX1-91" fmla="*/ 0 w 783260"/>
              <a:gd name="connsiteY1-92" fmla="*/ 868 h 681036"/>
              <a:gd name="connsiteX2-93" fmla="*/ 783260 w 783260"/>
              <a:gd name="connsiteY2-94" fmla="*/ 0 h 681036"/>
              <a:gd name="connsiteX3-95" fmla="*/ 357356 w 783260"/>
              <a:gd name="connsiteY3-96" fmla="*/ 681036 h 681036"/>
              <a:gd name="connsiteX0-97" fmla="*/ 357356 w 785641"/>
              <a:gd name="connsiteY0-98" fmla="*/ 681036 h 681036"/>
              <a:gd name="connsiteX1-99" fmla="*/ 0 w 785641"/>
              <a:gd name="connsiteY1-100" fmla="*/ 868 h 681036"/>
              <a:gd name="connsiteX2-101" fmla="*/ 785641 w 785641"/>
              <a:gd name="connsiteY2-102" fmla="*/ 0 h 681036"/>
              <a:gd name="connsiteX3-103" fmla="*/ 357356 w 785641"/>
              <a:gd name="connsiteY3-104" fmla="*/ 681036 h 681036"/>
              <a:gd name="connsiteX0-105" fmla="*/ 357356 w 778497"/>
              <a:gd name="connsiteY0-106" fmla="*/ 680168 h 680168"/>
              <a:gd name="connsiteX1-107" fmla="*/ 0 w 778497"/>
              <a:gd name="connsiteY1-108" fmla="*/ 0 h 680168"/>
              <a:gd name="connsiteX2-109" fmla="*/ 778497 w 778497"/>
              <a:gd name="connsiteY2-110" fmla="*/ 1513 h 680168"/>
              <a:gd name="connsiteX3-111" fmla="*/ 357356 w 778497"/>
              <a:gd name="connsiteY3-112" fmla="*/ 680168 h 680168"/>
            </a:gdLst>
            <a:ahLst/>
            <a:cxnLst>
              <a:cxn ang="0">
                <a:pos x="connsiteX0-1" y="connsiteY0-2"/>
              </a:cxn>
              <a:cxn ang="0">
                <a:pos x="connsiteX1-3" y="connsiteY1-4"/>
              </a:cxn>
              <a:cxn ang="0">
                <a:pos x="connsiteX2-5" y="connsiteY2-6"/>
              </a:cxn>
              <a:cxn ang="0">
                <a:pos x="connsiteX3-7" y="connsiteY3-8"/>
              </a:cxn>
            </a:cxnLst>
            <a:rect l="l" t="t" r="r" b="b"/>
            <a:pathLst>
              <a:path w="778497" h="680168">
                <a:moveTo>
                  <a:pt x="357356" y="680168"/>
                </a:moveTo>
                <a:lnTo>
                  <a:pt x="0" y="0"/>
                </a:lnTo>
                <a:lnTo>
                  <a:pt x="778497" y="1513"/>
                </a:lnTo>
                <a:lnTo>
                  <a:pt x="357356" y="680168"/>
                </a:lnTo>
                <a:close/>
              </a:path>
            </a:pathLst>
          </a:custGeom>
          <a:gradFill>
            <a:gsLst>
              <a:gs pos="0">
                <a:schemeClr val="accent6"/>
              </a:gs>
              <a:gs pos="100000">
                <a:schemeClr val="accent5"/>
              </a:gs>
            </a:gsLst>
            <a:lin ang="90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3" name="矩形 2"/>
          <p:cNvSpPr/>
          <p:nvPr/>
        </p:nvSpPr>
        <p:spPr>
          <a:xfrm>
            <a:off x="3793959" y="4052549"/>
            <a:ext cx="1252285" cy="243041"/>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21443 w 767704"/>
              <a:gd name="connsiteY0-192" fmla="*/ 0 h 173732"/>
              <a:gd name="connsiteX1-193" fmla="*/ 767704 w 767704"/>
              <a:gd name="connsiteY1-194" fmla="*/ 1 h 173732"/>
              <a:gd name="connsiteX2-195" fmla="*/ 760561 w 767704"/>
              <a:gd name="connsiteY2-196" fmla="*/ 173732 h 173732"/>
              <a:gd name="connsiteX3-197" fmla="*/ 0 w 767704"/>
              <a:gd name="connsiteY3-198" fmla="*/ 171350 h 173732"/>
              <a:gd name="connsiteX4-199" fmla="*/ 121443 w 767704"/>
              <a:gd name="connsiteY4-200" fmla="*/ 0 h 173732"/>
              <a:gd name="connsiteX0-201" fmla="*/ 0 w 770086"/>
              <a:gd name="connsiteY0-202" fmla="*/ 33337 h 173731"/>
              <a:gd name="connsiteX1-203" fmla="*/ 770086 w 770086"/>
              <a:gd name="connsiteY1-204" fmla="*/ 0 h 173731"/>
              <a:gd name="connsiteX2-205" fmla="*/ 762943 w 770086"/>
              <a:gd name="connsiteY2-206" fmla="*/ 173731 h 173731"/>
              <a:gd name="connsiteX3-207" fmla="*/ 2382 w 770086"/>
              <a:gd name="connsiteY3-208" fmla="*/ 171349 h 173731"/>
              <a:gd name="connsiteX4-209" fmla="*/ 0 w 770086"/>
              <a:gd name="connsiteY4-210" fmla="*/ 33337 h 173731"/>
              <a:gd name="connsiteX0-211" fmla="*/ 0 w 762943"/>
              <a:gd name="connsiteY0-212" fmla="*/ 0 h 140394"/>
              <a:gd name="connsiteX1-213" fmla="*/ 651023 w 762943"/>
              <a:gd name="connsiteY1-214" fmla="*/ 4763 h 140394"/>
              <a:gd name="connsiteX2-215" fmla="*/ 762943 w 762943"/>
              <a:gd name="connsiteY2-216" fmla="*/ 140394 h 140394"/>
              <a:gd name="connsiteX3-217" fmla="*/ 2382 w 762943"/>
              <a:gd name="connsiteY3-218" fmla="*/ 138012 h 140394"/>
              <a:gd name="connsiteX4-219" fmla="*/ 0 w 762943"/>
              <a:gd name="connsiteY4-220" fmla="*/ 0 h 140394"/>
              <a:gd name="connsiteX0-221" fmla="*/ 0 w 762943"/>
              <a:gd name="connsiteY0-222" fmla="*/ 0 h 140394"/>
              <a:gd name="connsiteX1-223" fmla="*/ 641498 w 762943"/>
              <a:gd name="connsiteY1-224" fmla="*/ 2382 h 140394"/>
              <a:gd name="connsiteX2-225" fmla="*/ 762943 w 762943"/>
              <a:gd name="connsiteY2-226" fmla="*/ 140394 h 140394"/>
              <a:gd name="connsiteX3-227" fmla="*/ 2382 w 762943"/>
              <a:gd name="connsiteY3-228" fmla="*/ 138012 h 140394"/>
              <a:gd name="connsiteX4-229" fmla="*/ 0 w 762943"/>
              <a:gd name="connsiteY4-230" fmla="*/ 0 h 140394"/>
              <a:gd name="connsiteX0-231" fmla="*/ 0 w 762943"/>
              <a:gd name="connsiteY0-232" fmla="*/ 0 h 140394"/>
              <a:gd name="connsiteX1-233" fmla="*/ 641498 w 762943"/>
              <a:gd name="connsiteY1-234" fmla="*/ 2382 h 140394"/>
              <a:gd name="connsiteX2-235" fmla="*/ 762943 w 762943"/>
              <a:gd name="connsiteY2-236" fmla="*/ 140394 h 140394"/>
              <a:gd name="connsiteX3-237" fmla="*/ 0 w 762943"/>
              <a:gd name="connsiteY3-238" fmla="*/ 140393 h 140394"/>
              <a:gd name="connsiteX4-239" fmla="*/ 0 w 762943"/>
              <a:gd name="connsiteY4-240" fmla="*/ 0 h 140394"/>
              <a:gd name="connsiteX0-241" fmla="*/ 0 w 762943"/>
              <a:gd name="connsiteY0-242" fmla="*/ 0 h 140394"/>
              <a:gd name="connsiteX1-243" fmla="*/ 629592 w 762943"/>
              <a:gd name="connsiteY1-244" fmla="*/ 2382 h 140394"/>
              <a:gd name="connsiteX2-245" fmla="*/ 762943 w 762943"/>
              <a:gd name="connsiteY2-246" fmla="*/ 140394 h 140394"/>
              <a:gd name="connsiteX3-247" fmla="*/ 0 w 762943"/>
              <a:gd name="connsiteY3-248" fmla="*/ 140393 h 140394"/>
              <a:gd name="connsiteX4-249" fmla="*/ 0 w 762943"/>
              <a:gd name="connsiteY4-250" fmla="*/ 0 h 140394"/>
              <a:gd name="connsiteX0-251" fmla="*/ 0 w 762943"/>
              <a:gd name="connsiteY0-252" fmla="*/ 4762 h 145156"/>
              <a:gd name="connsiteX1-253" fmla="*/ 631973 w 762943"/>
              <a:gd name="connsiteY1-254" fmla="*/ 0 h 145156"/>
              <a:gd name="connsiteX2-255" fmla="*/ 762943 w 762943"/>
              <a:gd name="connsiteY2-256" fmla="*/ 145156 h 145156"/>
              <a:gd name="connsiteX3-257" fmla="*/ 0 w 762943"/>
              <a:gd name="connsiteY3-258" fmla="*/ 145155 h 145156"/>
              <a:gd name="connsiteX4-259" fmla="*/ 0 w 762943"/>
              <a:gd name="connsiteY4-260" fmla="*/ 4762 h 145156"/>
              <a:gd name="connsiteX0-261" fmla="*/ 0 w 762943"/>
              <a:gd name="connsiteY0-262" fmla="*/ 4762 h 145156"/>
              <a:gd name="connsiteX1-263" fmla="*/ 634355 w 762943"/>
              <a:gd name="connsiteY1-264" fmla="*/ 0 h 145156"/>
              <a:gd name="connsiteX2-265" fmla="*/ 762943 w 762943"/>
              <a:gd name="connsiteY2-266" fmla="*/ 145156 h 145156"/>
              <a:gd name="connsiteX3-267" fmla="*/ 0 w 762943"/>
              <a:gd name="connsiteY3-268" fmla="*/ 145155 h 145156"/>
              <a:gd name="connsiteX4-269" fmla="*/ 0 w 762943"/>
              <a:gd name="connsiteY4-270" fmla="*/ 4762 h 145156"/>
              <a:gd name="connsiteX0-271" fmla="*/ 0 w 765324"/>
              <a:gd name="connsiteY0-272" fmla="*/ 4762 h 149919"/>
              <a:gd name="connsiteX1-273" fmla="*/ 634355 w 765324"/>
              <a:gd name="connsiteY1-274" fmla="*/ 0 h 149919"/>
              <a:gd name="connsiteX2-275" fmla="*/ 765324 w 765324"/>
              <a:gd name="connsiteY2-276" fmla="*/ 149919 h 149919"/>
              <a:gd name="connsiteX3-277" fmla="*/ 0 w 765324"/>
              <a:gd name="connsiteY3-278" fmla="*/ 145155 h 149919"/>
              <a:gd name="connsiteX4-279" fmla="*/ 0 w 765324"/>
              <a:gd name="connsiteY4-280" fmla="*/ 4762 h 149919"/>
              <a:gd name="connsiteX0-281" fmla="*/ 0 w 765324"/>
              <a:gd name="connsiteY0-282" fmla="*/ 4762 h 149919"/>
              <a:gd name="connsiteX1-283" fmla="*/ 634355 w 765324"/>
              <a:gd name="connsiteY1-284" fmla="*/ 0 h 149919"/>
              <a:gd name="connsiteX2-285" fmla="*/ 765324 w 765324"/>
              <a:gd name="connsiteY2-286" fmla="*/ 149919 h 149919"/>
              <a:gd name="connsiteX3-287" fmla="*/ 0 w 765324"/>
              <a:gd name="connsiteY3-288" fmla="*/ 145155 h 149919"/>
              <a:gd name="connsiteX4-289" fmla="*/ 0 w 765324"/>
              <a:gd name="connsiteY4-290" fmla="*/ 4762 h 149919"/>
              <a:gd name="connsiteX0-291" fmla="*/ 0 w 765324"/>
              <a:gd name="connsiteY0-292" fmla="*/ 4762 h 149919"/>
              <a:gd name="connsiteX1-293" fmla="*/ 634355 w 765324"/>
              <a:gd name="connsiteY1-294" fmla="*/ 0 h 149919"/>
              <a:gd name="connsiteX2-295" fmla="*/ 765324 w 765324"/>
              <a:gd name="connsiteY2-296" fmla="*/ 149919 h 149919"/>
              <a:gd name="connsiteX3-297" fmla="*/ 0 w 765324"/>
              <a:gd name="connsiteY3-298" fmla="*/ 145155 h 149919"/>
              <a:gd name="connsiteX4-299" fmla="*/ 0 w 765324"/>
              <a:gd name="connsiteY4-300" fmla="*/ 4762 h 149919"/>
              <a:gd name="connsiteX0-301" fmla="*/ 7143 w 772467"/>
              <a:gd name="connsiteY0-302" fmla="*/ 4762 h 149919"/>
              <a:gd name="connsiteX1-303" fmla="*/ 641498 w 772467"/>
              <a:gd name="connsiteY1-304" fmla="*/ 0 h 149919"/>
              <a:gd name="connsiteX2-305" fmla="*/ 772467 w 772467"/>
              <a:gd name="connsiteY2-306" fmla="*/ 149919 h 149919"/>
              <a:gd name="connsiteX3-307" fmla="*/ 0 w 772467"/>
              <a:gd name="connsiteY3-308" fmla="*/ 147537 h 149919"/>
              <a:gd name="connsiteX4-309" fmla="*/ 7143 w 772467"/>
              <a:gd name="connsiteY4-310" fmla="*/ 4762 h 14991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2467" h="149919">
                <a:moveTo>
                  <a:pt x="7143" y="4762"/>
                </a:moveTo>
                <a:lnTo>
                  <a:pt x="641498" y="0"/>
                </a:lnTo>
                <a:lnTo>
                  <a:pt x="772467" y="149919"/>
                </a:lnTo>
                <a:lnTo>
                  <a:pt x="0" y="147537"/>
                </a:lnTo>
                <a:lnTo>
                  <a:pt x="7143" y="4762"/>
                </a:lnTo>
                <a:close/>
              </a:path>
            </a:pathLst>
          </a:custGeom>
          <a:solidFill>
            <a:schemeClr val="accent5">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64" name="组合 63"/>
          <p:cNvGrpSpPr/>
          <p:nvPr/>
        </p:nvGrpSpPr>
        <p:grpSpPr>
          <a:xfrm rot="1889584">
            <a:off x="1616777" y="4589518"/>
            <a:ext cx="756036" cy="756036"/>
            <a:chOff x="3303065" y="2299580"/>
            <a:chExt cx="872242" cy="872242"/>
          </a:xfrm>
        </p:grpSpPr>
        <p:grpSp>
          <p:nvGrpSpPr>
            <p:cNvPr id="65" name="组合 64"/>
            <p:cNvGrpSpPr/>
            <p:nvPr/>
          </p:nvGrpSpPr>
          <p:grpSpPr>
            <a:xfrm>
              <a:off x="3303065" y="2564061"/>
              <a:ext cx="872242" cy="360040"/>
              <a:chOff x="3303065" y="2564061"/>
              <a:chExt cx="872242" cy="360040"/>
            </a:xfrm>
          </p:grpSpPr>
          <p:sp>
            <p:nvSpPr>
              <p:cNvPr id="67" name="椭圆 66"/>
              <p:cNvSpPr/>
              <p:nvPr/>
            </p:nvSpPr>
            <p:spPr bwMode="auto">
              <a:xfrm>
                <a:off x="3558450" y="2564061"/>
                <a:ext cx="360040" cy="360040"/>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8" name="椭圆 67"/>
              <p:cNvSpPr/>
              <p:nvPr/>
            </p:nvSpPr>
            <p:spPr bwMode="auto">
              <a:xfrm>
                <a:off x="3303065" y="2746060"/>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66" name="椭圆 65"/>
            <p:cNvSpPr/>
            <p:nvPr/>
          </p:nvSpPr>
          <p:spPr bwMode="auto">
            <a:xfrm rot="5400000">
              <a:off x="3302349" y="2724901"/>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9" name="组合 68"/>
          <p:cNvGrpSpPr/>
          <p:nvPr/>
        </p:nvGrpSpPr>
        <p:grpSpPr>
          <a:xfrm rot="1889584">
            <a:off x="4125031" y="3892323"/>
            <a:ext cx="756036" cy="756036"/>
            <a:chOff x="3303065" y="2299580"/>
            <a:chExt cx="872242" cy="872242"/>
          </a:xfrm>
        </p:grpSpPr>
        <p:grpSp>
          <p:nvGrpSpPr>
            <p:cNvPr id="70" name="组合 69"/>
            <p:cNvGrpSpPr/>
            <p:nvPr/>
          </p:nvGrpSpPr>
          <p:grpSpPr>
            <a:xfrm>
              <a:off x="3303065" y="2564061"/>
              <a:ext cx="872242" cy="360040"/>
              <a:chOff x="3303065" y="2564061"/>
              <a:chExt cx="872242" cy="360040"/>
            </a:xfrm>
          </p:grpSpPr>
          <p:sp>
            <p:nvSpPr>
              <p:cNvPr id="72" name="椭圆 71"/>
              <p:cNvSpPr/>
              <p:nvPr/>
            </p:nvSpPr>
            <p:spPr bwMode="auto">
              <a:xfrm>
                <a:off x="3558450" y="2564061"/>
                <a:ext cx="360040" cy="360040"/>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3" name="椭圆 72"/>
              <p:cNvSpPr/>
              <p:nvPr/>
            </p:nvSpPr>
            <p:spPr bwMode="auto">
              <a:xfrm>
                <a:off x="3303065" y="2746060"/>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71" name="椭圆 70"/>
            <p:cNvSpPr/>
            <p:nvPr/>
          </p:nvSpPr>
          <p:spPr bwMode="auto">
            <a:xfrm rot="5400000">
              <a:off x="3302349" y="2724901"/>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pic>
        <p:nvPicPr>
          <p:cNvPr id="74" name="图片 73"/>
          <p:cNvPicPr preferRelativeResize="0"/>
          <p:nvPr/>
        </p:nvPicPr>
        <p:blipFill>
          <a:blip r:embed="rId1" cstate="print">
            <a:extLst>
              <a:ext uri="{28A0092B-C50C-407E-A947-70E740481C1C}">
                <a14:useLocalDpi xmlns:a14="http://schemas.microsoft.com/office/drawing/2010/main" val="0"/>
              </a:ext>
            </a:extLst>
          </a:blip>
          <a:stretch>
            <a:fillRect/>
          </a:stretch>
        </p:blipFill>
        <p:spPr>
          <a:xfrm>
            <a:off x="2011421" y="2105657"/>
            <a:ext cx="504000" cy="504000"/>
          </a:xfrm>
          <a:prstGeom prst="rect">
            <a:avLst/>
          </a:prstGeom>
        </p:spPr>
      </p:pic>
      <p:pic>
        <p:nvPicPr>
          <p:cNvPr id="75" name="图片 74"/>
          <p:cNvPicPr preferRelativeResize="0"/>
          <p:nvPr/>
        </p:nvPicPr>
        <p:blipFill>
          <a:blip r:embed="rId2" cstate="print">
            <a:extLst>
              <a:ext uri="{28A0092B-C50C-407E-A947-70E740481C1C}">
                <a14:useLocalDpi xmlns:a14="http://schemas.microsoft.com/office/drawing/2010/main" val="0"/>
              </a:ext>
            </a:extLst>
          </a:blip>
          <a:stretch>
            <a:fillRect/>
          </a:stretch>
        </p:blipFill>
        <p:spPr>
          <a:xfrm>
            <a:off x="3020908" y="2105657"/>
            <a:ext cx="504000" cy="504000"/>
          </a:xfrm>
          <a:prstGeom prst="rect">
            <a:avLst/>
          </a:prstGeom>
        </p:spPr>
      </p:pic>
      <p:pic>
        <p:nvPicPr>
          <p:cNvPr id="76" name="图片 75"/>
          <p:cNvPicPr preferRelativeResize="0"/>
          <p:nvPr/>
        </p:nvPicPr>
        <p:blipFill>
          <a:blip r:embed="rId3" cstate="print">
            <a:extLst>
              <a:ext uri="{28A0092B-C50C-407E-A947-70E740481C1C}">
                <a14:useLocalDpi xmlns:a14="http://schemas.microsoft.com/office/drawing/2010/main" val="0"/>
              </a:ext>
            </a:extLst>
          </a:blip>
          <a:stretch>
            <a:fillRect/>
          </a:stretch>
        </p:blipFill>
        <p:spPr>
          <a:xfrm>
            <a:off x="4030395" y="2105657"/>
            <a:ext cx="504000" cy="504000"/>
          </a:xfrm>
          <a:prstGeom prst="rect">
            <a:avLst/>
          </a:prstGeom>
        </p:spPr>
      </p:pic>
      <p:pic>
        <p:nvPicPr>
          <p:cNvPr id="77" name="图片 76"/>
          <p:cNvPicPr preferRelativeResize="0"/>
          <p:nvPr/>
        </p:nvPicPr>
        <p:blipFill>
          <a:blip r:embed="rId4" cstate="print">
            <a:extLst>
              <a:ext uri="{28A0092B-C50C-407E-A947-70E740481C1C}">
                <a14:useLocalDpi xmlns:a14="http://schemas.microsoft.com/office/drawing/2010/main" val="0"/>
              </a:ext>
            </a:extLst>
          </a:blip>
          <a:stretch>
            <a:fillRect/>
          </a:stretch>
        </p:blipFill>
        <p:spPr>
          <a:xfrm>
            <a:off x="5065283" y="2092957"/>
            <a:ext cx="504000" cy="504000"/>
          </a:xfrm>
          <a:prstGeom prst="rect">
            <a:avLst/>
          </a:prstGeom>
        </p:spPr>
      </p:pic>
      <p:grpSp>
        <p:nvGrpSpPr>
          <p:cNvPr id="78" name="组合 77"/>
          <p:cNvGrpSpPr/>
          <p:nvPr/>
        </p:nvGrpSpPr>
        <p:grpSpPr>
          <a:xfrm>
            <a:off x="1921662" y="3998670"/>
            <a:ext cx="215437" cy="861748"/>
            <a:chOff x="1979606" y="3250438"/>
            <a:chExt cx="256691" cy="1026763"/>
          </a:xfrm>
        </p:grpSpPr>
        <p:sp>
          <p:nvSpPr>
            <p:cNvPr id="79" name="Freeform 116"/>
            <p:cNvSpPr/>
            <p:nvPr/>
          </p:nvSpPr>
          <p:spPr bwMode="auto">
            <a:xfrm>
              <a:off x="2043779" y="3250438"/>
              <a:ext cx="107719" cy="95114"/>
            </a:xfrm>
            <a:custGeom>
              <a:avLst/>
              <a:gdLst>
                <a:gd name="T0" fmla="*/ 72 w 78"/>
                <a:gd name="T1" fmla="*/ 21 h 73"/>
                <a:gd name="T2" fmla="*/ 61 w 78"/>
                <a:gd name="T3" fmla="*/ 12 h 73"/>
                <a:gd name="T4" fmla="*/ 40 w 78"/>
                <a:gd name="T5" fmla="*/ 0 h 73"/>
                <a:gd name="T6" fmla="*/ 12 w 78"/>
                <a:gd name="T7" fmla="*/ 20 h 73"/>
                <a:gd name="T8" fmla="*/ 5 w 78"/>
                <a:gd name="T9" fmla="*/ 54 h 73"/>
                <a:gd name="T10" fmla="*/ 6 w 78"/>
                <a:gd name="T11" fmla="*/ 57 h 73"/>
                <a:gd name="T12" fmla="*/ 8 w 78"/>
                <a:gd name="T13" fmla="*/ 62 h 73"/>
                <a:gd name="T14" fmla="*/ 12 w 78"/>
                <a:gd name="T15" fmla="*/ 73 h 73"/>
                <a:gd name="T16" fmla="*/ 12 w 78"/>
                <a:gd name="T17" fmla="*/ 61 h 73"/>
                <a:gd name="T18" fmla="*/ 12 w 78"/>
                <a:gd name="T19" fmla="*/ 50 h 73"/>
                <a:gd name="T20" fmla="*/ 23 w 78"/>
                <a:gd name="T21" fmla="*/ 25 h 73"/>
                <a:gd name="T22" fmla="*/ 56 w 78"/>
                <a:gd name="T23" fmla="*/ 22 h 73"/>
                <a:gd name="T24" fmla="*/ 67 w 78"/>
                <a:gd name="T25" fmla="*/ 35 h 73"/>
                <a:gd name="T26" fmla="*/ 67 w 78"/>
                <a:gd name="T27" fmla="*/ 52 h 73"/>
                <a:gd name="T28" fmla="*/ 69 w 78"/>
                <a:gd name="T29" fmla="*/ 65 h 73"/>
                <a:gd name="T30" fmla="*/ 74 w 78"/>
                <a:gd name="T31" fmla="*/ 51 h 73"/>
                <a:gd name="T32" fmla="*/ 72 w 78"/>
                <a:gd name="T33" fmla="*/ 2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8" h="73">
                  <a:moveTo>
                    <a:pt x="72" y="21"/>
                  </a:moveTo>
                  <a:cubicBezTo>
                    <a:pt x="69" y="17"/>
                    <a:pt x="65" y="14"/>
                    <a:pt x="61" y="12"/>
                  </a:cubicBezTo>
                  <a:cubicBezTo>
                    <a:pt x="54" y="4"/>
                    <a:pt x="48" y="0"/>
                    <a:pt x="40" y="0"/>
                  </a:cubicBezTo>
                  <a:cubicBezTo>
                    <a:pt x="32" y="1"/>
                    <a:pt x="23" y="7"/>
                    <a:pt x="12" y="20"/>
                  </a:cubicBezTo>
                  <a:cubicBezTo>
                    <a:pt x="3" y="28"/>
                    <a:pt x="0" y="40"/>
                    <a:pt x="5" y="54"/>
                  </a:cubicBezTo>
                  <a:cubicBezTo>
                    <a:pt x="6" y="57"/>
                    <a:pt x="6" y="57"/>
                    <a:pt x="6" y="57"/>
                  </a:cubicBezTo>
                  <a:cubicBezTo>
                    <a:pt x="8" y="62"/>
                    <a:pt x="8" y="62"/>
                    <a:pt x="8" y="62"/>
                  </a:cubicBezTo>
                  <a:cubicBezTo>
                    <a:pt x="12" y="73"/>
                    <a:pt x="12" y="73"/>
                    <a:pt x="12" y="73"/>
                  </a:cubicBezTo>
                  <a:cubicBezTo>
                    <a:pt x="12" y="61"/>
                    <a:pt x="12" y="61"/>
                    <a:pt x="12" y="61"/>
                  </a:cubicBezTo>
                  <a:cubicBezTo>
                    <a:pt x="12" y="50"/>
                    <a:pt x="12" y="50"/>
                    <a:pt x="12" y="50"/>
                  </a:cubicBezTo>
                  <a:cubicBezTo>
                    <a:pt x="13" y="41"/>
                    <a:pt x="16" y="33"/>
                    <a:pt x="23" y="25"/>
                  </a:cubicBezTo>
                  <a:cubicBezTo>
                    <a:pt x="33" y="21"/>
                    <a:pt x="44" y="20"/>
                    <a:pt x="56" y="22"/>
                  </a:cubicBezTo>
                  <a:cubicBezTo>
                    <a:pt x="62" y="26"/>
                    <a:pt x="66" y="30"/>
                    <a:pt x="67" y="35"/>
                  </a:cubicBezTo>
                  <a:cubicBezTo>
                    <a:pt x="67" y="52"/>
                    <a:pt x="67" y="52"/>
                    <a:pt x="67" y="52"/>
                  </a:cubicBezTo>
                  <a:cubicBezTo>
                    <a:pt x="69" y="65"/>
                    <a:pt x="69" y="65"/>
                    <a:pt x="69" y="65"/>
                  </a:cubicBezTo>
                  <a:cubicBezTo>
                    <a:pt x="74" y="51"/>
                    <a:pt x="74" y="51"/>
                    <a:pt x="74" y="51"/>
                  </a:cubicBezTo>
                  <a:cubicBezTo>
                    <a:pt x="78" y="40"/>
                    <a:pt x="77" y="30"/>
                    <a:pt x="72" y="21"/>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0" name="Freeform 117"/>
            <p:cNvSpPr/>
            <p:nvPr/>
          </p:nvSpPr>
          <p:spPr bwMode="auto">
            <a:xfrm>
              <a:off x="2070135" y="3332945"/>
              <a:ext cx="76778" cy="73340"/>
            </a:xfrm>
            <a:custGeom>
              <a:avLst/>
              <a:gdLst>
                <a:gd name="T0" fmla="*/ 56 w 56"/>
                <a:gd name="T1" fmla="*/ 0 h 57"/>
                <a:gd name="T2" fmla="*/ 48 w 56"/>
                <a:gd name="T3" fmla="*/ 6 h 57"/>
                <a:gd name="T4" fmla="*/ 37 w 56"/>
                <a:gd name="T5" fmla="*/ 27 h 57"/>
                <a:gd name="T6" fmla="*/ 10 w 56"/>
                <a:gd name="T7" fmla="*/ 36 h 57"/>
                <a:gd name="T8" fmla="*/ 0 w 56"/>
                <a:gd name="T9" fmla="*/ 33 h 57"/>
                <a:gd name="T10" fmla="*/ 2 w 56"/>
                <a:gd name="T11" fmla="*/ 36 h 57"/>
                <a:gd name="T12" fmla="*/ 11 w 56"/>
                <a:gd name="T13" fmla="*/ 44 h 57"/>
                <a:gd name="T14" fmla="*/ 34 w 56"/>
                <a:gd name="T15" fmla="*/ 43 h 57"/>
                <a:gd name="T16" fmla="*/ 35 w 56"/>
                <a:gd name="T17" fmla="*/ 57 h 57"/>
                <a:gd name="T18" fmla="*/ 46 w 56"/>
                <a:gd name="T19" fmla="*/ 43 h 57"/>
                <a:gd name="T20" fmla="*/ 46 w 56"/>
                <a:gd name="T21" fmla="*/ 42 h 57"/>
                <a:gd name="T22" fmla="*/ 45 w 56"/>
                <a:gd name="T23" fmla="*/ 28 h 57"/>
                <a:gd name="T24" fmla="*/ 48 w 56"/>
                <a:gd name="T25" fmla="*/ 10 h 57"/>
                <a:gd name="T26" fmla="*/ 55 w 56"/>
                <a:gd name="T27" fmla="*/ 7 h 57"/>
                <a:gd name="T28" fmla="*/ 56 w 56"/>
                <a:gd name="T2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57">
                  <a:moveTo>
                    <a:pt x="56" y="0"/>
                  </a:moveTo>
                  <a:cubicBezTo>
                    <a:pt x="55" y="5"/>
                    <a:pt x="52" y="7"/>
                    <a:pt x="48" y="6"/>
                  </a:cubicBezTo>
                  <a:cubicBezTo>
                    <a:pt x="46" y="15"/>
                    <a:pt x="43" y="22"/>
                    <a:pt x="37" y="27"/>
                  </a:cubicBezTo>
                  <a:cubicBezTo>
                    <a:pt x="31" y="39"/>
                    <a:pt x="22" y="42"/>
                    <a:pt x="10" y="36"/>
                  </a:cubicBezTo>
                  <a:cubicBezTo>
                    <a:pt x="0" y="33"/>
                    <a:pt x="0" y="33"/>
                    <a:pt x="0" y="33"/>
                  </a:cubicBezTo>
                  <a:cubicBezTo>
                    <a:pt x="0" y="34"/>
                    <a:pt x="1" y="35"/>
                    <a:pt x="2" y="36"/>
                  </a:cubicBezTo>
                  <a:cubicBezTo>
                    <a:pt x="11" y="44"/>
                    <a:pt x="11" y="44"/>
                    <a:pt x="11" y="44"/>
                  </a:cubicBezTo>
                  <a:cubicBezTo>
                    <a:pt x="18" y="49"/>
                    <a:pt x="26" y="48"/>
                    <a:pt x="34" y="43"/>
                  </a:cubicBezTo>
                  <a:cubicBezTo>
                    <a:pt x="35" y="57"/>
                    <a:pt x="35" y="57"/>
                    <a:pt x="35" y="57"/>
                  </a:cubicBezTo>
                  <a:cubicBezTo>
                    <a:pt x="39" y="53"/>
                    <a:pt x="43" y="48"/>
                    <a:pt x="46" y="43"/>
                  </a:cubicBezTo>
                  <a:cubicBezTo>
                    <a:pt x="46" y="42"/>
                    <a:pt x="46" y="42"/>
                    <a:pt x="46" y="42"/>
                  </a:cubicBezTo>
                  <a:cubicBezTo>
                    <a:pt x="45" y="28"/>
                    <a:pt x="45" y="28"/>
                    <a:pt x="45" y="28"/>
                  </a:cubicBezTo>
                  <a:cubicBezTo>
                    <a:pt x="47" y="24"/>
                    <a:pt x="48" y="17"/>
                    <a:pt x="48" y="10"/>
                  </a:cubicBezTo>
                  <a:cubicBezTo>
                    <a:pt x="51" y="12"/>
                    <a:pt x="54" y="12"/>
                    <a:pt x="55" y="7"/>
                  </a:cubicBezTo>
                  <a:cubicBezTo>
                    <a:pt x="55" y="5"/>
                    <a:pt x="56" y="2"/>
                    <a:pt x="56"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1" name="Freeform 118"/>
            <p:cNvSpPr/>
            <p:nvPr/>
          </p:nvSpPr>
          <p:spPr bwMode="auto">
            <a:xfrm>
              <a:off x="2135454" y="3316902"/>
              <a:ext cx="11459" cy="25211"/>
            </a:xfrm>
            <a:custGeom>
              <a:avLst/>
              <a:gdLst>
                <a:gd name="T0" fmla="*/ 0 w 8"/>
                <a:gd name="T1" fmla="*/ 18 h 19"/>
                <a:gd name="T2" fmla="*/ 8 w 8"/>
                <a:gd name="T3" fmla="*/ 12 h 19"/>
                <a:gd name="T4" fmla="*/ 7 w 8"/>
                <a:gd name="T5" fmla="*/ 0 h 19"/>
                <a:gd name="T6" fmla="*/ 2 w 8"/>
                <a:gd name="T7" fmla="*/ 14 h 19"/>
                <a:gd name="T8" fmla="*/ 0 w 8"/>
                <a:gd name="T9" fmla="*/ 18 h 19"/>
              </a:gdLst>
              <a:ahLst/>
              <a:cxnLst>
                <a:cxn ang="0">
                  <a:pos x="T0" y="T1"/>
                </a:cxn>
                <a:cxn ang="0">
                  <a:pos x="T2" y="T3"/>
                </a:cxn>
                <a:cxn ang="0">
                  <a:pos x="T4" y="T5"/>
                </a:cxn>
                <a:cxn ang="0">
                  <a:pos x="T6" y="T7"/>
                </a:cxn>
                <a:cxn ang="0">
                  <a:pos x="T8" y="T9"/>
                </a:cxn>
              </a:cxnLst>
              <a:rect l="0" t="0" r="r" b="b"/>
              <a:pathLst>
                <a:path w="8" h="19">
                  <a:moveTo>
                    <a:pt x="0" y="18"/>
                  </a:moveTo>
                  <a:cubicBezTo>
                    <a:pt x="4" y="19"/>
                    <a:pt x="7" y="17"/>
                    <a:pt x="8" y="12"/>
                  </a:cubicBezTo>
                  <a:cubicBezTo>
                    <a:pt x="8" y="7"/>
                    <a:pt x="8" y="4"/>
                    <a:pt x="7" y="0"/>
                  </a:cubicBezTo>
                  <a:cubicBezTo>
                    <a:pt x="2" y="14"/>
                    <a:pt x="2" y="14"/>
                    <a:pt x="2" y="14"/>
                  </a:cubicBezTo>
                  <a:cubicBezTo>
                    <a:pt x="0" y="18"/>
                    <a:pt x="0" y="18"/>
                    <a:pt x="0" y="18"/>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2" name="Freeform 119"/>
            <p:cNvSpPr/>
            <p:nvPr/>
          </p:nvSpPr>
          <p:spPr bwMode="auto">
            <a:xfrm>
              <a:off x="2060968" y="3276795"/>
              <a:ext cx="77924" cy="64173"/>
            </a:xfrm>
            <a:custGeom>
              <a:avLst/>
              <a:gdLst>
                <a:gd name="T0" fmla="*/ 55 w 57"/>
                <a:gd name="T1" fmla="*/ 49 h 49"/>
                <a:gd name="T2" fmla="*/ 57 w 57"/>
                <a:gd name="T3" fmla="*/ 45 h 49"/>
                <a:gd name="T4" fmla="*/ 55 w 57"/>
                <a:gd name="T5" fmla="*/ 32 h 49"/>
                <a:gd name="T6" fmla="*/ 55 w 57"/>
                <a:gd name="T7" fmla="*/ 15 h 49"/>
                <a:gd name="T8" fmla="*/ 44 w 57"/>
                <a:gd name="T9" fmla="*/ 2 h 49"/>
                <a:gd name="T10" fmla="*/ 11 w 57"/>
                <a:gd name="T11" fmla="*/ 5 h 49"/>
                <a:gd name="T12" fmla="*/ 0 w 57"/>
                <a:gd name="T13" fmla="*/ 30 h 49"/>
                <a:gd name="T14" fmla="*/ 0 w 57"/>
                <a:gd name="T15" fmla="*/ 41 h 49"/>
                <a:gd name="T16" fmla="*/ 13 w 57"/>
                <a:gd name="T17" fmla="*/ 10 h 49"/>
                <a:gd name="T18" fmla="*/ 50 w 57"/>
                <a:gd name="T19" fmla="*/ 16 h 49"/>
                <a:gd name="T20" fmla="*/ 55 w 57"/>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49">
                  <a:moveTo>
                    <a:pt x="55" y="49"/>
                  </a:moveTo>
                  <a:cubicBezTo>
                    <a:pt x="57" y="45"/>
                    <a:pt x="57" y="45"/>
                    <a:pt x="57" y="45"/>
                  </a:cubicBezTo>
                  <a:cubicBezTo>
                    <a:pt x="55" y="32"/>
                    <a:pt x="55" y="32"/>
                    <a:pt x="55" y="32"/>
                  </a:cubicBezTo>
                  <a:cubicBezTo>
                    <a:pt x="55" y="15"/>
                    <a:pt x="55" y="15"/>
                    <a:pt x="55" y="15"/>
                  </a:cubicBezTo>
                  <a:cubicBezTo>
                    <a:pt x="54" y="10"/>
                    <a:pt x="50" y="6"/>
                    <a:pt x="44" y="2"/>
                  </a:cubicBezTo>
                  <a:cubicBezTo>
                    <a:pt x="32" y="0"/>
                    <a:pt x="21" y="1"/>
                    <a:pt x="11" y="5"/>
                  </a:cubicBezTo>
                  <a:cubicBezTo>
                    <a:pt x="4" y="13"/>
                    <a:pt x="1" y="21"/>
                    <a:pt x="0" y="30"/>
                  </a:cubicBezTo>
                  <a:cubicBezTo>
                    <a:pt x="0" y="41"/>
                    <a:pt x="0" y="41"/>
                    <a:pt x="0" y="41"/>
                  </a:cubicBezTo>
                  <a:cubicBezTo>
                    <a:pt x="2" y="27"/>
                    <a:pt x="7" y="17"/>
                    <a:pt x="13" y="10"/>
                  </a:cubicBezTo>
                  <a:cubicBezTo>
                    <a:pt x="27" y="6"/>
                    <a:pt x="39" y="8"/>
                    <a:pt x="50" y="16"/>
                  </a:cubicBezTo>
                  <a:cubicBezTo>
                    <a:pt x="55" y="49"/>
                    <a:pt x="55" y="49"/>
                    <a:pt x="55" y="4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3" name="Freeform 120"/>
            <p:cNvSpPr>
              <a:spLocks noEditPoints="1"/>
            </p:cNvSpPr>
            <p:nvPr/>
          </p:nvSpPr>
          <p:spPr bwMode="auto">
            <a:xfrm>
              <a:off x="2060968" y="3284814"/>
              <a:ext cx="74487" cy="101989"/>
            </a:xfrm>
            <a:custGeom>
              <a:avLst/>
              <a:gdLst>
                <a:gd name="T0" fmla="*/ 55 w 55"/>
                <a:gd name="T1" fmla="*/ 43 h 79"/>
                <a:gd name="T2" fmla="*/ 50 w 55"/>
                <a:gd name="T3" fmla="*/ 10 h 79"/>
                <a:gd name="T4" fmla="*/ 13 w 55"/>
                <a:gd name="T5" fmla="*/ 4 h 79"/>
                <a:gd name="T6" fmla="*/ 0 w 55"/>
                <a:gd name="T7" fmla="*/ 35 h 79"/>
                <a:gd name="T8" fmla="*/ 0 w 55"/>
                <a:gd name="T9" fmla="*/ 47 h 79"/>
                <a:gd name="T10" fmla="*/ 0 w 55"/>
                <a:gd name="T11" fmla="*/ 52 h 79"/>
                <a:gd name="T12" fmla="*/ 7 w 55"/>
                <a:gd name="T13" fmla="*/ 70 h 79"/>
                <a:gd name="T14" fmla="*/ 17 w 55"/>
                <a:gd name="T15" fmla="*/ 73 h 79"/>
                <a:gd name="T16" fmla="*/ 44 w 55"/>
                <a:gd name="T17" fmla="*/ 64 h 79"/>
                <a:gd name="T18" fmla="*/ 55 w 55"/>
                <a:gd name="T19" fmla="*/ 43 h 79"/>
                <a:gd name="T20" fmla="*/ 7 w 55"/>
                <a:gd name="T21" fmla="*/ 56 h 79"/>
                <a:gd name="T22" fmla="*/ 7 w 55"/>
                <a:gd name="T23" fmla="*/ 56 h 79"/>
                <a:gd name="T24" fmla="*/ 14 w 55"/>
                <a:gd name="T25" fmla="*/ 72 h 79"/>
                <a:gd name="T26" fmla="*/ 3 w 55"/>
                <a:gd name="T27" fmla="*/ 53 h 79"/>
                <a:gd name="T28" fmla="*/ 3 w 55"/>
                <a:gd name="T29" fmla="*/ 32 h 79"/>
                <a:gd name="T30" fmla="*/ 9 w 55"/>
                <a:gd name="T31" fmla="*/ 14 h 79"/>
                <a:gd name="T32" fmla="*/ 7 w 55"/>
                <a:gd name="T33" fmla="*/ 37 h 79"/>
                <a:gd name="T34" fmla="*/ 7 w 55"/>
                <a:gd name="T35" fmla="*/ 5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 h="79">
                  <a:moveTo>
                    <a:pt x="55" y="43"/>
                  </a:moveTo>
                  <a:cubicBezTo>
                    <a:pt x="50" y="10"/>
                    <a:pt x="50" y="10"/>
                    <a:pt x="50" y="10"/>
                  </a:cubicBezTo>
                  <a:cubicBezTo>
                    <a:pt x="39" y="2"/>
                    <a:pt x="27" y="0"/>
                    <a:pt x="13" y="4"/>
                  </a:cubicBezTo>
                  <a:cubicBezTo>
                    <a:pt x="7" y="11"/>
                    <a:pt x="2" y="21"/>
                    <a:pt x="0" y="35"/>
                  </a:cubicBezTo>
                  <a:cubicBezTo>
                    <a:pt x="0" y="47"/>
                    <a:pt x="0" y="47"/>
                    <a:pt x="0" y="47"/>
                  </a:cubicBezTo>
                  <a:cubicBezTo>
                    <a:pt x="0" y="52"/>
                    <a:pt x="0" y="52"/>
                    <a:pt x="0" y="52"/>
                  </a:cubicBezTo>
                  <a:cubicBezTo>
                    <a:pt x="0" y="60"/>
                    <a:pt x="2" y="66"/>
                    <a:pt x="7" y="70"/>
                  </a:cubicBezTo>
                  <a:cubicBezTo>
                    <a:pt x="17" y="73"/>
                    <a:pt x="17" y="73"/>
                    <a:pt x="17" y="73"/>
                  </a:cubicBezTo>
                  <a:cubicBezTo>
                    <a:pt x="29" y="79"/>
                    <a:pt x="38" y="76"/>
                    <a:pt x="44" y="64"/>
                  </a:cubicBezTo>
                  <a:cubicBezTo>
                    <a:pt x="50" y="59"/>
                    <a:pt x="53" y="52"/>
                    <a:pt x="55" y="43"/>
                  </a:cubicBezTo>
                  <a:close/>
                  <a:moveTo>
                    <a:pt x="7" y="56"/>
                  </a:moveTo>
                  <a:cubicBezTo>
                    <a:pt x="7" y="56"/>
                    <a:pt x="7" y="56"/>
                    <a:pt x="7" y="56"/>
                  </a:cubicBezTo>
                  <a:cubicBezTo>
                    <a:pt x="7" y="61"/>
                    <a:pt x="10" y="67"/>
                    <a:pt x="14" y="72"/>
                  </a:cubicBezTo>
                  <a:cubicBezTo>
                    <a:pt x="6" y="67"/>
                    <a:pt x="2" y="61"/>
                    <a:pt x="3" y="53"/>
                  </a:cubicBezTo>
                  <a:cubicBezTo>
                    <a:pt x="3" y="32"/>
                    <a:pt x="3" y="32"/>
                    <a:pt x="3" y="32"/>
                  </a:cubicBezTo>
                  <a:cubicBezTo>
                    <a:pt x="9" y="14"/>
                    <a:pt x="9" y="14"/>
                    <a:pt x="9" y="14"/>
                  </a:cubicBezTo>
                  <a:cubicBezTo>
                    <a:pt x="7" y="37"/>
                    <a:pt x="7" y="37"/>
                    <a:pt x="7" y="37"/>
                  </a:cubicBezTo>
                  <a:cubicBezTo>
                    <a:pt x="7" y="56"/>
                    <a:pt x="7" y="56"/>
                    <a:pt x="7" y="56"/>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4" name="Freeform 121"/>
            <p:cNvSpPr/>
            <p:nvPr/>
          </p:nvSpPr>
          <p:spPr bwMode="auto">
            <a:xfrm>
              <a:off x="2063259" y="3303151"/>
              <a:ext cx="16043" cy="74487"/>
            </a:xfrm>
            <a:custGeom>
              <a:avLst/>
              <a:gdLst>
                <a:gd name="T0" fmla="*/ 5 w 12"/>
                <a:gd name="T1" fmla="*/ 42 h 58"/>
                <a:gd name="T2" fmla="*/ 5 w 12"/>
                <a:gd name="T3" fmla="*/ 42 h 58"/>
                <a:gd name="T4" fmla="*/ 5 w 12"/>
                <a:gd name="T5" fmla="*/ 23 h 58"/>
                <a:gd name="T6" fmla="*/ 7 w 12"/>
                <a:gd name="T7" fmla="*/ 0 h 58"/>
                <a:gd name="T8" fmla="*/ 1 w 12"/>
                <a:gd name="T9" fmla="*/ 18 h 58"/>
                <a:gd name="T10" fmla="*/ 1 w 12"/>
                <a:gd name="T11" fmla="*/ 39 h 58"/>
                <a:gd name="T12" fmla="*/ 12 w 12"/>
                <a:gd name="T13" fmla="*/ 58 h 58"/>
                <a:gd name="T14" fmla="*/ 5 w 12"/>
                <a:gd name="T15" fmla="*/ 42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58">
                  <a:moveTo>
                    <a:pt x="5" y="42"/>
                  </a:moveTo>
                  <a:cubicBezTo>
                    <a:pt x="5" y="42"/>
                    <a:pt x="5" y="42"/>
                    <a:pt x="5" y="42"/>
                  </a:cubicBezTo>
                  <a:cubicBezTo>
                    <a:pt x="5" y="23"/>
                    <a:pt x="5" y="23"/>
                    <a:pt x="5" y="23"/>
                  </a:cubicBezTo>
                  <a:cubicBezTo>
                    <a:pt x="7" y="0"/>
                    <a:pt x="7" y="0"/>
                    <a:pt x="7" y="0"/>
                  </a:cubicBezTo>
                  <a:cubicBezTo>
                    <a:pt x="1" y="18"/>
                    <a:pt x="1" y="18"/>
                    <a:pt x="1" y="18"/>
                  </a:cubicBezTo>
                  <a:cubicBezTo>
                    <a:pt x="1" y="39"/>
                    <a:pt x="1" y="39"/>
                    <a:pt x="1" y="39"/>
                  </a:cubicBezTo>
                  <a:cubicBezTo>
                    <a:pt x="0" y="47"/>
                    <a:pt x="4" y="53"/>
                    <a:pt x="12" y="58"/>
                  </a:cubicBezTo>
                  <a:cubicBezTo>
                    <a:pt x="8" y="53"/>
                    <a:pt x="5" y="47"/>
                    <a:pt x="5" y="42"/>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5" name="Freeform 122"/>
            <p:cNvSpPr/>
            <p:nvPr/>
          </p:nvSpPr>
          <p:spPr bwMode="auto">
            <a:xfrm>
              <a:off x="2126287" y="3418892"/>
              <a:ext cx="84800" cy="110010"/>
            </a:xfrm>
            <a:custGeom>
              <a:avLst/>
              <a:gdLst>
                <a:gd name="T0" fmla="*/ 62 w 62"/>
                <a:gd name="T1" fmla="*/ 9 h 85"/>
                <a:gd name="T2" fmla="*/ 60 w 62"/>
                <a:gd name="T3" fmla="*/ 8 h 85"/>
                <a:gd name="T4" fmla="*/ 34 w 62"/>
                <a:gd name="T5" fmla="*/ 46 h 85"/>
                <a:gd name="T6" fmla="*/ 34 w 62"/>
                <a:gd name="T7" fmla="*/ 60 h 85"/>
                <a:gd name="T8" fmla="*/ 21 w 62"/>
                <a:gd name="T9" fmla="*/ 78 h 85"/>
                <a:gd name="T10" fmla="*/ 9 w 62"/>
                <a:gd name="T11" fmla="*/ 79 h 85"/>
                <a:gd name="T12" fmla="*/ 19 w 62"/>
                <a:gd name="T13" fmla="*/ 50 h 85"/>
                <a:gd name="T14" fmla="*/ 34 w 62"/>
                <a:gd name="T15" fmla="*/ 21 h 85"/>
                <a:gd name="T16" fmla="*/ 31 w 62"/>
                <a:gd name="T17" fmla="*/ 16 h 85"/>
                <a:gd name="T18" fmla="*/ 35 w 62"/>
                <a:gd name="T19" fmla="*/ 16 h 85"/>
                <a:gd name="T20" fmla="*/ 39 w 62"/>
                <a:gd name="T21" fmla="*/ 1 h 85"/>
                <a:gd name="T22" fmla="*/ 35 w 62"/>
                <a:gd name="T23" fmla="*/ 0 h 85"/>
                <a:gd name="T24" fmla="*/ 32 w 62"/>
                <a:gd name="T25" fmla="*/ 12 h 85"/>
                <a:gd name="T26" fmla="*/ 21 w 62"/>
                <a:gd name="T27" fmla="*/ 13 h 85"/>
                <a:gd name="T28" fmla="*/ 29 w 62"/>
                <a:gd name="T29" fmla="*/ 20 h 85"/>
                <a:gd name="T30" fmla="*/ 15 w 62"/>
                <a:gd name="T31" fmla="*/ 45 h 85"/>
                <a:gd name="T32" fmla="*/ 0 w 62"/>
                <a:gd name="T33" fmla="*/ 85 h 85"/>
                <a:gd name="T34" fmla="*/ 28 w 62"/>
                <a:gd name="T35" fmla="*/ 83 h 85"/>
                <a:gd name="T36" fmla="*/ 42 w 62"/>
                <a:gd name="T37" fmla="*/ 60 h 85"/>
                <a:gd name="T38" fmla="*/ 43 w 62"/>
                <a:gd name="T39" fmla="*/ 45 h 85"/>
                <a:gd name="T40" fmla="*/ 62 w 62"/>
                <a:gd name="T41"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2" h="85">
                  <a:moveTo>
                    <a:pt x="62" y="9"/>
                  </a:moveTo>
                  <a:cubicBezTo>
                    <a:pt x="60" y="8"/>
                    <a:pt x="60" y="8"/>
                    <a:pt x="60" y="8"/>
                  </a:cubicBezTo>
                  <a:cubicBezTo>
                    <a:pt x="34" y="46"/>
                    <a:pt x="34" y="46"/>
                    <a:pt x="34" y="46"/>
                  </a:cubicBezTo>
                  <a:cubicBezTo>
                    <a:pt x="34" y="60"/>
                    <a:pt x="34" y="60"/>
                    <a:pt x="34" y="60"/>
                  </a:cubicBezTo>
                  <a:cubicBezTo>
                    <a:pt x="21" y="78"/>
                    <a:pt x="21" y="78"/>
                    <a:pt x="21" y="78"/>
                  </a:cubicBezTo>
                  <a:cubicBezTo>
                    <a:pt x="9" y="79"/>
                    <a:pt x="9" y="79"/>
                    <a:pt x="9" y="79"/>
                  </a:cubicBezTo>
                  <a:cubicBezTo>
                    <a:pt x="11" y="69"/>
                    <a:pt x="15" y="60"/>
                    <a:pt x="19" y="50"/>
                  </a:cubicBezTo>
                  <a:cubicBezTo>
                    <a:pt x="34" y="21"/>
                    <a:pt x="34" y="21"/>
                    <a:pt x="34" y="21"/>
                  </a:cubicBezTo>
                  <a:cubicBezTo>
                    <a:pt x="31" y="16"/>
                    <a:pt x="31" y="16"/>
                    <a:pt x="31" y="16"/>
                  </a:cubicBezTo>
                  <a:cubicBezTo>
                    <a:pt x="35" y="16"/>
                    <a:pt x="35" y="16"/>
                    <a:pt x="35" y="16"/>
                  </a:cubicBezTo>
                  <a:cubicBezTo>
                    <a:pt x="39" y="1"/>
                    <a:pt x="39" y="1"/>
                    <a:pt x="39" y="1"/>
                  </a:cubicBezTo>
                  <a:cubicBezTo>
                    <a:pt x="35" y="0"/>
                    <a:pt x="35" y="0"/>
                    <a:pt x="35" y="0"/>
                  </a:cubicBezTo>
                  <a:cubicBezTo>
                    <a:pt x="34" y="4"/>
                    <a:pt x="33" y="8"/>
                    <a:pt x="32" y="12"/>
                  </a:cubicBezTo>
                  <a:cubicBezTo>
                    <a:pt x="21" y="13"/>
                    <a:pt x="21" y="13"/>
                    <a:pt x="21" y="13"/>
                  </a:cubicBezTo>
                  <a:cubicBezTo>
                    <a:pt x="29" y="20"/>
                    <a:pt x="29" y="20"/>
                    <a:pt x="29" y="20"/>
                  </a:cubicBezTo>
                  <a:cubicBezTo>
                    <a:pt x="26" y="29"/>
                    <a:pt x="21" y="37"/>
                    <a:pt x="15" y="45"/>
                  </a:cubicBezTo>
                  <a:cubicBezTo>
                    <a:pt x="7" y="60"/>
                    <a:pt x="2" y="73"/>
                    <a:pt x="0" y="85"/>
                  </a:cubicBezTo>
                  <a:cubicBezTo>
                    <a:pt x="28" y="83"/>
                    <a:pt x="28" y="83"/>
                    <a:pt x="28" y="83"/>
                  </a:cubicBezTo>
                  <a:cubicBezTo>
                    <a:pt x="31" y="75"/>
                    <a:pt x="35" y="67"/>
                    <a:pt x="42" y="60"/>
                  </a:cubicBezTo>
                  <a:cubicBezTo>
                    <a:pt x="43" y="45"/>
                    <a:pt x="43" y="45"/>
                    <a:pt x="43" y="45"/>
                  </a:cubicBezTo>
                  <a:cubicBezTo>
                    <a:pt x="62" y="9"/>
                    <a:pt x="62" y="9"/>
                    <a:pt x="62"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6" name="Freeform 123"/>
            <p:cNvSpPr/>
            <p:nvPr/>
          </p:nvSpPr>
          <p:spPr bwMode="auto">
            <a:xfrm>
              <a:off x="2138892" y="3420037"/>
              <a:ext cx="69903" cy="100843"/>
            </a:xfrm>
            <a:custGeom>
              <a:avLst/>
              <a:gdLst>
                <a:gd name="T0" fmla="*/ 51 w 51"/>
                <a:gd name="T1" fmla="*/ 7 h 78"/>
                <a:gd name="T2" fmla="*/ 30 w 51"/>
                <a:gd name="T3" fmla="*/ 0 h 78"/>
                <a:gd name="T4" fmla="*/ 26 w 51"/>
                <a:gd name="T5" fmla="*/ 15 h 78"/>
                <a:gd name="T6" fmla="*/ 22 w 51"/>
                <a:gd name="T7" fmla="*/ 15 h 78"/>
                <a:gd name="T8" fmla="*/ 25 w 51"/>
                <a:gd name="T9" fmla="*/ 20 h 78"/>
                <a:gd name="T10" fmla="*/ 10 w 51"/>
                <a:gd name="T11" fmla="*/ 49 h 78"/>
                <a:gd name="T12" fmla="*/ 0 w 51"/>
                <a:gd name="T13" fmla="*/ 78 h 78"/>
                <a:gd name="T14" fmla="*/ 12 w 51"/>
                <a:gd name="T15" fmla="*/ 77 h 78"/>
                <a:gd name="T16" fmla="*/ 25 w 51"/>
                <a:gd name="T17" fmla="*/ 59 h 78"/>
                <a:gd name="T18" fmla="*/ 25 w 51"/>
                <a:gd name="T19" fmla="*/ 45 h 78"/>
                <a:gd name="T20" fmla="*/ 51 w 51"/>
                <a:gd name="T21"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78">
                  <a:moveTo>
                    <a:pt x="51" y="7"/>
                  </a:moveTo>
                  <a:cubicBezTo>
                    <a:pt x="30" y="0"/>
                    <a:pt x="30" y="0"/>
                    <a:pt x="30" y="0"/>
                  </a:cubicBezTo>
                  <a:cubicBezTo>
                    <a:pt x="26" y="15"/>
                    <a:pt x="26" y="15"/>
                    <a:pt x="26" y="15"/>
                  </a:cubicBezTo>
                  <a:cubicBezTo>
                    <a:pt x="22" y="15"/>
                    <a:pt x="22" y="15"/>
                    <a:pt x="22" y="15"/>
                  </a:cubicBezTo>
                  <a:cubicBezTo>
                    <a:pt x="25" y="20"/>
                    <a:pt x="25" y="20"/>
                    <a:pt x="25" y="20"/>
                  </a:cubicBezTo>
                  <a:cubicBezTo>
                    <a:pt x="10" y="49"/>
                    <a:pt x="10" y="49"/>
                    <a:pt x="10" y="49"/>
                  </a:cubicBezTo>
                  <a:cubicBezTo>
                    <a:pt x="6" y="59"/>
                    <a:pt x="2" y="68"/>
                    <a:pt x="0" y="78"/>
                  </a:cubicBezTo>
                  <a:cubicBezTo>
                    <a:pt x="12" y="77"/>
                    <a:pt x="12" y="77"/>
                    <a:pt x="12" y="77"/>
                  </a:cubicBezTo>
                  <a:cubicBezTo>
                    <a:pt x="25" y="59"/>
                    <a:pt x="25" y="59"/>
                    <a:pt x="25" y="59"/>
                  </a:cubicBezTo>
                  <a:cubicBezTo>
                    <a:pt x="25" y="45"/>
                    <a:pt x="25" y="45"/>
                    <a:pt x="25" y="45"/>
                  </a:cubicBezTo>
                  <a:cubicBezTo>
                    <a:pt x="51" y="7"/>
                    <a:pt x="51" y="7"/>
                    <a:pt x="51" y="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7" name="Freeform 124"/>
            <p:cNvSpPr>
              <a:spLocks noEditPoints="1"/>
            </p:cNvSpPr>
            <p:nvPr/>
          </p:nvSpPr>
          <p:spPr bwMode="auto">
            <a:xfrm>
              <a:off x="2027736" y="3386805"/>
              <a:ext cx="189081" cy="182205"/>
            </a:xfrm>
            <a:custGeom>
              <a:avLst/>
              <a:gdLst>
                <a:gd name="T0" fmla="*/ 77 w 138"/>
                <a:gd name="T1" fmla="*/ 1 h 140"/>
                <a:gd name="T2" fmla="*/ 77 w 138"/>
                <a:gd name="T3" fmla="*/ 14 h 140"/>
                <a:gd name="T4" fmla="*/ 73 w 138"/>
                <a:gd name="T5" fmla="*/ 41 h 140"/>
                <a:gd name="T6" fmla="*/ 71 w 138"/>
                <a:gd name="T7" fmla="*/ 49 h 140"/>
                <a:gd name="T8" fmla="*/ 69 w 138"/>
                <a:gd name="T9" fmla="*/ 57 h 140"/>
                <a:gd name="T10" fmla="*/ 68 w 138"/>
                <a:gd name="T11" fmla="*/ 60 h 140"/>
                <a:gd name="T12" fmla="*/ 62 w 138"/>
                <a:gd name="T13" fmla="*/ 109 h 140"/>
                <a:gd name="T14" fmla="*/ 53 w 138"/>
                <a:gd name="T15" fmla="*/ 110 h 140"/>
                <a:gd name="T16" fmla="*/ 48 w 138"/>
                <a:gd name="T17" fmla="*/ 86 h 140"/>
                <a:gd name="T18" fmla="*/ 44 w 138"/>
                <a:gd name="T19" fmla="*/ 68 h 140"/>
                <a:gd name="T20" fmla="*/ 40 w 138"/>
                <a:gd name="T21" fmla="*/ 50 h 140"/>
                <a:gd name="T22" fmla="*/ 38 w 138"/>
                <a:gd name="T23" fmla="*/ 43 h 140"/>
                <a:gd name="T24" fmla="*/ 33 w 138"/>
                <a:gd name="T25" fmla="*/ 27 h 140"/>
                <a:gd name="T26" fmla="*/ 29 w 138"/>
                <a:gd name="T27" fmla="*/ 2 h 140"/>
                <a:gd name="T28" fmla="*/ 29 w 138"/>
                <a:gd name="T29" fmla="*/ 0 h 140"/>
                <a:gd name="T30" fmla="*/ 0 w 138"/>
                <a:gd name="T31" fmla="*/ 26 h 140"/>
                <a:gd name="T32" fmla="*/ 6 w 138"/>
                <a:gd name="T33" fmla="*/ 38 h 140"/>
                <a:gd name="T34" fmla="*/ 18 w 138"/>
                <a:gd name="T35" fmla="*/ 38 h 140"/>
                <a:gd name="T36" fmla="*/ 10 w 138"/>
                <a:gd name="T37" fmla="*/ 46 h 140"/>
                <a:gd name="T38" fmla="*/ 44 w 138"/>
                <a:gd name="T39" fmla="*/ 110 h 140"/>
                <a:gd name="T40" fmla="*/ 44 w 138"/>
                <a:gd name="T41" fmla="*/ 132 h 140"/>
                <a:gd name="T42" fmla="*/ 44 w 138"/>
                <a:gd name="T43" fmla="*/ 140 h 140"/>
                <a:gd name="T44" fmla="*/ 126 w 138"/>
                <a:gd name="T45" fmla="*/ 139 h 140"/>
                <a:gd name="T46" fmla="*/ 136 w 138"/>
                <a:gd name="T47" fmla="*/ 101 h 140"/>
                <a:gd name="T48" fmla="*/ 116 w 138"/>
                <a:gd name="T49" fmla="*/ 104 h 140"/>
                <a:gd name="T50" fmla="*/ 115 w 138"/>
                <a:gd name="T51" fmla="*/ 104 h 140"/>
                <a:gd name="T52" fmla="*/ 110 w 138"/>
                <a:gd name="T53" fmla="*/ 105 h 140"/>
                <a:gd name="T54" fmla="*/ 100 w 138"/>
                <a:gd name="T55" fmla="*/ 107 h 140"/>
                <a:gd name="T56" fmla="*/ 72 w 138"/>
                <a:gd name="T57" fmla="*/ 109 h 140"/>
                <a:gd name="T58" fmla="*/ 87 w 138"/>
                <a:gd name="T59" fmla="*/ 69 h 140"/>
                <a:gd name="T60" fmla="*/ 101 w 138"/>
                <a:gd name="T61" fmla="*/ 44 h 140"/>
                <a:gd name="T62" fmla="*/ 93 w 138"/>
                <a:gd name="T63" fmla="*/ 37 h 140"/>
                <a:gd name="T64" fmla="*/ 104 w 138"/>
                <a:gd name="T65" fmla="*/ 36 h 140"/>
                <a:gd name="T66" fmla="*/ 107 w 138"/>
                <a:gd name="T67" fmla="*/ 24 h 140"/>
                <a:gd name="T68" fmla="*/ 78 w 138"/>
                <a:gd name="T69" fmla="*/ 1 h 140"/>
                <a:gd name="T70" fmla="*/ 77 w 138"/>
                <a:gd name="T71" fmla="*/ 1 h 140"/>
                <a:gd name="T72" fmla="*/ 103 w 138"/>
                <a:gd name="T73" fmla="*/ 26 h 140"/>
                <a:gd name="T74" fmla="*/ 83 w 138"/>
                <a:gd name="T75" fmla="*/ 19 h 140"/>
                <a:gd name="T76" fmla="*/ 76 w 138"/>
                <a:gd name="T77" fmla="*/ 56 h 140"/>
                <a:gd name="T78" fmla="*/ 68 w 138"/>
                <a:gd name="T79" fmla="*/ 106 h 140"/>
                <a:gd name="T80" fmla="*/ 65 w 138"/>
                <a:gd name="T81" fmla="*/ 106 h 140"/>
                <a:gd name="T82" fmla="*/ 72 w 138"/>
                <a:gd name="T83" fmla="*/ 58 h 140"/>
                <a:gd name="T84" fmla="*/ 81 w 138"/>
                <a:gd name="T85" fmla="*/ 11 h 140"/>
                <a:gd name="T86" fmla="*/ 103 w 138"/>
                <a:gd name="T87" fmla="*/ 26 h 140"/>
                <a:gd name="T88" fmla="*/ 28 w 138"/>
                <a:gd name="T89" fmla="*/ 6 h 140"/>
                <a:gd name="T90" fmla="*/ 28 w 138"/>
                <a:gd name="T91" fmla="*/ 11 h 140"/>
                <a:gd name="T92" fmla="*/ 5 w 138"/>
                <a:gd name="T93" fmla="*/ 31 h 140"/>
                <a:gd name="T94" fmla="*/ 3 w 138"/>
                <a:gd name="T95" fmla="*/ 28 h 140"/>
                <a:gd name="T96" fmla="*/ 28 w 138"/>
                <a:gd name="T97" fmla="*/ 6 h 140"/>
                <a:gd name="T98" fmla="*/ 21 w 138"/>
                <a:gd name="T99" fmla="*/ 38 h 140"/>
                <a:gd name="T100" fmla="*/ 18 w 138"/>
                <a:gd name="T101" fmla="*/ 48 h 140"/>
                <a:gd name="T102" fmla="*/ 48 w 138"/>
                <a:gd name="T103" fmla="*/ 107 h 140"/>
                <a:gd name="T104" fmla="*/ 45 w 138"/>
                <a:gd name="T105" fmla="*/ 107 h 140"/>
                <a:gd name="T106" fmla="*/ 13 w 138"/>
                <a:gd name="T107" fmla="*/ 46 h 140"/>
                <a:gd name="T108" fmla="*/ 21 w 138"/>
                <a:gd name="T109" fmla="*/ 38 h 140"/>
                <a:gd name="T110" fmla="*/ 47 w 138"/>
                <a:gd name="T111" fmla="*/ 117 h 140"/>
                <a:gd name="T112" fmla="*/ 47 w 138"/>
                <a:gd name="T113" fmla="*/ 112 h 140"/>
                <a:gd name="T114" fmla="*/ 133 w 138"/>
                <a:gd name="T115" fmla="*/ 108 h 140"/>
                <a:gd name="T116" fmla="*/ 130 w 138"/>
                <a:gd name="T117" fmla="*/ 112 h 140"/>
                <a:gd name="T118" fmla="*/ 47 w 138"/>
                <a:gd name="T119" fmla="*/ 11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8" h="140">
                  <a:moveTo>
                    <a:pt x="77" y="1"/>
                  </a:moveTo>
                  <a:cubicBezTo>
                    <a:pt x="77" y="14"/>
                    <a:pt x="77" y="14"/>
                    <a:pt x="77" y="14"/>
                  </a:cubicBezTo>
                  <a:cubicBezTo>
                    <a:pt x="76" y="23"/>
                    <a:pt x="75" y="32"/>
                    <a:pt x="73" y="41"/>
                  </a:cubicBezTo>
                  <a:cubicBezTo>
                    <a:pt x="72" y="44"/>
                    <a:pt x="72" y="46"/>
                    <a:pt x="71" y="49"/>
                  </a:cubicBezTo>
                  <a:cubicBezTo>
                    <a:pt x="70" y="52"/>
                    <a:pt x="70" y="54"/>
                    <a:pt x="69" y="57"/>
                  </a:cubicBezTo>
                  <a:cubicBezTo>
                    <a:pt x="69" y="58"/>
                    <a:pt x="68" y="59"/>
                    <a:pt x="68" y="60"/>
                  </a:cubicBezTo>
                  <a:cubicBezTo>
                    <a:pt x="64" y="78"/>
                    <a:pt x="62" y="94"/>
                    <a:pt x="62" y="109"/>
                  </a:cubicBezTo>
                  <a:cubicBezTo>
                    <a:pt x="53" y="110"/>
                    <a:pt x="53" y="110"/>
                    <a:pt x="53" y="110"/>
                  </a:cubicBezTo>
                  <a:cubicBezTo>
                    <a:pt x="51" y="102"/>
                    <a:pt x="50" y="94"/>
                    <a:pt x="48" y="86"/>
                  </a:cubicBezTo>
                  <a:cubicBezTo>
                    <a:pt x="47" y="80"/>
                    <a:pt x="46" y="74"/>
                    <a:pt x="44" y="68"/>
                  </a:cubicBezTo>
                  <a:cubicBezTo>
                    <a:pt x="43" y="62"/>
                    <a:pt x="42" y="56"/>
                    <a:pt x="40" y="50"/>
                  </a:cubicBezTo>
                  <a:cubicBezTo>
                    <a:pt x="39" y="48"/>
                    <a:pt x="39" y="46"/>
                    <a:pt x="38" y="43"/>
                  </a:cubicBezTo>
                  <a:cubicBezTo>
                    <a:pt x="37" y="38"/>
                    <a:pt x="35" y="33"/>
                    <a:pt x="33" y="27"/>
                  </a:cubicBezTo>
                  <a:cubicBezTo>
                    <a:pt x="30" y="19"/>
                    <a:pt x="29" y="11"/>
                    <a:pt x="29" y="2"/>
                  </a:cubicBezTo>
                  <a:cubicBezTo>
                    <a:pt x="29" y="2"/>
                    <a:pt x="29" y="1"/>
                    <a:pt x="29" y="0"/>
                  </a:cubicBezTo>
                  <a:cubicBezTo>
                    <a:pt x="22" y="11"/>
                    <a:pt x="13" y="20"/>
                    <a:pt x="0" y="26"/>
                  </a:cubicBezTo>
                  <a:cubicBezTo>
                    <a:pt x="6" y="38"/>
                    <a:pt x="6" y="38"/>
                    <a:pt x="6" y="38"/>
                  </a:cubicBezTo>
                  <a:cubicBezTo>
                    <a:pt x="18" y="38"/>
                    <a:pt x="18" y="38"/>
                    <a:pt x="18" y="38"/>
                  </a:cubicBezTo>
                  <a:cubicBezTo>
                    <a:pt x="10" y="46"/>
                    <a:pt x="10" y="46"/>
                    <a:pt x="10" y="46"/>
                  </a:cubicBezTo>
                  <a:cubicBezTo>
                    <a:pt x="44" y="110"/>
                    <a:pt x="44" y="110"/>
                    <a:pt x="44" y="110"/>
                  </a:cubicBezTo>
                  <a:cubicBezTo>
                    <a:pt x="44" y="132"/>
                    <a:pt x="44" y="132"/>
                    <a:pt x="44" y="132"/>
                  </a:cubicBezTo>
                  <a:cubicBezTo>
                    <a:pt x="44" y="140"/>
                    <a:pt x="44" y="140"/>
                    <a:pt x="44" y="140"/>
                  </a:cubicBezTo>
                  <a:cubicBezTo>
                    <a:pt x="126" y="139"/>
                    <a:pt x="126" y="139"/>
                    <a:pt x="126" y="139"/>
                  </a:cubicBezTo>
                  <a:cubicBezTo>
                    <a:pt x="135" y="132"/>
                    <a:pt x="138" y="119"/>
                    <a:pt x="136" y="101"/>
                  </a:cubicBezTo>
                  <a:cubicBezTo>
                    <a:pt x="131" y="104"/>
                    <a:pt x="124" y="106"/>
                    <a:pt x="116" y="104"/>
                  </a:cubicBezTo>
                  <a:cubicBezTo>
                    <a:pt x="116" y="104"/>
                    <a:pt x="115" y="104"/>
                    <a:pt x="115" y="104"/>
                  </a:cubicBezTo>
                  <a:cubicBezTo>
                    <a:pt x="110" y="105"/>
                    <a:pt x="110" y="105"/>
                    <a:pt x="110" y="105"/>
                  </a:cubicBezTo>
                  <a:cubicBezTo>
                    <a:pt x="100" y="107"/>
                    <a:pt x="100" y="107"/>
                    <a:pt x="100" y="107"/>
                  </a:cubicBezTo>
                  <a:cubicBezTo>
                    <a:pt x="72" y="109"/>
                    <a:pt x="72" y="109"/>
                    <a:pt x="72" y="109"/>
                  </a:cubicBezTo>
                  <a:cubicBezTo>
                    <a:pt x="74" y="97"/>
                    <a:pt x="79" y="84"/>
                    <a:pt x="87" y="69"/>
                  </a:cubicBezTo>
                  <a:cubicBezTo>
                    <a:pt x="93" y="61"/>
                    <a:pt x="98" y="53"/>
                    <a:pt x="101" y="44"/>
                  </a:cubicBezTo>
                  <a:cubicBezTo>
                    <a:pt x="93" y="37"/>
                    <a:pt x="93" y="37"/>
                    <a:pt x="93" y="37"/>
                  </a:cubicBezTo>
                  <a:cubicBezTo>
                    <a:pt x="104" y="36"/>
                    <a:pt x="104" y="36"/>
                    <a:pt x="104" y="36"/>
                  </a:cubicBezTo>
                  <a:cubicBezTo>
                    <a:pt x="105" y="32"/>
                    <a:pt x="106" y="28"/>
                    <a:pt x="107" y="24"/>
                  </a:cubicBezTo>
                  <a:cubicBezTo>
                    <a:pt x="92" y="19"/>
                    <a:pt x="83" y="11"/>
                    <a:pt x="78" y="1"/>
                  </a:cubicBezTo>
                  <a:cubicBezTo>
                    <a:pt x="77" y="1"/>
                    <a:pt x="77" y="1"/>
                    <a:pt x="77" y="1"/>
                  </a:cubicBezTo>
                  <a:close/>
                  <a:moveTo>
                    <a:pt x="103" y="26"/>
                  </a:moveTo>
                  <a:cubicBezTo>
                    <a:pt x="83" y="19"/>
                    <a:pt x="83" y="19"/>
                    <a:pt x="83" y="19"/>
                  </a:cubicBezTo>
                  <a:cubicBezTo>
                    <a:pt x="76" y="56"/>
                    <a:pt x="76" y="56"/>
                    <a:pt x="76" y="56"/>
                  </a:cubicBezTo>
                  <a:cubicBezTo>
                    <a:pt x="71" y="73"/>
                    <a:pt x="69" y="90"/>
                    <a:pt x="68" y="106"/>
                  </a:cubicBezTo>
                  <a:cubicBezTo>
                    <a:pt x="65" y="106"/>
                    <a:pt x="65" y="106"/>
                    <a:pt x="65" y="106"/>
                  </a:cubicBezTo>
                  <a:cubicBezTo>
                    <a:pt x="65" y="90"/>
                    <a:pt x="67" y="74"/>
                    <a:pt x="72" y="58"/>
                  </a:cubicBezTo>
                  <a:cubicBezTo>
                    <a:pt x="81" y="11"/>
                    <a:pt x="81" y="11"/>
                    <a:pt x="81" y="11"/>
                  </a:cubicBezTo>
                  <a:cubicBezTo>
                    <a:pt x="103" y="26"/>
                    <a:pt x="103" y="26"/>
                    <a:pt x="103" y="26"/>
                  </a:cubicBezTo>
                  <a:close/>
                  <a:moveTo>
                    <a:pt x="28" y="6"/>
                  </a:moveTo>
                  <a:cubicBezTo>
                    <a:pt x="28" y="11"/>
                    <a:pt x="28" y="11"/>
                    <a:pt x="28" y="11"/>
                  </a:cubicBezTo>
                  <a:cubicBezTo>
                    <a:pt x="20" y="18"/>
                    <a:pt x="13" y="25"/>
                    <a:pt x="5" y="31"/>
                  </a:cubicBezTo>
                  <a:cubicBezTo>
                    <a:pt x="3" y="28"/>
                    <a:pt x="3" y="28"/>
                    <a:pt x="3" y="28"/>
                  </a:cubicBezTo>
                  <a:cubicBezTo>
                    <a:pt x="12" y="22"/>
                    <a:pt x="20" y="14"/>
                    <a:pt x="28" y="6"/>
                  </a:cubicBezTo>
                  <a:close/>
                  <a:moveTo>
                    <a:pt x="21" y="38"/>
                  </a:moveTo>
                  <a:cubicBezTo>
                    <a:pt x="18" y="48"/>
                    <a:pt x="18" y="48"/>
                    <a:pt x="18" y="48"/>
                  </a:cubicBezTo>
                  <a:cubicBezTo>
                    <a:pt x="48" y="107"/>
                    <a:pt x="48" y="107"/>
                    <a:pt x="48" y="107"/>
                  </a:cubicBezTo>
                  <a:cubicBezTo>
                    <a:pt x="45" y="107"/>
                    <a:pt x="45" y="107"/>
                    <a:pt x="45" y="107"/>
                  </a:cubicBezTo>
                  <a:cubicBezTo>
                    <a:pt x="13" y="46"/>
                    <a:pt x="13" y="46"/>
                    <a:pt x="13" y="46"/>
                  </a:cubicBezTo>
                  <a:cubicBezTo>
                    <a:pt x="21" y="38"/>
                    <a:pt x="21" y="38"/>
                    <a:pt x="21" y="38"/>
                  </a:cubicBezTo>
                  <a:close/>
                  <a:moveTo>
                    <a:pt x="47" y="117"/>
                  </a:moveTo>
                  <a:cubicBezTo>
                    <a:pt x="47" y="112"/>
                    <a:pt x="47" y="112"/>
                    <a:pt x="47" y="112"/>
                  </a:cubicBezTo>
                  <a:cubicBezTo>
                    <a:pt x="133" y="108"/>
                    <a:pt x="133" y="108"/>
                    <a:pt x="133" y="108"/>
                  </a:cubicBezTo>
                  <a:cubicBezTo>
                    <a:pt x="130" y="112"/>
                    <a:pt x="130" y="112"/>
                    <a:pt x="130" y="112"/>
                  </a:cubicBezTo>
                  <a:cubicBezTo>
                    <a:pt x="47" y="117"/>
                    <a:pt x="47" y="117"/>
                    <a:pt x="47" y="117"/>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8" name="Freeform 125"/>
            <p:cNvSpPr/>
            <p:nvPr/>
          </p:nvSpPr>
          <p:spPr bwMode="auto">
            <a:xfrm>
              <a:off x="2117119" y="3401701"/>
              <a:ext cx="51568" cy="122616"/>
            </a:xfrm>
            <a:custGeom>
              <a:avLst/>
              <a:gdLst>
                <a:gd name="T0" fmla="*/ 18 w 38"/>
                <a:gd name="T1" fmla="*/ 8 h 95"/>
                <a:gd name="T2" fmla="*/ 38 w 38"/>
                <a:gd name="T3" fmla="*/ 15 h 95"/>
                <a:gd name="T4" fmla="*/ 16 w 38"/>
                <a:gd name="T5" fmla="*/ 0 h 95"/>
                <a:gd name="T6" fmla="*/ 7 w 38"/>
                <a:gd name="T7" fmla="*/ 47 h 95"/>
                <a:gd name="T8" fmla="*/ 0 w 38"/>
                <a:gd name="T9" fmla="*/ 95 h 95"/>
                <a:gd name="T10" fmla="*/ 3 w 38"/>
                <a:gd name="T11" fmla="*/ 95 h 95"/>
                <a:gd name="T12" fmla="*/ 11 w 38"/>
                <a:gd name="T13" fmla="*/ 45 h 95"/>
                <a:gd name="T14" fmla="*/ 18 w 38"/>
                <a:gd name="T15" fmla="*/ 8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5">
                  <a:moveTo>
                    <a:pt x="18" y="8"/>
                  </a:moveTo>
                  <a:cubicBezTo>
                    <a:pt x="38" y="15"/>
                    <a:pt x="38" y="15"/>
                    <a:pt x="38" y="15"/>
                  </a:cubicBezTo>
                  <a:cubicBezTo>
                    <a:pt x="16" y="0"/>
                    <a:pt x="16" y="0"/>
                    <a:pt x="16" y="0"/>
                  </a:cubicBezTo>
                  <a:cubicBezTo>
                    <a:pt x="7" y="47"/>
                    <a:pt x="7" y="47"/>
                    <a:pt x="7" y="47"/>
                  </a:cubicBezTo>
                  <a:cubicBezTo>
                    <a:pt x="2" y="63"/>
                    <a:pt x="0" y="79"/>
                    <a:pt x="0" y="95"/>
                  </a:cubicBezTo>
                  <a:cubicBezTo>
                    <a:pt x="3" y="95"/>
                    <a:pt x="3" y="95"/>
                    <a:pt x="3" y="95"/>
                  </a:cubicBezTo>
                  <a:cubicBezTo>
                    <a:pt x="4" y="79"/>
                    <a:pt x="6" y="62"/>
                    <a:pt x="11" y="45"/>
                  </a:cubicBezTo>
                  <a:cubicBezTo>
                    <a:pt x="18" y="8"/>
                    <a:pt x="18" y="8"/>
                    <a:pt x="18" y="8"/>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89" name="Freeform 126"/>
            <p:cNvSpPr/>
            <p:nvPr/>
          </p:nvSpPr>
          <p:spPr bwMode="auto">
            <a:xfrm>
              <a:off x="2031173" y="3394825"/>
              <a:ext cx="34378" cy="32086"/>
            </a:xfrm>
            <a:custGeom>
              <a:avLst/>
              <a:gdLst>
                <a:gd name="T0" fmla="*/ 25 w 25"/>
                <a:gd name="T1" fmla="*/ 5 h 25"/>
                <a:gd name="T2" fmla="*/ 25 w 25"/>
                <a:gd name="T3" fmla="*/ 0 h 25"/>
                <a:gd name="T4" fmla="*/ 0 w 25"/>
                <a:gd name="T5" fmla="*/ 22 h 25"/>
                <a:gd name="T6" fmla="*/ 2 w 25"/>
                <a:gd name="T7" fmla="*/ 25 h 25"/>
                <a:gd name="T8" fmla="*/ 25 w 25"/>
                <a:gd name="T9" fmla="*/ 5 h 25"/>
              </a:gdLst>
              <a:ahLst/>
              <a:cxnLst>
                <a:cxn ang="0">
                  <a:pos x="T0" y="T1"/>
                </a:cxn>
                <a:cxn ang="0">
                  <a:pos x="T2" y="T3"/>
                </a:cxn>
                <a:cxn ang="0">
                  <a:pos x="T4" y="T5"/>
                </a:cxn>
                <a:cxn ang="0">
                  <a:pos x="T6" y="T7"/>
                </a:cxn>
                <a:cxn ang="0">
                  <a:pos x="T8" y="T9"/>
                </a:cxn>
              </a:cxnLst>
              <a:rect l="0" t="0" r="r" b="b"/>
              <a:pathLst>
                <a:path w="25" h="25">
                  <a:moveTo>
                    <a:pt x="25" y="5"/>
                  </a:moveTo>
                  <a:cubicBezTo>
                    <a:pt x="25" y="0"/>
                    <a:pt x="25" y="0"/>
                    <a:pt x="25" y="0"/>
                  </a:cubicBezTo>
                  <a:cubicBezTo>
                    <a:pt x="17" y="8"/>
                    <a:pt x="9" y="16"/>
                    <a:pt x="0" y="22"/>
                  </a:cubicBezTo>
                  <a:cubicBezTo>
                    <a:pt x="2" y="25"/>
                    <a:pt x="2" y="25"/>
                    <a:pt x="2" y="25"/>
                  </a:cubicBezTo>
                  <a:cubicBezTo>
                    <a:pt x="10" y="19"/>
                    <a:pt x="17" y="12"/>
                    <a:pt x="25" y="5"/>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0" name="Freeform 127"/>
            <p:cNvSpPr/>
            <p:nvPr/>
          </p:nvSpPr>
          <p:spPr bwMode="auto">
            <a:xfrm>
              <a:off x="2044924" y="3436079"/>
              <a:ext cx="48130" cy="89383"/>
            </a:xfrm>
            <a:custGeom>
              <a:avLst/>
              <a:gdLst>
                <a:gd name="T0" fmla="*/ 6 w 42"/>
                <a:gd name="T1" fmla="*/ 12 h 78"/>
                <a:gd name="T2" fmla="*/ 10 w 42"/>
                <a:gd name="T3" fmla="*/ 0 h 78"/>
                <a:gd name="T4" fmla="*/ 0 w 42"/>
                <a:gd name="T5" fmla="*/ 9 h 78"/>
                <a:gd name="T6" fmla="*/ 39 w 42"/>
                <a:gd name="T7" fmla="*/ 78 h 78"/>
                <a:gd name="T8" fmla="*/ 42 w 42"/>
                <a:gd name="T9" fmla="*/ 78 h 78"/>
                <a:gd name="T10" fmla="*/ 6 w 42"/>
                <a:gd name="T11" fmla="*/ 12 h 78"/>
                <a:gd name="T12" fmla="*/ 6 w 42"/>
                <a:gd name="T13" fmla="*/ 12 h 78"/>
              </a:gdLst>
              <a:ahLst/>
              <a:cxnLst>
                <a:cxn ang="0">
                  <a:pos x="T0" y="T1"/>
                </a:cxn>
                <a:cxn ang="0">
                  <a:pos x="T2" y="T3"/>
                </a:cxn>
                <a:cxn ang="0">
                  <a:pos x="T4" y="T5"/>
                </a:cxn>
                <a:cxn ang="0">
                  <a:pos x="T6" y="T7"/>
                </a:cxn>
                <a:cxn ang="0">
                  <a:pos x="T8" y="T9"/>
                </a:cxn>
                <a:cxn ang="0">
                  <a:pos x="T10" y="T11"/>
                </a:cxn>
                <a:cxn ang="0">
                  <a:pos x="T12" y="T13"/>
                </a:cxn>
              </a:cxnLst>
              <a:rect l="0" t="0" r="r" b="b"/>
              <a:pathLst>
                <a:path w="42" h="78">
                  <a:moveTo>
                    <a:pt x="6" y="12"/>
                  </a:moveTo>
                  <a:lnTo>
                    <a:pt x="10" y="0"/>
                  </a:lnTo>
                  <a:lnTo>
                    <a:pt x="0" y="9"/>
                  </a:lnTo>
                  <a:lnTo>
                    <a:pt x="39" y="78"/>
                  </a:lnTo>
                  <a:lnTo>
                    <a:pt x="42" y="78"/>
                  </a:lnTo>
                  <a:lnTo>
                    <a:pt x="6" y="12"/>
                  </a:lnTo>
                  <a:lnTo>
                    <a:pt x="6" y="12"/>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1" name="Freeform 128"/>
            <p:cNvSpPr/>
            <p:nvPr/>
          </p:nvSpPr>
          <p:spPr bwMode="auto">
            <a:xfrm>
              <a:off x="2091908" y="3527756"/>
              <a:ext cx="118032" cy="11459"/>
            </a:xfrm>
            <a:custGeom>
              <a:avLst/>
              <a:gdLst>
                <a:gd name="T0" fmla="*/ 0 w 103"/>
                <a:gd name="T1" fmla="*/ 4 h 10"/>
                <a:gd name="T2" fmla="*/ 0 w 103"/>
                <a:gd name="T3" fmla="*/ 10 h 10"/>
                <a:gd name="T4" fmla="*/ 99 w 103"/>
                <a:gd name="T5" fmla="*/ 4 h 10"/>
                <a:gd name="T6" fmla="*/ 103 w 103"/>
                <a:gd name="T7" fmla="*/ 0 h 10"/>
                <a:gd name="T8" fmla="*/ 0 w 103"/>
                <a:gd name="T9" fmla="*/ 4 h 10"/>
                <a:gd name="T10" fmla="*/ 0 w 103"/>
                <a:gd name="T11" fmla="*/ 4 h 10"/>
              </a:gdLst>
              <a:ahLst/>
              <a:cxnLst>
                <a:cxn ang="0">
                  <a:pos x="T0" y="T1"/>
                </a:cxn>
                <a:cxn ang="0">
                  <a:pos x="T2" y="T3"/>
                </a:cxn>
                <a:cxn ang="0">
                  <a:pos x="T4" y="T5"/>
                </a:cxn>
                <a:cxn ang="0">
                  <a:pos x="T6" y="T7"/>
                </a:cxn>
                <a:cxn ang="0">
                  <a:pos x="T8" y="T9"/>
                </a:cxn>
                <a:cxn ang="0">
                  <a:pos x="T10" y="T11"/>
                </a:cxn>
              </a:cxnLst>
              <a:rect l="0" t="0" r="r" b="b"/>
              <a:pathLst>
                <a:path w="103" h="10">
                  <a:moveTo>
                    <a:pt x="0" y="4"/>
                  </a:moveTo>
                  <a:lnTo>
                    <a:pt x="0" y="10"/>
                  </a:lnTo>
                  <a:lnTo>
                    <a:pt x="99" y="4"/>
                  </a:lnTo>
                  <a:lnTo>
                    <a:pt x="103" y="0"/>
                  </a:lnTo>
                  <a:lnTo>
                    <a:pt x="0" y="4"/>
                  </a:lnTo>
                  <a:lnTo>
                    <a:pt x="0" y="4"/>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2" name="Freeform 129"/>
            <p:cNvSpPr/>
            <p:nvPr/>
          </p:nvSpPr>
          <p:spPr bwMode="auto">
            <a:xfrm>
              <a:off x="2105660" y="3387950"/>
              <a:ext cx="27503" cy="52713"/>
            </a:xfrm>
            <a:custGeom>
              <a:avLst/>
              <a:gdLst>
                <a:gd name="T0" fmla="*/ 20 w 20"/>
                <a:gd name="T1" fmla="*/ 13 h 40"/>
                <a:gd name="T2" fmla="*/ 20 w 20"/>
                <a:gd name="T3" fmla="*/ 0 h 40"/>
                <a:gd name="T4" fmla="*/ 9 w 20"/>
                <a:gd name="T5" fmla="*/ 14 h 40"/>
                <a:gd name="T6" fmla="*/ 0 w 20"/>
                <a:gd name="T7" fmla="*/ 23 h 40"/>
                <a:gd name="T8" fmla="*/ 8 w 20"/>
                <a:gd name="T9" fmla="*/ 32 h 40"/>
                <a:gd name="T10" fmla="*/ 16 w 20"/>
                <a:gd name="T11" fmla="*/ 40 h 40"/>
                <a:gd name="T12" fmla="*/ 20 w 20"/>
                <a:gd name="T13" fmla="*/ 13 h 40"/>
              </a:gdLst>
              <a:ahLst/>
              <a:cxnLst>
                <a:cxn ang="0">
                  <a:pos x="T0" y="T1"/>
                </a:cxn>
                <a:cxn ang="0">
                  <a:pos x="T2" y="T3"/>
                </a:cxn>
                <a:cxn ang="0">
                  <a:pos x="T4" y="T5"/>
                </a:cxn>
                <a:cxn ang="0">
                  <a:pos x="T6" y="T7"/>
                </a:cxn>
                <a:cxn ang="0">
                  <a:pos x="T8" y="T9"/>
                </a:cxn>
                <a:cxn ang="0">
                  <a:pos x="T10" y="T11"/>
                </a:cxn>
                <a:cxn ang="0">
                  <a:pos x="T12" y="T13"/>
                </a:cxn>
              </a:cxnLst>
              <a:rect l="0" t="0" r="r" b="b"/>
              <a:pathLst>
                <a:path w="20" h="40">
                  <a:moveTo>
                    <a:pt x="20" y="13"/>
                  </a:moveTo>
                  <a:cubicBezTo>
                    <a:pt x="20" y="0"/>
                    <a:pt x="20" y="0"/>
                    <a:pt x="20" y="0"/>
                  </a:cubicBezTo>
                  <a:cubicBezTo>
                    <a:pt x="17" y="5"/>
                    <a:pt x="13" y="10"/>
                    <a:pt x="9" y="14"/>
                  </a:cubicBezTo>
                  <a:cubicBezTo>
                    <a:pt x="6" y="17"/>
                    <a:pt x="3" y="20"/>
                    <a:pt x="0" y="23"/>
                  </a:cubicBezTo>
                  <a:cubicBezTo>
                    <a:pt x="8" y="32"/>
                    <a:pt x="8" y="32"/>
                    <a:pt x="8" y="32"/>
                  </a:cubicBezTo>
                  <a:cubicBezTo>
                    <a:pt x="16" y="40"/>
                    <a:pt x="16" y="40"/>
                    <a:pt x="16" y="40"/>
                  </a:cubicBezTo>
                  <a:cubicBezTo>
                    <a:pt x="18" y="31"/>
                    <a:pt x="19" y="22"/>
                    <a:pt x="20" y="1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3" name="Freeform 130"/>
            <p:cNvSpPr/>
            <p:nvPr/>
          </p:nvSpPr>
          <p:spPr bwMode="auto">
            <a:xfrm>
              <a:off x="2113681" y="3430351"/>
              <a:ext cx="13751" cy="20627"/>
            </a:xfrm>
            <a:custGeom>
              <a:avLst/>
              <a:gdLst>
                <a:gd name="T0" fmla="*/ 8 w 10"/>
                <a:gd name="T1" fmla="*/ 16 h 16"/>
                <a:gd name="T2" fmla="*/ 10 w 10"/>
                <a:gd name="T3" fmla="*/ 8 h 16"/>
                <a:gd name="T4" fmla="*/ 2 w 10"/>
                <a:gd name="T5" fmla="*/ 0 h 16"/>
                <a:gd name="T6" fmla="*/ 0 w 10"/>
                <a:gd name="T7" fmla="*/ 3 h 16"/>
                <a:gd name="T8" fmla="*/ 8 w 10"/>
                <a:gd name="T9" fmla="*/ 16 h 16"/>
              </a:gdLst>
              <a:ahLst/>
              <a:cxnLst>
                <a:cxn ang="0">
                  <a:pos x="T0" y="T1"/>
                </a:cxn>
                <a:cxn ang="0">
                  <a:pos x="T2" y="T3"/>
                </a:cxn>
                <a:cxn ang="0">
                  <a:pos x="T4" y="T5"/>
                </a:cxn>
                <a:cxn ang="0">
                  <a:pos x="T6" y="T7"/>
                </a:cxn>
                <a:cxn ang="0">
                  <a:pos x="T8" y="T9"/>
                </a:cxn>
              </a:cxnLst>
              <a:rect l="0" t="0" r="r" b="b"/>
              <a:pathLst>
                <a:path w="10" h="16">
                  <a:moveTo>
                    <a:pt x="8" y="16"/>
                  </a:moveTo>
                  <a:cubicBezTo>
                    <a:pt x="9" y="13"/>
                    <a:pt x="9" y="11"/>
                    <a:pt x="10" y="8"/>
                  </a:cubicBezTo>
                  <a:cubicBezTo>
                    <a:pt x="2" y="0"/>
                    <a:pt x="2" y="0"/>
                    <a:pt x="2" y="0"/>
                  </a:cubicBezTo>
                  <a:cubicBezTo>
                    <a:pt x="0" y="3"/>
                    <a:pt x="0" y="3"/>
                    <a:pt x="0" y="3"/>
                  </a:cubicBezTo>
                  <a:cubicBezTo>
                    <a:pt x="8" y="16"/>
                    <a:pt x="8" y="16"/>
                    <a:pt x="8" y="16"/>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4" name="Freeform 131"/>
            <p:cNvSpPr/>
            <p:nvPr/>
          </p:nvSpPr>
          <p:spPr bwMode="auto">
            <a:xfrm>
              <a:off x="2087325" y="3430351"/>
              <a:ext cx="148972" cy="846850"/>
            </a:xfrm>
            <a:custGeom>
              <a:avLst/>
              <a:gdLst>
                <a:gd name="T0" fmla="*/ 95 w 108"/>
                <a:gd name="T1" fmla="*/ 51 h 653"/>
                <a:gd name="T2" fmla="*/ 90 w 108"/>
                <a:gd name="T3" fmla="*/ 55 h 653"/>
                <a:gd name="T4" fmla="*/ 98 w 108"/>
                <a:gd name="T5" fmla="*/ 55 h 653"/>
                <a:gd name="T6" fmla="*/ 99 w 108"/>
                <a:gd name="T7" fmla="*/ 58 h 653"/>
                <a:gd name="T8" fmla="*/ 97 w 108"/>
                <a:gd name="T9" fmla="*/ 61 h 653"/>
                <a:gd name="T10" fmla="*/ 101 w 108"/>
                <a:gd name="T11" fmla="*/ 60 h 653"/>
                <a:gd name="T12" fmla="*/ 100 w 108"/>
                <a:gd name="T13" fmla="*/ 63 h 653"/>
                <a:gd name="T14" fmla="*/ 94 w 108"/>
                <a:gd name="T15" fmla="*/ 66 h 653"/>
                <a:gd name="T16" fmla="*/ 93 w 108"/>
                <a:gd name="T17" fmla="*/ 67 h 653"/>
                <a:gd name="T18" fmla="*/ 92 w 108"/>
                <a:gd name="T19" fmla="*/ 68 h 653"/>
                <a:gd name="T20" fmla="*/ 82 w 108"/>
                <a:gd name="T21" fmla="*/ 106 h 653"/>
                <a:gd name="T22" fmla="*/ 0 w 108"/>
                <a:gd name="T23" fmla="*/ 107 h 653"/>
                <a:gd name="T24" fmla="*/ 0 w 108"/>
                <a:gd name="T25" fmla="*/ 117 h 653"/>
                <a:gd name="T26" fmla="*/ 0 w 108"/>
                <a:gd name="T27" fmla="*/ 121 h 653"/>
                <a:gd name="T28" fmla="*/ 42 w 108"/>
                <a:gd name="T29" fmla="*/ 123 h 653"/>
                <a:gd name="T30" fmla="*/ 47 w 108"/>
                <a:gd name="T31" fmla="*/ 123 h 653"/>
                <a:gd name="T32" fmla="*/ 47 w 108"/>
                <a:gd name="T33" fmla="*/ 132 h 653"/>
                <a:gd name="T34" fmla="*/ 64 w 108"/>
                <a:gd name="T35" fmla="*/ 201 h 653"/>
                <a:gd name="T36" fmla="*/ 74 w 108"/>
                <a:gd name="T37" fmla="*/ 252 h 653"/>
                <a:gd name="T38" fmla="*/ 25 w 108"/>
                <a:gd name="T39" fmla="*/ 226 h 653"/>
                <a:gd name="T40" fmla="*/ 29 w 108"/>
                <a:gd name="T41" fmla="*/ 248 h 653"/>
                <a:gd name="T42" fmla="*/ 68 w 108"/>
                <a:gd name="T43" fmla="*/ 290 h 653"/>
                <a:gd name="T44" fmla="*/ 75 w 108"/>
                <a:gd name="T45" fmla="*/ 288 h 653"/>
                <a:gd name="T46" fmla="*/ 66 w 108"/>
                <a:gd name="T47" fmla="*/ 370 h 653"/>
                <a:gd name="T48" fmla="*/ 66 w 108"/>
                <a:gd name="T49" fmla="*/ 463 h 653"/>
                <a:gd name="T50" fmla="*/ 79 w 108"/>
                <a:gd name="T51" fmla="*/ 564 h 653"/>
                <a:gd name="T52" fmla="*/ 79 w 108"/>
                <a:gd name="T53" fmla="*/ 595 h 653"/>
                <a:gd name="T54" fmla="*/ 56 w 108"/>
                <a:gd name="T55" fmla="*/ 614 h 653"/>
                <a:gd name="T56" fmla="*/ 55 w 108"/>
                <a:gd name="T57" fmla="*/ 614 h 653"/>
                <a:gd name="T58" fmla="*/ 52 w 108"/>
                <a:gd name="T59" fmla="*/ 631 h 653"/>
                <a:gd name="T60" fmla="*/ 65 w 108"/>
                <a:gd name="T61" fmla="*/ 637 h 653"/>
                <a:gd name="T62" fmla="*/ 65 w 108"/>
                <a:gd name="T63" fmla="*/ 648 h 653"/>
                <a:gd name="T64" fmla="*/ 98 w 108"/>
                <a:gd name="T65" fmla="*/ 652 h 653"/>
                <a:gd name="T66" fmla="*/ 106 w 108"/>
                <a:gd name="T67" fmla="*/ 645 h 653"/>
                <a:gd name="T68" fmla="*/ 102 w 108"/>
                <a:gd name="T69" fmla="*/ 630 h 653"/>
                <a:gd name="T70" fmla="*/ 93 w 108"/>
                <a:gd name="T71" fmla="*/ 604 h 653"/>
                <a:gd name="T72" fmla="*/ 93 w 108"/>
                <a:gd name="T73" fmla="*/ 544 h 653"/>
                <a:gd name="T74" fmla="*/ 84 w 108"/>
                <a:gd name="T75" fmla="*/ 450 h 653"/>
                <a:gd name="T76" fmla="*/ 84 w 108"/>
                <a:gd name="T77" fmla="*/ 351 h 653"/>
                <a:gd name="T78" fmla="*/ 88 w 108"/>
                <a:gd name="T79" fmla="*/ 283 h 653"/>
                <a:gd name="T80" fmla="*/ 108 w 108"/>
                <a:gd name="T81" fmla="*/ 276 h 653"/>
                <a:gd name="T82" fmla="*/ 93 w 108"/>
                <a:gd name="T83" fmla="*/ 211 h 653"/>
                <a:gd name="T84" fmla="*/ 78 w 108"/>
                <a:gd name="T85" fmla="*/ 121 h 653"/>
                <a:gd name="T86" fmla="*/ 101 w 108"/>
                <a:gd name="T87" fmla="*/ 112 h 653"/>
                <a:gd name="T88" fmla="*/ 101 w 108"/>
                <a:gd name="T89" fmla="*/ 101 h 653"/>
                <a:gd name="T90" fmla="*/ 104 w 108"/>
                <a:gd name="T91" fmla="*/ 94 h 653"/>
                <a:gd name="T92" fmla="*/ 104 w 108"/>
                <a:gd name="T93" fmla="*/ 57 h 653"/>
                <a:gd name="T94" fmla="*/ 97 w 108"/>
                <a:gd name="T95" fmla="*/ 21 h 653"/>
                <a:gd name="T96" fmla="*/ 90 w 108"/>
                <a:gd name="T97" fmla="*/ 0 h 653"/>
                <a:gd name="T98" fmla="*/ 95 w 108"/>
                <a:gd name="T99" fmla="*/ 48 h 653"/>
                <a:gd name="T100" fmla="*/ 95 w 108"/>
                <a:gd name="T101" fmla="*/ 5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53">
                  <a:moveTo>
                    <a:pt x="95" y="51"/>
                  </a:moveTo>
                  <a:cubicBezTo>
                    <a:pt x="94" y="52"/>
                    <a:pt x="93" y="54"/>
                    <a:pt x="90" y="55"/>
                  </a:cubicBezTo>
                  <a:cubicBezTo>
                    <a:pt x="98" y="55"/>
                    <a:pt x="98" y="55"/>
                    <a:pt x="98" y="55"/>
                  </a:cubicBezTo>
                  <a:cubicBezTo>
                    <a:pt x="99" y="56"/>
                    <a:pt x="99" y="57"/>
                    <a:pt x="99" y="58"/>
                  </a:cubicBezTo>
                  <a:cubicBezTo>
                    <a:pt x="98" y="59"/>
                    <a:pt x="98" y="60"/>
                    <a:pt x="97" y="61"/>
                  </a:cubicBezTo>
                  <a:cubicBezTo>
                    <a:pt x="101" y="60"/>
                    <a:pt x="101" y="60"/>
                    <a:pt x="101" y="60"/>
                  </a:cubicBezTo>
                  <a:cubicBezTo>
                    <a:pt x="101" y="61"/>
                    <a:pt x="100" y="62"/>
                    <a:pt x="100" y="63"/>
                  </a:cubicBezTo>
                  <a:cubicBezTo>
                    <a:pt x="99" y="65"/>
                    <a:pt x="97" y="66"/>
                    <a:pt x="94" y="66"/>
                  </a:cubicBezTo>
                  <a:cubicBezTo>
                    <a:pt x="94" y="67"/>
                    <a:pt x="93" y="67"/>
                    <a:pt x="93" y="67"/>
                  </a:cubicBezTo>
                  <a:cubicBezTo>
                    <a:pt x="92" y="68"/>
                    <a:pt x="92" y="68"/>
                    <a:pt x="92" y="68"/>
                  </a:cubicBezTo>
                  <a:cubicBezTo>
                    <a:pt x="94" y="86"/>
                    <a:pt x="91" y="99"/>
                    <a:pt x="82" y="106"/>
                  </a:cubicBezTo>
                  <a:cubicBezTo>
                    <a:pt x="0" y="107"/>
                    <a:pt x="0" y="107"/>
                    <a:pt x="0" y="107"/>
                  </a:cubicBezTo>
                  <a:cubicBezTo>
                    <a:pt x="0" y="117"/>
                    <a:pt x="0" y="117"/>
                    <a:pt x="0" y="117"/>
                  </a:cubicBezTo>
                  <a:cubicBezTo>
                    <a:pt x="0" y="121"/>
                    <a:pt x="0" y="121"/>
                    <a:pt x="0" y="121"/>
                  </a:cubicBezTo>
                  <a:cubicBezTo>
                    <a:pt x="14" y="122"/>
                    <a:pt x="29" y="123"/>
                    <a:pt x="42" y="123"/>
                  </a:cubicBezTo>
                  <a:cubicBezTo>
                    <a:pt x="44" y="123"/>
                    <a:pt x="46" y="123"/>
                    <a:pt x="47" y="123"/>
                  </a:cubicBezTo>
                  <a:cubicBezTo>
                    <a:pt x="47" y="132"/>
                    <a:pt x="47" y="132"/>
                    <a:pt x="47" y="132"/>
                  </a:cubicBezTo>
                  <a:cubicBezTo>
                    <a:pt x="64" y="201"/>
                    <a:pt x="64" y="201"/>
                    <a:pt x="64" y="201"/>
                  </a:cubicBezTo>
                  <a:cubicBezTo>
                    <a:pt x="71" y="219"/>
                    <a:pt x="74" y="236"/>
                    <a:pt x="74" y="252"/>
                  </a:cubicBezTo>
                  <a:cubicBezTo>
                    <a:pt x="55" y="270"/>
                    <a:pt x="39" y="262"/>
                    <a:pt x="25" y="226"/>
                  </a:cubicBezTo>
                  <a:cubicBezTo>
                    <a:pt x="29" y="248"/>
                    <a:pt x="29" y="248"/>
                    <a:pt x="29" y="248"/>
                  </a:cubicBezTo>
                  <a:cubicBezTo>
                    <a:pt x="35" y="282"/>
                    <a:pt x="49" y="296"/>
                    <a:pt x="68" y="290"/>
                  </a:cubicBezTo>
                  <a:cubicBezTo>
                    <a:pt x="75" y="288"/>
                    <a:pt x="75" y="288"/>
                    <a:pt x="75" y="288"/>
                  </a:cubicBezTo>
                  <a:cubicBezTo>
                    <a:pt x="66" y="370"/>
                    <a:pt x="66" y="370"/>
                    <a:pt x="66" y="370"/>
                  </a:cubicBezTo>
                  <a:cubicBezTo>
                    <a:pt x="66" y="463"/>
                    <a:pt x="66" y="463"/>
                    <a:pt x="66" y="463"/>
                  </a:cubicBezTo>
                  <a:cubicBezTo>
                    <a:pt x="79" y="564"/>
                    <a:pt x="79" y="564"/>
                    <a:pt x="79" y="564"/>
                  </a:cubicBezTo>
                  <a:cubicBezTo>
                    <a:pt x="79" y="595"/>
                    <a:pt x="79" y="595"/>
                    <a:pt x="79" y="595"/>
                  </a:cubicBezTo>
                  <a:cubicBezTo>
                    <a:pt x="56" y="614"/>
                    <a:pt x="56" y="614"/>
                    <a:pt x="56" y="614"/>
                  </a:cubicBezTo>
                  <a:cubicBezTo>
                    <a:pt x="56" y="614"/>
                    <a:pt x="56" y="614"/>
                    <a:pt x="55" y="614"/>
                  </a:cubicBezTo>
                  <a:cubicBezTo>
                    <a:pt x="52" y="631"/>
                    <a:pt x="52" y="631"/>
                    <a:pt x="52" y="631"/>
                  </a:cubicBezTo>
                  <a:cubicBezTo>
                    <a:pt x="65" y="637"/>
                    <a:pt x="65" y="637"/>
                    <a:pt x="65" y="637"/>
                  </a:cubicBezTo>
                  <a:cubicBezTo>
                    <a:pt x="65" y="648"/>
                    <a:pt x="65" y="648"/>
                    <a:pt x="65" y="648"/>
                  </a:cubicBezTo>
                  <a:cubicBezTo>
                    <a:pt x="98" y="652"/>
                    <a:pt x="98" y="652"/>
                    <a:pt x="98" y="652"/>
                  </a:cubicBezTo>
                  <a:cubicBezTo>
                    <a:pt x="103" y="653"/>
                    <a:pt x="106" y="650"/>
                    <a:pt x="106" y="645"/>
                  </a:cubicBezTo>
                  <a:cubicBezTo>
                    <a:pt x="106" y="641"/>
                    <a:pt x="105" y="636"/>
                    <a:pt x="102" y="630"/>
                  </a:cubicBezTo>
                  <a:cubicBezTo>
                    <a:pt x="93" y="604"/>
                    <a:pt x="93" y="604"/>
                    <a:pt x="93" y="604"/>
                  </a:cubicBezTo>
                  <a:cubicBezTo>
                    <a:pt x="95" y="586"/>
                    <a:pt x="95" y="566"/>
                    <a:pt x="93" y="544"/>
                  </a:cubicBezTo>
                  <a:cubicBezTo>
                    <a:pt x="84" y="450"/>
                    <a:pt x="84" y="450"/>
                    <a:pt x="84" y="450"/>
                  </a:cubicBezTo>
                  <a:cubicBezTo>
                    <a:pt x="84" y="351"/>
                    <a:pt x="84" y="351"/>
                    <a:pt x="84" y="351"/>
                  </a:cubicBezTo>
                  <a:cubicBezTo>
                    <a:pt x="88" y="283"/>
                    <a:pt x="88" y="283"/>
                    <a:pt x="88" y="283"/>
                  </a:cubicBezTo>
                  <a:cubicBezTo>
                    <a:pt x="108" y="276"/>
                    <a:pt x="108" y="276"/>
                    <a:pt x="108" y="276"/>
                  </a:cubicBezTo>
                  <a:cubicBezTo>
                    <a:pt x="93" y="211"/>
                    <a:pt x="93" y="211"/>
                    <a:pt x="93" y="211"/>
                  </a:cubicBezTo>
                  <a:cubicBezTo>
                    <a:pt x="78" y="121"/>
                    <a:pt x="78" y="121"/>
                    <a:pt x="78" y="121"/>
                  </a:cubicBezTo>
                  <a:cubicBezTo>
                    <a:pt x="90" y="123"/>
                    <a:pt x="98" y="120"/>
                    <a:pt x="101" y="112"/>
                  </a:cubicBezTo>
                  <a:cubicBezTo>
                    <a:pt x="101" y="101"/>
                    <a:pt x="101" y="101"/>
                    <a:pt x="101" y="101"/>
                  </a:cubicBezTo>
                  <a:cubicBezTo>
                    <a:pt x="104" y="94"/>
                    <a:pt x="104" y="94"/>
                    <a:pt x="104" y="94"/>
                  </a:cubicBezTo>
                  <a:cubicBezTo>
                    <a:pt x="104" y="57"/>
                    <a:pt x="104" y="57"/>
                    <a:pt x="104" y="57"/>
                  </a:cubicBezTo>
                  <a:cubicBezTo>
                    <a:pt x="97" y="21"/>
                    <a:pt x="97" y="21"/>
                    <a:pt x="97" y="21"/>
                  </a:cubicBezTo>
                  <a:cubicBezTo>
                    <a:pt x="96" y="11"/>
                    <a:pt x="93" y="3"/>
                    <a:pt x="90" y="0"/>
                  </a:cubicBezTo>
                  <a:cubicBezTo>
                    <a:pt x="93" y="16"/>
                    <a:pt x="94" y="32"/>
                    <a:pt x="95" y="48"/>
                  </a:cubicBezTo>
                  <a:cubicBezTo>
                    <a:pt x="95" y="49"/>
                    <a:pt x="95" y="50"/>
                    <a:pt x="95" y="5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5" name="Freeform 132"/>
            <p:cNvSpPr/>
            <p:nvPr/>
          </p:nvSpPr>
          <p:spPr bwMode="auto">
            <a:xfrm>
              <a:off x="2175562" y="3495668"/>
              <a:ext cx="42400" cy="22919"/>
            </a:xfrm>
            <a:custGeom>
              <a:avLst/>
              <a:gdLst>
                <a:gd name="T0" fmla="*/ 26 w 31"/>
                <a:gd name="T1" fmla="*/ 4 h 17"/>
                <a:gd name="T2" fmla="*/ 31 w 31"/>
                <a:gd name="T3" fmla="*/ 0 h 17"/>
                <a:gd name="T4" fmla="*/ 9 w 31"/>
                <a:gd name="T5" fmla="*/ 3 h 17"/>
                <a:gd name="T6" fmla="*/ 0 w 31"/>
                <a:gd name="T7" fmla="*/ 17 h 17"/>
                <a:gd name="T8" fmla="*/ 12 w 31"/>
                <a:gd name="T9" fmla="*/ 5 h 17"/>
                <a:gd name="T10" fmla="*/ 26 w 31"/>
                <a:gd name="T11" fmla="*/ 4 h 17"/>
              </a:gdLst>
              <a:ahLst/>
              <a:cxnLst>
                <a:cxn ang="0">
                  <a:pos x="T0" y="T1"/>
                </a:cxn>
                <a:cxn ang="0">
                  <a:pos x="T2" y="T3"/>
                </a:cxn>
                <a:cxn ang="0">
                  <a:pos x="T4" y="T5"/>
                </a:cxn>
                <a:cxn ang="0">
                  <a:pos x="T6" y="T7"/>
                </a:cxn>
                <a:cxn ang="0">
                  <a:pos x="T8" y="T9"/>
                </a:cxn>
                <a:cxn ang="0">
                  <a:pos x="T10" y="T11"/>
                </a:cxn>
              </a:cxnLst>
              <a:rect l="0" t="0" r="r" b="b"/>
              <a:pathLst>
                <a:path w="31" h="17">
                  <a:moveTo>
                    <a:pt x="26" y="4"/>
                  </a:moveTo>
                  <a:cubicBezTo>
                    <a:pt x="29" y="3"/>
                    <a:pt x="30" y="1"/>
                    <a:pt x="31" y="0"/>
                  </a:cubicBezTo>
                  <a:cubicBezTo>
                    <a:pt x="9" y="3"/>
                    <a:pt x="9" y="3"/>
                    <a:pt x="9" y="3"/>
                  </a:cubicBezTo>
                  <a:cubicBezTo>
                    <a:pt x="0" y="17"/>
                    <a:pt x="0" y="17"/>
                    <a:pt x="0" y="17"/>
                  </a:cubicBezTo>
                  <a:cubicBezTo>
                    <a:pt x="12" y="5"/>
                    <a:pt x="12" y="5"/>
                    <a:pt x="12" y="5"/>
                  </a:cubicBezTo>
                  <a:cubicBezTo>
                    <a:pt x="26" y="4"/>
                    <a:pt x="26" y="4"/>
                    <a:pt x="26"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6" name="Freeform 133"/>
            <p:cNvSpPr/>
            <p:nvPr/>
          </p:nvSpPr>
          <p:spPr bwMode="auto">
            <a:xfrm>
              <a:off x="2165249" y="3492232"/>
              <a:ext cx="58443" cy="33233"/>
            </a:xfrm>
            <a:custGeom>
              <a:avLst/>
              <a:gdLst>
                <a:gd name="T0" fmla="*/ 42 w 43"/>
                <a:gd name="T1" fmla="*/ 7 h 26"/>
                <a:gd name="T2" fmla="*/ 34 w 43"/>
                <a:gd name="T3" fmla="*/ 7 h 26"/>
                <a:gd name="T4" fmla="*/ 20 w 43"/>
                <a:gd name="T5" fmla="*/ 8 h 26"/>
                <a:gd name="T6" fmla="*/ 8 w 43"/>
                <a:gd name="T7" fmla="*/ 20 h 26"/>
                <a:gd name="T8" fmla="*/ 17 w 43"/>
                <a:gd name="T9" fmla="*/ 6 h 26"/>
                <a:gd name="T10" fmla="*/ 39 w 43"/>
                <a:gd name="T11" fmla="*/ 3 h 26"/>
                <a:gd name="T12" fmla="*/ 39 w 43"/>
                <a:gd name="T13" fmla="*/ 0 h 26"/>
                <a:gd name="T14" fmla="*/ 17 w 43"/>
                <a:gd name="T15" fmla="*/ 1 h 26"/>
                <a:gd name="T16" fmla="*/ 14 w 43"/>
                <a:gd name="T17" fmla="*/ 3 h 26"/>
                <a:gd name="T18" fmla="*/ 0 w 43"/>
                <a:gd name="T19" fmla="*/ 26 h 26"/>
                <a:gd name="T20" fmla="*/ 10 w 43"/>
                <a:gd name="T21" fmla="*/ 24 h 26"/>
                <a:gd name="T22" fmla="*/ 22 w 43"/>
                <a:gd name="T23" fmla="*/ 10 h 26"/>
                <a:gd name="T24" fmla="*/ 43 w 43"/>
                <a:gd name="T25" fmla="*/ 10 h 26"/>
                <a:gd name="T26" fmla="*/ 42 w 43"/>
                <a:gd name="T2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26">
                  <a:moveTo>
                    <a:pt x="42" y="7"/>
                  </a:moveTo>
                  <a:cubicBezTo>
                    <a:pt x="34" y="7"/>
                    <a:pt x="34" y="7"/>
                    <a:pt x="34" y="7"/>
                  </a:cubicBezTo>
                  <a:cubicBezTo>
                    <a:pt x="20" y="8"/>
                    <a:pt x="20" y="8"/>
                    <a:pt x="20" y="8"/>
                  </a:cubicBezTo>
                  <a:cubicBezTo>
                    <a:pt x="8" y="20"/>
                    <a:pt x="8" y="20"/>
                    <a:pt x="8" y="20"/>
                  </a:cubicBezTo>
                  <a:cubicBezTo>
                    <a:pt x="17" y="6"/>
                    <a:pt x="17" y="6"/>
                    <a:pt x="17" y="6"/>
                  </a:cubicBezTo>
                  <a:cubicBezTo>
                    <a:pt x="39" y="3"/>
                    <a:pt x="39" y="3"/>
                    <a:pt x="39" y="3"/>
                  </a:cubicBezTo>
                  <a:cubicBezTo>
                    <a:pt x="39" y="2"/>
                    <a:pt x="39" y="1"/>
                    <a:pt x="39" y="0"/>
                  </a:cubicBezTo>
                  <a:cubicBezTo>
                    <a:pt x="17" y="1"/>
                    <a:pt x="17" y="1"/>
                    <a:pt x="17" y="1"/>
                  </a:cubicBezTo>
                  <a:cubicBezTo>
                    <a:pt x="16" y="2"/>
                    <a:pt x="15" y="3"/>
                    <a:pt x="14" y="3"/>
                  </a:cubicBezTo>
                  <a:cubicBezTo>
                    <a:pt x="7" y="10"/>
                    <a:pt x="3" y="18"/>
                    <a:pt x="0" y="26"/>
                  </a:cubicBezTo>
                  <a:cubicBezTo>
                    <a:pt x="10" y="24"/>
                    <a:pt x="10" y="24"/>
                    <a:pt x="10" y="24"/>
                  </a:cubicBezTo>
                  <a:cubicBezTo>
                    <a:pt x="22" y="10"/>
                    <a:pt x="22" y="10"/>
                    <a:pt x="22" y="10"/>
                  </a:cubicBezTo>
                  <a:cubicBezTo>
                    <a:pt x="43" y="10"/>
                    <a:pt x="43" y="10"/>
                    <a:pt x="43" y="10"/>
                  </a:cubicBezTo>
                  <a:cubicBezTo>
                    <a:pt x="43" y="9"/>
                    <a:pt x="43" y="8"/>
                    <a:pt x="42" y="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7" name="Freeform 134"/>
            <p:cNvSpPr/>
            <p:nvPr/>
          </p:nvSpPr>
          <p:spPr bwMode="auto">
            <a:xfrm>
              <a:off x="2183584" y="3430351"/>
              <a:ext cx="34378" cy="65319"/>
            </a:xfrm>
            <a:custGeom>
              <a:avLst/>
              <a:gdLst>
                <a:gd name="T0" fmla="*/ 3 w 25"/>
                <a:gd name="T1" fmla="*/ 49 h 51"/>
                <a:gd name="T2" fmla="*/ 25 w 25"/>
                <a:gd name="T3" fmla="*/ 48 h 51"/>
                <a:gd name="T4" fmla="*/ 20 w 25"/>
                <a:gd name="T5" fmla="*/ 0 h 51"/>
                <a:gd name="T6" fmla="*/ 1 w 25"/>
                <a:gd name="T7" fmla="*/ 36 h 51"/>
                <a:gd name="T8" fmla="*/ 0 w 25"/>
                <a:gd name="T9" fmla="*/ 51 h 51"/>
                <a:gd name="T10" fmla="*/ 3 w 25"/>
                <a:gd name="T11" fmla="*/ 49 h 51"/>
              </a:gdLst>
              <a:ahLst/>
              <a:cxnLst>
                <a:cxn ang="0">
                  <a:pos x="T0" y="T1"/>
                </a:cxn>
                <a:cxn ang="0">
                  <a:pos x="T2" y="T3"/>
                </a:cxn>
                <a:cxn ang="0">
                  <a:pos x="T4" y="T5"/>
                </a:cxn>
                <a:cxn ang="0">
                  <a:pos x="T6" y="T7"/>
                </a:cxn>
                <a:cxn ang="0">
                  <a:pos x="T8" y="T9"/>
                </a:cxn>
                <a:cxn ang="0">
                  <a:pos x="T10" y="T11"/>
                </a:cxn>
              </a:cxnLst>
              <a:rect l="0" t="0" r="r" b="b"/>
              <a:pathLst>
                <a:path w="25" h="51">
                  <a:moveTo>
                    <a:pt x="3" y="49"/>
                  </a:moveTo>
                  <a:cubicBezTo>
                    <a:pt x="25" y="48"/>
                    <a:pt x="25" y="48"/>
                    <a:pt x="25" y="48"/>
                  </a:cubicBezTo>
                  <a:cubicBezTo>
                    <a:pt x="24" y="32"/>
                    <a:pt x="23" y="16"/>
                    <a:pt x="20" y="0"/>
                  </a:cubicBezTo>
                  <a:cubicBezTo>
                    <a:pt x="1" y="36"/>
                    <a:pt x="1" y="36"/>
                    <a:pt x="1" y="36"/>
                  </a:cubicBezTo>
                  <a:cubicBezTo>
                    <a:pt x="0" y="51"/>
                    <a:pt x="0" y="51"/>
                    <a:pt x="0" y="51"/>
                  </a:cubicBezTo>
                  <a:cubicBezTo>
                    <a:pt x="1" y="51"/>
                    <a:pt x="2" y="50"/>
                    <a:pt x="3" y="49"/>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8" name="Freeform 135"/>
            <p:cNvSpPr/>
            <p:nvPr/>
          </p:nvSpPr>
          <p:spPr bwMode="auto">
            <a:xfrm>
              <a:off x="2051800" y="3324924"/>
              <a:ext cx="5730" cy="25211"/>
            </a:xfrm>
            <a:custGeom>
              <a:avLst/>
              <a:gdLst>
                <a:gd name="T0" fmla="*/ 0 w 4"/>
                <a:gd name="T1" fmla="*/ 0 h 19"/>
                <a:gd name="T2" fmla="*/ 0 w 4"/>
                <a:gd name="T3" fmla="*/ 5 h 19"/>
                <a:gd name="T4" fmla="*/ 2 w 4"/>
                <a:gd name="T5" fmla="*/ 19 h 19"/>
                <a:gd name="T6" fmla="*/ 2 w 4"/>
                <a:gd name="T7" fmla="*/ 5 h 19"/>
                <a:gd name="T8" fmla="*/ 0 w 4"/>
                <a:gd name="T9" fmla="*/ 0 h 19"/>
              </a:gdLst>
              <a:ahLst/>
              <a:cxnLst>
                <a:cxn ang="0">
                  <a:pos x="T0" y="T1"/>
                </a:cxn>
                <a:cxn ang="0">
                  <a:pos x="T2" y="T3"/>
                </a:cxn>
                <a:cxn ang="0">
                  <a:pos x="T4" y="T5"/>
                </a:cxn>
                <a:cxn ang="0">
                  <a:pos x="T6" y="T7"/>
                </a:cxn>
                <a:cxn ang="0">
                  <a:pos x="T8" y="T9"/>
                </a:cxn>
              </a:cxnLst>
              <a:rect l="0" t="0" r="r" b="b"/>
              <a:pathLst>
                <a:path w="4" h="19">
                  <a:moveTo>
                    <a:pt x="0" y="0"/>
                  </a:moveTo>
                  <a:cubicBezTo>
                    <a:pt x="0" y="5"/>
                    <a:pt x="0" y="5"/>
                    <a:pt x="0" y="5"/>
                  </a:cubicBezTo>
                  <a:cubicBezTo>
                    <a:pt x="0" y="12"/>
                    <a:pt x="1" y="17"/>
                    <a:pt x="2" y="19"/>
                  </a:cubicBezTo>
                  <a:cubicBezTo>
                    <a:pt x="4" y="17"/>
                    <a:pt x="4" y="12"/>
                    <a:pt x="2" y="5"/>
                  </a:cubicBezTo>
                  <a:cubicBezTo>
                    <a:pt x="0" y="0"/>
                    <a:pt x="0" y="0"/>
                    <a:pt x="0"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99" name="Freeform 136"/>
            <p:cNvSpPr/>
            <p:nvPr/>
          </p:nvSpPr>
          <p:spPr bwMode="auto">
            <a:xfrm>
              <a:off x="2055238" y="3331800"/>
              <a:ext cx="5730" cy="20627"/>
            </a:xfrm>
            <a:custGeom>
              <a:avLst/>
              <a:gdLst>
                <a:gd name="T0" fmla="*/ 4 w 4"/>
                <a:gd name="T1" fmla="*/ 16 h 16"/>
                <a:gd name="T2" fmla="*/ 4 w 4"/>
                <a:gd name="T3" fmla="*/ 11 h 16"/>
                <a:gd name="T4" fmla="*/ 0 w 4"/>
                <a:gd name="T5" fmla="*/ 0 h 16"/>
                <a:gd name="T6" fmla="*/ 0 w 4"/>
                <a:gd name="T7" fmla="*/ 14 h 16"/>
                <a:gd name="T8" fmla="*/ 4 w 4"/>
                <a:gd name="T9" fmla="*/ 16 h 16"/>
              </a:gdLst>
              <a:ahLst/>
              <a:cxnLst>
                <a:cxn ang="0">
                  <a:pos x="T0" y="T1"/>
                </a:cxn>
                <a:cxn ang="0">
                  <a:pos x="T2" y="T3"/>
                </a:cxn>
                <a:cxn ang="0">
                  <a:pos x="T4" y="T5"/>
                </a:cxn>
                <a:cxn ang="0">
                  <a:pos x="T6" y="T7"/>
                </a:cxn>
                <a:cxn ang="0">
                  <a:pos x="T8" y="T9"/>
                </a:cxn>
              </a:cxnLst>
              <a:rect l="0" t="0" r="r" b="b"/>
              <a:pathLst>
                <a:path w="4" h="16">
                  <a:moveTo>
                    <a:pt x="4" y="16"/>
                  </a:moveTo>
                  <a:cubicBezTo>
                    <a:pt x="4" y="11"/>
                    <a:pt x="4" y="11"/>
                    <a:pt x="4" y="11"/>
                  </a:cubicBezTo>
                  <a:cubicBezTo>
                    <a:pt x="0" y="0"/>
                    <a:pt x="0" y="0"/>
                    <a:pt x="0" y="0"/>
                  </a:cubicBezTo>
                  <a:cubicBezTo>
                    <a:pt x="2" y="7"/>
                    <a:pt x="2" y="12"/>
                    <a:pt x="0" y="14"/>
                  </a:cubicBezTo>
                  <a:cubicBezTo>
                    <a:pt x="1" y="16"/>
                    <a:pt x="3" y="16"/>
                    <a:pt x="4" y="16"/>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0" name="Freeform 137"/>
            <p:cNvSpPr/>
            <p:nvPr/>
          </p:nvSpPr>
          <p:spPr bwMode="auto">
            <a:xfrm>
              <a:off x="1992211" y="3439518"/>
              <a:ext cx="41254" cy="81362"/>
            </a:xfrm>
            <a:custGeom>
              <a:avLst/>
              <a:gdLst>
                <a:gd name="T0" fmla="*/ 3 w 30"/>
                <a:gd name="T1" fmla="*/ 0 h 63"/>
                <a:gd name="T2" fmla="*/ 0 w 30"/>
                <a:gd name="T3" fmla="*/ 3 h 63"/>
                <a:gd name="T4" fmla="*/ 15 w 30"/>
                <a:gd name="T5" fmla="*/ 60 h 63"/>
                <a:gd name="T6" fmla="*/ 30 w 30"/>
                <a:gd name="T7" fmla="*/ 63 h 63"/>
                <a:gd name="T8" fmla="*/ 3 w 30"/>
                <a:gd name="T9" fmla="*/ 0 h 63"/>
              </a:gdLst>
              <a:ahLst/>
              <a:cxnLst>
                <a:cxn ang="0">
                  <a:pos x="T0" y="T1"/>
                </a:cxn>
                <a:cxn ang="0">
                  <a:pos x="T2" y="T3"/>
                </a:cxn>
                <a:cxn ang="0">
                  <a:pos x="T4" y="T5"/>
                </a:cxn>
                <a:cxn ang="0">
                  <a:pos x="T6" y="T7"/>
                </a:cxn>
                <a:cxn ang="0">
                  <a:pos x="T8" y="T9"/>
                </a:cxn>
              </a:cxnLst>
              <a:rect l="0" t="0" r="r" b="b"/>
              <a:pathLst>
                <a:path w="30" h="63">
                  <a:moveTo>
                    <a:pt x="3" y="0"/>
                  </a:moveTo>
                  <a:cubicBezTo>
                    <a:pt x="2" y="1"/>
                    <a:pt x="1" y="2"/>
                    <a:pt x="0" y="3"/>
                  </a:cubicBezTo>
                  <a:cubicBezTo>
                    <a:pt x="10" y="17"/>
                    <a:pt x="15" y="36"/>
                    <a:pt x="15" y="60"/>
                  </a:cubicBezTo>
                  <a:cubicBezTo>
                    <a:pt x="20" y="61"/>
                    <a:pt x="25" y="62"/>
                    <a:pt x="30" y="63"/>
                  </a:cubicBezTo>
                  <a:cubicBezTo>
                    <a:pt x="24" y="40"/>
                    <a:pt x="15" y="19"/>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1" name="Freeform 138"/>
            <p:cNvSpPr>
              <a:spLocks noEditPoints="1"/>
            </p:cNvSpPr>
            <p:nvPr/>
          </p:nvSpPr>
          <p:spPr bwMode="auto">
            <a:xfrm>
              <a:off x="1985335" y="3442956"/>
              <a:ext cx="27503" cy="91675"/>
            </a:xfrm>
            <a:custGeom>
              <a:avLst/>
              <a:gdLst>
                <a:gd name="T0" fmla="*/ 5 w 20"/>
                <a:gd name="T1" fmla="*/ 0 h 71"/>
                <a:gd name="T2" fmla="*/ 1 w 20"/>
                <a:gd name="T3" fmla="*/ 24 h 71"/>
                <a:gd name="T4" fmla="*/ 3 w 20"/>
                <a:gd name="T5" fmla="*/ 71 h 71"/>
                <a:gd name="T6" fmla="*/ 14 w 20"/>
                <a:gd name="T7" fmla="*/ 66 h 71"/>
                <a:gd name="T8" fmla="*/ 20 w 20"/>
                <a:gd name="T9" fmla="*/ 66 h 71"/>
                <a:gd name="T10" fmla="*/ 14 w 20"/>
                <a:gd name="T11" fmla="*/ 57 h 71"/>
                <a:gd name="T12" fmla="*/ 15 w 20"/>
                <a:gd name="T13" fmla="*/ 55 h 71"/>
                <a:gd name="T14" fmla="*/ 20 w 20"/>
                <a:gd name="T15" fmla="*/ 57 h 71"/>
                <a:gd name="T16" fmla="*/ 5 w 20"/>
                <a:gd name="T17" fmla="*/ 0 h 71"/>
                <a:gd name="T18" fmla="*/ 6 w 20"/>
                <a:gd name="T19" fmla="*/ 6 h 71"/>
                <a:gd name="T20" fmla="*/ 9 w 20"/>
                <a:gd name="T21" fmla="*/ 13 h 71"/>
                <a:gd name="T22" fmla="*/ 9 w 20"/>
                <a:gd name="T23" fmla="*/ 64 h 71"/>
                <a:gd name="T24" fmla="*/ 6 w 20"/>
                <a:gd name="T25" fmla="*/ 66 h 71"/>
                <a:gd name="T26" fmla="*/ 6 w 20"/>
                <a:gd name="T27"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71">
                  <a:moveTo>
                    <a:pt x="5" y="0"/>
                  </a:moveTo>
                  <a:cubicBezTo>
                    <a:pt x="1" y="6"/>
                    <a:pt x="0" y="13"/>
                    <a:pt x="1" y="24"/>
                  </a:cubicBezTo>
                  <a:cubicBezTo>
                    <a:pt x="3" y="71"/>
                    <a:pt x="3" y="71"/>
                    <a:pt x="3" y="71"/>
                  </a:cubicBezTo>
                  <a:cubicBezTo>
                    <a:pt x="5" y="69"/>
                    <a:pt x="9" y="67"/>
                    <a:pt x="14" y="66"/>
                  </a:cubicBezTo>
                  <a:cubicBezTo>
                    <a:pt x="20" y="66"/>
                    <a:pt x="20" y="66"/>
                    <a:pt x="20" y="66"/>
                  </a:cubicBezTo>
                  <a:cubicBezTo>
                    <a:pt x="15" y="63"/>
                    <a:pt x="13" y="60"/>
                    <a:pt x="14" y="57"/>
                  </a:cubicBezTo>
                  <a:cubicBezTo>
                    <a:pt x="14" y="56"/>
                    <a:pt x="15" y="55"/>
                    <a:pt x="15" y="55"/>
                  </a:cubicBezTo>
                  <a:cubicBezTo>
                    <a:pt x="17" y="55"/>
                    <a:pt x="18" y="56"/>
                    <a:pt x="20" y="57"/>
                  </a:cubicBezTo>
                  <a:cubicBezTo>
                    <a:pt x="20" y="33"/>
                    <a:pt x="15" y="14"/>
                    <a:pt x="5" y="0"/>
                  </a:cubicBezTo>
                  <a:close/>
                  <a:moveTo>
                    <a:pt x="6" y="6"/>
                  </a:moveTo>
                  <a:cubicBezTo>
                    <a:pt x="9" y="13"/>
                    <a:pt x="9" y="13"/>
                    <a:pt x="9" y="13"/>
                  </a:cubicBezTo>
                  <a:cubicBezTo>
                    <a:pt x="7" y="26"/>
                    <a:pt x="7" y="43"/>
                    <a:pt x="9" y="64"/>
                  </a:cubicBezTo>
                  <a:cubicBezTo>
                    <a:pt x="6" y="66"/>
                    <a:pt x="6" y="66"/>
                    <a:pt x="6" y="66"/>
                  </a:cubicBezTo>
                  <a:cubicBezTo>
                    <a:pt x="3" y="40"/>
                    <a:pt x="3" y="20"/>
                    <a:pt x="6" y="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2" name="Freeform 139"/>
            <p:cNvSpPr/>
            <p:nvPr/>
          </p:nvSpPr>
          <p:spPr bwMode="auto">
            <a:xfrm>
              <a:off x="1988774" y="3450978"/>
              <a:ext cx="8022" cy="77924"/>
            </a:xfrm>
            <a:custGeom>
              <a:avLst/>
              <a:gdLst>
                <a:gd name="T0" fmla="*/ 6 w 6"/>
                <a:gd name="T1" fmla="*/ 7 h 60"/>
                <a:gd name="T2" fmla="*/ 3 w 6"/>
                <a:gd name="T3" fmla="*/ 0 h 60"/>
                <a:gd name="T4" fmla="*/ 3 w 6"/>
                <a:gd name="T5" fmla="*/ 60 h 60"/>
                <a:gd name="T6" fmla="*/ 6 w 6"/>
                <a:gd name="T7" fmla="*/ 58 h 60"/>
                <a:gd name="T8" fmla="*/ 6 w 6"/>
                <a:gd name="T9" fmla="*/ 7 h 60"/>
              </a:gdLst>
              <a:ahLst/>
              <a:cxnLst>
                <a:cxn ang="0">
                  <a:pos x="T0" y="T1"/>
                </a:cxn>
                <a:cxn ang="0">
                  <a:pos x="T2" y="T3"/>
                </a:cxn>
                <a:cxn ang="0">
                  <a:pos x="T4" y="T5"/>
                </a:cxn>
                <a:cxn ang="0">
                  <a:pos x="T6" y="T7"/>
                </a:cxn>
                <a:cxn ang="0">
                  <a:pos x="T8" y="T9"/>
                </a:cxn>
              </a:cxnLst>
              <a:rect l="0" t="0" r="r" b="b"/>
              <a:pathLst>
                <a:path w="6" h="60">
                  <a:moveTo>
                    <a:pt x="6" y="7"/>
                  </a:moveTo>
                  <a:cubicBezTo>
                    <a:pt x="3" y="0"/>
                    <a:pt x="3" y="0"/>
                    <a:pt x="3" y="0"/>
                  </a:cubicBezTo>
                  <a:cubicBezTo>
                    <a:pt x="0" y="14"/>
                    <a:pt x="0" y="34"/>
                    <a:pt x="3" y="60"/>
                  </a:cubicBezTo>
                  <a:cubicBezTo>
                    <a:pt x="6" y="58"/>
                    <a:pt x="6" y="58"/>
                    <a:pt x="6" y="58"/>
                  </a:cubicBezTo>
                  <a:cubicBezTo>
                    <a:pt x="4" y="37"/>
                    <a:pt x="4" y="20"/>
                    <a:pt x="6" y="7"/>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3" name="Freeform 140"/>
            <p:cNvSpPr>
              <a:spLocks noEditPoints="1"/>
            </p:cNvSpPr>
            <p:nvPr/>
          </p:nvSpPr>
          <p:spPr bwMode="auto">
            <a:xfrm>
              <a:off x="2067843" y="3375346"/>
              <a:ext cx="50421" cy="43546"/>
            </a:xfrm>
            <a:custGeom>
              <a:avLst/>
              <a:gdLst>
                <a:gd name="T0" fmla="*/ 13 w 37"/>
                <a:gd name="T1" fmla="*/ 11 h 33"/>
                <a:gd name="T2" fmla="*/ 4 w 37"/>
                <a:gd name="T3" fmla="*/ 3 h 33"/>
                <a:gd name="T4" fmla="*/ 2 w 37"/>
                <a:gd name="T5" fmla="*/ 0 h 33"/>
                <a:gd name="T6" fmla="*/ 0 w 37"/>
                <a:gd name="T7" fmla="*/ 11 h 33"/>
                <a:gd name="T8" fmla="*/ 28 w 37"/>
                <a:gd name="T9" fmla="*/ 33 h 33"/>
                <a:gd name="T10" fmla="*/ 37 w 37"/>
                <a:gd name="T11" fmla="*/ 24 h 33"/>
                <a:gd name="T12" fmla="*/ 36 w 37"/>
                <a:gd name="T13" fmla="*/ 10 h 33"/>
                <a:gd name="T14" fmla="*/ 13 w 37"/>
                <a:gd name="T15" fmla="*/ 11 h 33"/>
                <a:gd name="T16" fmla="*/ 6 w 37"/>
                <a:gd name="T17" fmla="*/ 7 h 33"/>
                <a:gd name="T18" fmla="*/ 8 w 37"/>
                <a:gd name="T19" fmla="*/ 17 h 33"/>
                <a:gd name="T20" fmla="*/ 3 w 37"/>
                <a:gd name="T21" fmla="*/ 11 h 33"/>
                <a:gd name="T22" fmla="*/ 3 w 37"/>
                <a:gd name="T23" fmla="*/ 4 h 33"/>
                <a:gd name="T24" fmla="*/ 6 w 37"/>
                <a:gd name="T25" fmla="*/ 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3">
                  <a:moveTo>
                    <a:pt x="13" y="11"/>
                  </a:moveTo>
                  <a:cubicBezTo>
                    <a:pt x="4" y="3"/>
                    <a:pt x="4" y="3"/>
                    <a:pt x="4" y="3"/>
                  </a:cubicBezTo>
                  <a:cubicBezTo>
                    <a:pt x="3" y="2"/>
                    <a:pt x="2" y="1"/>
                    <a:pt x="2" y="0"/>
                  </a:cubicBezTo>
                  <a:cubicBezTo>
                    <a:pt x="0" y="11"/>
                    <a:pt x="0" y="11"/>
                    <a:pt x="0" y="11"/>
                  </a:cubicBezTo>
                  <a:cubicBezTo>
                    <a:pt x="8" y="20"/>
                    <a:pt x="17" y="27"/>
                    <a:pt x="28" y="33"/>
                  </a:cubicBezTo>
                  <a:cubicBezTo>
                    <a:pt x="31" y="30"/>
                    <a:pt x="34" y="27"/>
                    <a:pt x="37" y="24"/>
                  </a:cubicBezTo>
                  <a:cubicBezTo>
                    <a:pt x="36" y="10"/>
                    <a:pt x="36" y="10"/>
                    <a:pt x="36" y="10"/>
                  </a:cubicBezTo>
                  <a:cubicBezTo>
                    <a:pt x="28" y="15"/>
                    <a:pt x="20" y="16"/>
                    <a:pt x="13" y="11"/>
                  </a:cubicBezTo>
                  <a:close/>
                  <a:moveTo>
                    <a:pt x="6" y="7"/>
                  </a:moveTo>
                  <a:cubicBezTo>
                    <a:pt x="8" y="17"/>
                    <a:pt x="8" y="17"/>
                    <a:pt x="8" y="17"/>
                  </a:cubicBezTo>
                  <a:cubicBezTo>
                    <a:pt x="3" y="11"/>
                    <a:pt x="3" y="11"/>
                    <a:pt x="3" y="11"/>
                  </a:cubicBezTo>
                  <a:cubicBezTo>
                    <a:pt x="3" y="4"/>
                    <a:pt x="3" y="4"/>
                    <a:pt x="3" y="4"/>
                  </a:cubicBezTo>
                  <a:cubicBezTo>
                    <a:pt x="6" y="7"/>
                    <a:pt x="6" y="7"/>
                    <a:pt x="6" y="7"/>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4" name="Freeform 141"/>
            <p:cNvSpPr/>
            <p:nvPr/>
          </p:nvSpPr>
          <p:spPr bwMode="auto">
            <a:xfrm>
              <a:off x="2071281" y="3381074"/>
              <a:ext cx="6876" cy="16043"/>
            </a:xfrm>
            <a:custGeom>
              <a:avLst/>
              <a:gdLst>
                <a:gd name="T0" fmla="*/ 6 w 6"/>
                <a:gd name="T1" fmla="*/ 14 h 14"/>
                <a:gd name="T2" fmla="*/ 4 w 6"/>
                <a:gd name="T3" fmla="*/ 3 h 14"/>
                <a:gd name="T4" fmla="*/ 0 w 6"/>
                <a:gd name="T5" fmla="*/ 0 h 14"/>
                <a:gd name="T6" fmla="*/ 0 w 6"/>
                <a:gd name="T7" fmla="*/ 8 h 14"/>
                <a:gd name="T8" fmla="*/ 6 w 6"/>
                <a:gd name="T9" fmla="*/ 14 h 14"/>
                <a:gd name="T10" fmla="*/ 6 w 6"/>
                <a:gd name="T11" fmla="*/ 14 h 14"/>
              </a:gdLst>
              <a:ahLst/>
              <a:cxnLst>
                <a:cxn ang="0">
                  <a:pos x="T0" y="T1"/>
                </a:cxn>
                <a:cxn ang="0">
                  <a:pos x="T2" y="T3"/>
                </a:cxn>
                <a:cxn ang="0">
                  <a:pos x="T4" y="T5"/>
                </a:cxn>
                <a:cxn ang="0">
                  <a:pos x="T6" y="T7"/>
                </a:cxn>
                <a:cxn ang="0">
                  <a:pos x="T8" y="T9"/>
                </a:cxn>
                <a:cxn ang="0">
                  <a:pos x="T10" y="T11"/>
                </a:cxn>
              </a:cxnLst>
              <a:rect l="0" t="0" r="r" b="b"/>
              <a:pathLst>
                <a:path w="6" h="14">
                  <a:moveTo>
                    <a:pt x="6" y="14"/>
                  </a:moveTo>
                  <a:lnTo>
                    <a:pt x="4" y="3"/>
                  </a:lnTo>
                  <a:lnTo>
                    <a:pt x="0" y="0"/>
                  </a:lnTo>
                  <a:lnTo>
                    <a:pt x="0" y="8"/>
                  </a:lnTo>
                  <a:lnTo>
                    <a:pt x="6" y="14"/>
                  </a:lnTo>
                  <a:lnTo>
                    <a:pt x="6" y="14"/>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5" name="Freeform 142"/>
            <p:cNvSpPr/>
            <p:nvPr/>
          </p:nvSpPr>
          <p:spPr bwMode="auto">
            <a:xfrm>
              <a:off x="2079303" y="3431496"/>
              <a:ext cx="17189" cy="20627"/>
            </a:xfrm>
            <a:custGeom>
              <a:avLst/>
              <a:gdLst>
                <a:gd name="T0" fmla="*/ 12 w 12"/>
                <a:gd name="T1" fmla="*/ 3 h 16"/>
                <a:gd name="T2" fmla="*/ 9 w 12"/>
                <a:gd name="T3" fmla="*/ 0 h 16"/>
                <a:gd name="T4" fmla="*/ 0 w 12"/>
                <a:gd name="T5" fmla="*/ 9 h 16"/>
                <a:gd name="T6" fmla="*/ 2 w 12"/>
                <a:gd name="T7" fmla="*/ 16 h 16"/>
                <a:gd name="T8" fmla="*/ 12 w 12"/>
                <a:gd name="T9" fmla="*/ 3 h 16"/>
              </a:gdLst>
              <a:ahLst/>
              <a:cxnLst>
                <a:cxn ang="0">
                  <a:pos x="T0" y="T1"/>
                </a:cxn>
                <a:cxn ang="0">
                  <a:pos x="T2" y="T3"/>
                </a:cxn>
                <a:cxn ang="0">
                  <a:pos x="T4" y="T5"/>
                </a:cxn>
                <a:cxn ang="0">
                  <a:pos x="T6" y="T7"/>
                </a:cxn>
                <a:cxn ang="0">
                  <a:pos x="T8" y="T9"/>
                </a:cxn>
              </a:cxnLst>
              <a:rect l="0" t="0" r="r" b="b"/>
              <a:pathLst>
                <a:path w="12" h="16">
                  <a:moveTo>
                    <a:pt x="12" y="3"/>
                  </a:moveTo>
                  <a:cubicBezTo>
                    <a:pt x="9" y="0"/>
                    <a:pt x="9" y="0"/>
                    <a:pt x="9" y="0"/>
                  </a:cubicBezTo>
                  <a:cubicBezTo>
                    <a:pt x="0" y="9"/>
                    <a:pt x="0" y="9"/>
                    <a:pt x="0" y="9"/>
                  </a:cubicBezTo>
                  <a:cubicBezTo>
                    <a:pt x="1" y="12"/>
                    <a:pt x="1" y="14"/>
                    <a:pt x="2" y="16"/>
                  </a:cubicBezTo>
                  <a:cubicBezTo>
                    <a:pt x="12" y="3"/>
                    <a:pt x="12" y="3"/>
                    <a:pt x="12" y="3"/>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6" name="Freeform 143"/>
            <p:cNvSpPr/>
            <p:nvPr/>
          </p:nvSpPr>
          <p:spPr bwMode="auto">
            <a:xfrm>
              <a:off x="2091908" y="3421182"/>
              <a:ext cx="14898" cy="19481"/>
            </a:xfrm>
            <a:custGeom>
              <a:avLst/>
              <a:gdLst>
                <a:gd name="T0" fmla="*/ 0 w 13"/>
                <a:gd name="T1" fmla="*/ 9 h 17"/>
                <a:gd name="T2" fmla="*/ 4 w 13"/>
                <a:gd name="T3" fmla="*/ 12 h 17"/>
                <a:gd name="T4" fmla="*/ 7 w 13"/>
                <a:gd name="T5" fmla="*/ 17 h 17"/>
                <a:gd name="T6" fmla="*/ 13 w 13"/>
                <a:gd name="T7" fmla="*/ 7 h 17"/>
                <a:gd name="T8" fmla="*/ 8 w 13"/>
                <a:gd name="T9" fmla="*/ 0 h 17"/>
                <a:gd name="T10" fmla="*/ 0 w 13"/>
                <a:gd name="T11" fmla="*/ 9 h 17"/>
                <a:gd name="T12" fmla="*/ 0 w 13"/>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13" h="17">
                  <a:moveTo>
                    <a:pt x="0" y="9"/>
                  </a:moveTo>
                  <a:lnTo>
                    <a:pt x="4" y="12"/>
                  </a:lnTo>
                  <a:lnTo>
                    <a:pt x="7" y="17"/>
                  </a:lnTo>
                  <a:lnTo>
                    <a:pt x="13" y="7"/>
                  </a:lnTo>
                  <a:lnTo>
                    <a:pt x="8" y="0"/>
                  </a:lnTo>
                  <a:lnTo>
                    <a:pt x="0" y="9"/>
                  </a:lnTo>
                  <a:lnTo>
                    <a:pt x="0" y="9"/>
                  </a:ln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7" name="Freeform 144"/>
            <p:cNvSpPr/>
            <p:nvPr/>
          </p:nvSpPr>
          <p:spPr bwMode="auto">
            <a:xfrm>
              <a:off x="2093054" y="3418892"/>
              <a:ext cx="27503" cy="111157"/>
            </a:xfrm>
            <a:custGeom>
              <a:avLst/>
              <a:gdLst>
                <a:gd name="T0" fmla="*/ 15 w 20"/>
                <a:gd name="T1" fmla="*/ 12 h 86"/>
                <a:gd name="T2" fmla="*/ 17 w 20"/>
                <a:gd name="T3" fmla="*/ 9 h 86"/>
                <a:gd name="T4" fmla="*/ 9 w 20"/>
                <a:gd name="T5" fmla="*/ 0 h 86"/>
                <a:gd name="T6" fmla="*/ 6 w 20"/>
                <a:gd name="T7" fmla="*/ 2 h 86"/>
                <a:gd name="T8" fmla="*/ 10 w 20"/>
                <a:gd name="T9" fmla="*/ 8 h 86"/>
                <a:gd name="T10" fmla="*/ 5 w 20"/>
                <a:gd name="T11" fmla="*/ 17 h 86"/>
                <a:gd name="T12" fmla="*/ 15 w 20"/>
                <a:gd name="T13" fmla="*/ 37 h 86"/>
                <a:gd name="T14" fmla="*/ 0 w 20"/>
                <a:gd name="T15" fmla="*/ 62 h 86"/>
                <a:gd name="T16" fmla="*/ 5 w 20"/>
                <a:gd name="T17" fmla="*/ 86 h 86"/>
                <a:gd name="T18" fmla="*/ 14 w 20"/>
                <a:gd name="T19" fmla="*/ 85 h 86"/>
                <a:gd name="T20" fmla="*/ 20 w 20"/>
                <a:gd name="T21" fmla="*/ 36 h 86"/>
                <a:gd name="T22" fmla="*/ 12 w 20"/>
                <a:gd name="T23" fmla="*/ 16 h 86"/>
                <a:gd name="T24" fmla="*/ 15 w 20"/>
                <a:gd name="T2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86">
                  <a:moveTo>
                    <a:pt x="15" y="12"/>
                  </a:moveTo>
                  <a:cubicBezTo>
                    <a:pt x="17" y="9"/>
                    <a:pt x="17" y="9"/>
                    <a:pt x="17" y="9"/>
                  </a:cubicBezTo>
                  <a:cubicBezTo>
                    <a:pt x="9" y="0"/>
                    <a:pt x="9" y="0"/>
                    <a:pt x="9" y="0"/>
                  </a:cubicBezTo>
                  <a:cubicBezTo>
                    <a:pt x="6" y="2"/>
                    <a:pt x="6" y="2"/>
                    <a:pt x="6" y="2"/>
                  </a:cubicBezTo>
                  <a:cubicBezTo>
                    <a:pt x="10" y="8"/>
                    <a:pt x="10" y="8"/>
                    <a:pt x="10" y="8"/>
                  </a:cubicBezTo>
                  <a:cubicBezTo>
                    <a:pt x="5" y="17"/>
                    <a:pt x="5" y="17"/>
                    <a:pt x="5" y="17"/>
                  </a:cubicBezTo>
                  <a:cubicBezTo>
                    <a:pt x="15" y="37"/>
                    <a:pt x="15" y="37"/>
                    <a:pt x="15" y="37"/>
                  </a:cubicBezTo>
                  <a:cubicBezTo>
                    <a:pt x="8" y="44"/>
                    <a:pt x="3" y="52"/>
                    <a:pt x="0" y="62"/>
                  </a:cubicBezTo>
                  <a:cubicBezTo>
                    <a:pt x="2" y="70"/>
                    <a:pt x="3" y="78"/>
                    <a:pt x="5" y="86"/>
                  </a:cubicBezTo>
                  <a:cubicBezTo>
                    <a:pt x="14" y="85"/>
                    <a:pt x="14" y="85"/>
                    <a:pt x="14" y="85"/>
                  </a:cubicBezTo>
                  <a:cubicBezTo>
                    <a:pt x="14" y="70"/>
                    <a:pt x="16" y="54"/>
                    <a:pt x="20" y="36"/>
                  </a:cubicBezTo>
                  <a:cubicBezTo>
                    <a:pt x="12" y="16"/>
                    <a:pt x="12" y="16"/>
                    <a:pt x="12" y="16"/>
                  </a:cubicBezTo>
                  <a:cubicBezTo>
                    <a:pt x="15" y="12"/>
                    <a:pt x="15" y="12"/>
                    <a:pt x="15" y="12"/>
                  </a:cubicBezTo>
                  <a:close/>
                </a:path>
              </a:pathLst>
            </a:custGeom>
            <a:solidFill>
              <a:srgbClr val="6F6F4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8" name="Freeform 145"/>
            <p:cNvSpPr/>
            <p:nvPr/>
          </p:nvSpPr>
          <p:spPr bwMode="auto">
            <a:xfrm>
              <a:off x="2067843" y="3390244"/>
              <a:ext cx="37816" cy="52713"/>
            </a:xfrm>
            <a:custGeom>
              <a:avLst/>
              <a:gdLst>
                <a:gd name="T0" fmla="*/ 25 w 28"/>
                <a:gd name="T1" fmla="*/ 24 h 41"/>
                <a:gd name="T2" fmla="*/ 28 w 28"/>
                <a:gd name="T3" fmla="*/ 22 h 41"/>
                <a:gd name="T4" fmla="*/ 0 w 28"/>
                <a:gd name="T5" fmla="*/ 0 h 41"/>
                <a:gd name="T6" fmla="*/ 4 w 28"/>
                <a:gd name="T7" fmla="*/ 25 h 41"/>
                <a:gd name="T8" fmla="*/ 9 w 28"/>
                <a:gd name="T9" fmla="*/ 41 h 41"/>
                <a:gd name="T10" fmla="*/ 18 w 28"/>
                <a:gd name="T11" fmla="*/ 32 h 41"/>
                <a:gd name="T12" fmla="*/ 25 w 28"/>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28" h="41">
                  <a:moveTo>
                    <a:pt x="25" y="24"/>
                  </a:moveTo>
                  <a:cubicBezTo>
                    <a:pt x="28" y="22"/>
                    <a:pt x="28" y="22"/>
                    <a:pt x="28" y="22"/>
                  </a:cubicBezTo>
                  <a:cubicBezTo>
                    <a:pt x="17" y="16"/>
                    <a:pt x="8" y="9"/>
                    <a:pt x="0" y="0"/>
                  </a:cubicBezTo>
                  <a:cubicBezTo>
                    <a:pt x="0" y="9"/>
                    <a:pt x="1" y="17"/>
                    <a:pt x="4" y="25"/>
                  </a:cubicBezTo>
                  <a:cubicBezTo>
                    <a:pt x="6" y="31"/>
                    <a:pt x="8" y="36"/>
                    <a:pt x="9" y="41"/>
                  </a:cubicBezTo>
                  <a:cubicBezTo>
                    <a:pt x="18" y="32"/>
                    <a:pt x="18" y="32"/>
                    <a:pt x="18" y="32"/>
                  </a:cubicBezTo>
                  <a:cubicBezTo>
                    <a:pt x="25" y="24"/>
                    <a:pt x="25" y="24"/>
                    <a:pt x="25" y="2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09" name="Freeform 146"/>
            <p:cNvSpPr/>
            <p:nvPr/>
          </p:nvSpPr>
          <p:spPr bwMode="auto">
            <a:xfrm>
              <a:off x="2020860" y="3421182"/>
              <a:ext cx="66465" cy="110010"/>
            </a:xfrm>
            <a:custGeom>
              <a:avLst/>
              <a:gdLst>
                <a:gd name="T0" fmla="*/ 6 w 58"/>
                <a:gd name="T1" fmla="*/ 0 h 96"/>
                <a:gd name="T2" fmla="*/ 0 w 58"/>
                <a:gd name="T3" fmla="*/ 3 h 96"/>
                <a:gd name="T4" fmla="*/ 8 w 58"/>
                <a:gd name="T5" fmla="*/ 19 h 96"/>
                <a:gd name="T6" fmla="*/ 15 w 58"/>
                <a:gd name="T7" fmla="*/ 19 h 96"/>
                <a:gd name="T8" fmla="*/ 12 w 58"/>
                <a:gd name="T9" fmla="*/ 27 h 96"/>
                <a:gd name="T10" fmla="*/ 27 w 58"/>
                <a:gd name="T11" fmla="*/ 54 h 96"/>
                <a:gd name="T12" fmla="*/ 49 w 58"/>
                <a:gd name="T13" fmla="*/ 96 h 96"/>
                <a:gd name="T14" fmla="*/ 58 w 58"/>
                <a:gd name="T15" fmla="*/ 95 h 96"/>
                <a:gd name="T16" fmla="*/ 18 w 58"/>
                <a:gd name="T17" fmla="*/ 22 h 96"/>
                <a:gd name="T18" fmla="*/ 27 w 58"/>
                <a:gd name="T19" fmla="*/ 13 h 96"/>
                <a:gd name="T20" fmla="*/ 13 w 58"/>
                <a:gd name="T21" fmla="*/ 13 h 96"/>
                <a:gd name="T22" fmla="*/ 6 w 58"/>
                <a:gd name="T23" fmla="*/ 0 h 96"/>
                <a:gd name="T24" fmla="*/ 6 w 5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96">
                  <a:moveTo>
                    <a:pt x="6" y="0"/>
                  </a:moveTo>
                  <a:lnTo>
                    <a:pt x="0" y="3"/>
                  </a:lnTo>
                  <a:lnTo>
                    <a:pt x="8" y="19"/>
                  </a:lnTo>
                  <a:lnTo>
                    <a:pt x="15" y="19"/>
                  </a:lnTo>
                  <a:lnTo>
                    <a:pt x="12" y="27"/>
                  </a:lnTo>
                  <a:lnTo>
                    <a:pt x="27" y="54"/>
                  </a:lnTo>
                  <a:lnTo>
                    <a:pt x="49" y="96"/>
                  </a:lnTo>
                  <a:lnTo>
                    <a:pt x="58" y="95"/>
                  </a:lnTo>
                  <a:lnTo>
                    <a:pt x="18" y="22"/>
                  </a:lnTo>
                  <a:lnTo>
                    <a:pt x="27" y="13"/>
                  </a:lnTo>
                  <a:lnTo>
                    <a:pt x="13" y="13"/>
                  </a:lnTo>
                  <a:lnTo>
                    <a:pt x="6" y="0"/>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0" name="Freeform 147"/>
            <p:cNvSpPr>
              <a:spLocks noEditPoints="1"/>
            </p:cNvSpPr>
            <p:nvPr/>
          </p:nvSpPr>
          <p:spPr bwMode="auto">
            <a:xfrm>
              <a:off x="1995649" y="3424621"/>
              <a:ext cx="81362" cy="106573"/>
            </a:xfrm>
            <a:custGeom>
              <a:avLst/>
              <a:gdLst>
                <a:gd name="T0" fmla="*/ 31 w 59"/>
                <a:gd name="T1" fmla="*/ 14 h 82"/>
                <a:gd name="T2" fmla="*/ 25 w 59"/>
                <a:gd name="T3" fmla="*/ 14 h 82"/>
                <a:gd name="T4" fmla="*/ 18 w 59"/>
                <a:gd name="T5" fmla="*/ 0 h 82"/>
                <a:gd name="T6" fmla="*/ 0 w 59"/>
                <a:gd name="T7" fmla="*/ 11 h 82"/>
                <a:gd name="T8" fmla="*/ 27 w 59"/>
                <a:gd name="T9" fmla="*/ 74 h 82"/>
                <a:gd name="T10" fmla="*/ 32 w 59"/>
                <a:gd name="T11" fmla="*/ 74 h 82"/>
                <a:gd name="T12" fmla="*/ 44 w 59"/>
                <a:gd name="T13" fmla="*/ 82 h 82"/>
                <a:gd name="T14" fmla="*/ 59 w 59"/>
                <a:gd name="T15" fmla="*/ 82 h 82"/>
                <a:gd name="T16" fmla="*/ 41 w 59"/>
                <a:gd name="T17" fmla="*/ 45 h 82"/>
                <a:gd name="T18" fmla="*/ 28 w 59"/>
                <a:gd name="T19" fmla="*/ 21 h 82"/>
                <a:gd name="T20" fmla="*/ 31 w 59"/>
                <a:gd name="T21" fmla="*/ 14 h 82"/>
                <a:gd name="T22" fmla="*/ 5 w 59"/>
                <a:gd name="T23" fmla="*/ 14 h 82"/>
                <a:gd name="T24" fmla="*/ 3 w 59"/>
                <a:gd name="T25" fmla="*/ 11 h 82"/>
                <a:gd name="T26" fmla="*/ 18 w 59"/>
                <a:gd name="T27" fmla="*/ 3 h 82"/>
                <a:gd name="T28" fmla="*/ 19 w 59"/>
                <a:gd name="T29" fmla="*/ 5 h 82"/>
                <a:gd name="T30" fmla="*/ 5 w 59"/>
                <a:gd name="T31" fmla="*/ 1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82">
                  <a:moveTo>
                    <a:pt x="31" y="14"/>
                  </a:moveTo>
                  <a:cubicBezTo>
                    <a:pt x="25" y="14"/>
                    <a:pt x="25" y="14"/>
                    <a:pt x="25" y="14"/>
                  </a:cubicBezTo>
                  <a:cubicBezTo>
                    <a:pt x="18" y="0"/>
                    <a:pt x="18" y="0"/>
                    <a:pt x="18" y="0"/>
                  </a:cubicBezTo>
                  <a:cubicBezTo>
                    <a:pt x="0" y="11"/>
                    <a:pt x="0" y="11"/>
                    <a:pt x="0" y="11"/>
                  </a:cubicBezTo>
                  <a:cubicBezTo>
                    <a:pt x="12" y="30"/>
                    <a:pt x="21" y="51"/>
                    <a:pt x="27" y="74"/>
                  </a:cubicBezTo>
                  <a:cubicBezTo>
                    <a:pt x="28" y="74"/>
                    <a:pt x="30" y="74"/>
                    <a:pt x="32" y="74"/>
                  </a:cubicBezTo>
                  <a:cubicBezTo>
                    <a:pt x="44" y="82"/>
                    <a:pt x="44" y="82"/>
                    <a:pt x="44" y="82"/>
                  </a:cubicBezTo>
                  <a:cubicBezTo>
                    <a:pt x="59" y="82"/>
                    <a:pt x="59" y="82"/>
                    <a:pt x="59" y="82"/>
                  </a:cubicBezTo>
                  <a:cubicBezTo>
                    <a:pt x="41" y="45"/>
                    <a:pt x="41" y="45"/>
                    <a:pt x="41" y="45"/>
                  </a:cubicBezTo>
                  <a:cubicBezTo>
                    <a:pt x="28" y="21"/>
                    <a:pt x="28" y="21"/>
                    <a:pt x="28" y="21"/>
                  </a:cubicBezTo>
                  <a:cubicBezTo>
                    <a:pt x="31" y="14"/>
                    <a:pt x="31" y="14"/>
                    <a:pt x="31" y="14"/>
                  </a:cubicBezTo>
                  <a:close/>
                  <a:moveTo>
                    <a:pt x="5" y="14"/>
                  </a:moveTo>
                  <a:cubicBezTo>
                    <a:pt x="3" y="11"/>
                    <a:pt x="3" y="11"/>
                    <a:pt x="3" y="11"/>
                  </a:cubicBezTo>
                  <a:cubicBezTo>
                    <a:pt x="18" y="3"/>
                    <a:pt x="18" y="3"/>
                    <a:pt x="18" y="3"/>
                  </a:cubicBezTo>
                  <a:cubicBezTo>
                    <a:pt x="19" y="5"/>
                    <a:pt x="19" y="5"/>
                    <a:pt x="19" y="5"/>
                  </a:cubicBezTo>
                  <a:cubicBezTo>
                    <a:pt x="5" y="14"/>
                    <a:pt x="5" y="14"/>
                    <a:pt x="5" y="1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1" name="Freeform 148"/>
            <p:cNvSpPr/>
            <p:nvPr/>
          </p:nvSpPr>
          <p:spPr bwMode="auto">
            <a:xfrm>
              <a:off x="2000233" y="3429204"/>
              <a:ext cx="21773" cy="13751"/>
            </a:xfrm>
            <a:custGeom>
              <a:avLst/>
              <a:gdLst>
                <a:gd name="T0" fmla="*/ 0 w 19"/>
                <a:gd name="T1" fmla="*/ 9 h 12"/>
                <a:gd name="T2" fmla="*/ 2 w 19"/>
                <a:gd name="T3" fmla="*/ 12 h 12"/>
                <a:gd name="T4" fmla="*/ 19 w 19"/>
                <a:gd name="T5" fmla="*/ 2 h 12"/>
                <a:gd name="T6" fmla="*/ 18 w 19"/>
                <a:gd name="T7" fmla="*/ 0 h 12"/>
                <a:gd name="T8" fmla="*/ 0 w 19"/>
                <a:gd name="T9" fmla="*/ 9 h 12"/>
                <a:gd name="T10" fmla="*/ 0 w 19"/>
                <a:gd name="T11" fmla="*/ 9 h 12"/>
              </a:gdLst>
              <a:ahLst/>
              <a:cxnLst>
                <a:cxn ang="0">
                  <a:pos x="T0" y="T1"/>
                </a:cxn>
                <a:cxn ang="0">
                  <a:pos x="T2" y="T3"/>
                </a:cxn>
                <a:cxn ang="0">
                  <a:pos x="T4" y="T5"/>
                </a:cxn>
                <a:cxn ang="0">
                  <a:pos x="T6" y="T7"/>
                </a:cxn>
                <a:cxn ang="0">
                  <a:pos x="T8" y="T9"/>
                </a:cxn>
                <a:cxn ang="0">
                  <a:pos x="T10" y="T11"/>
                </a:cxn>
              </a:cxnLst>
              <a:rect l="0" t="0" r="r" b="b"/>
              <a:pathLst>
                <a:path w="19" h="12">
                  <a:moveTo>
                    <a:pt x="0" y="9"/>
                  </a:moveTo>
                  <a:lnTo>
                    <a:pt x="2" y="12"/>
                  </a:lnTo>
                  <a:lnTo>
                    <a:pt x="19" y="2"/>
                  </a:lnTo>
                  <a:lnTo>
                    <a:pt x="18" y="0"/>
                  </a:lnTo>
                  <a:lnTo>
                    <a:pt x="0" y="9"/>
                  </a:lnTo>
                  <a:lnTo>
                    <a:pt x="0" y="9"/>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2" name="Freeform 149"/>
            <p:cNvSpPr/>
            <p:nvPr/>
          </p:nvSpPr>
          <p:spPr bwMode="auto">
            <a:xfrm>
              <a:off x="2110243" y="3433788"/>
              <a:ext cx="14898" cy="30941"/>
            </a:xfrm>
            <a:custGeom>
              <a:avLst/>
              <a:gdLst>
                <a:gd name="T0" fmla="*/ 8 w 11"/>
                <a:gd name="T1" fmla="*/ 24 h 24"/>
                <a:gd name="T2" fmla="*/ 9 w 11"/>
                <a:gd name="T3" fmla="*/ 21 h 24"/>
                <a:gd name="T4" fmla="*/ 11 w 11"/>
                <a:gd name="T5" fmla="*/ 13 h 24"/>
                <a:gd name="T6" fmla="*/ 3 w 11"/>
                <a:gd name="T7" fmla="*/ 0 h 24"/>
                <a:gd name="T8" fmla="*/ 0 w 11"/>
                <a:gd name="T9" fmla="*/ 4 h 24"/>
                <a:gd name="T10" fmla="*/ 8 w 11"/>
                <a:gd name="T11" fmla="*/ 24 h 24"/>
              </a:gdLst>
              <a:ahLst/>
              <a:cxnLst>
                <a:cxn ang="0">
                  <a:pos x="T0" y="T1"/>
                </a:cxn>
                <a:cxn ang="0">
                  <a:pos x="T2" y="T3"/>
                </a:cxn>
                <a:cxn ang="0">
                  <a:pos x="T4" y="T5"/>
                </a:cxn>
                <a:cxn ang="0">
                  <a:pos x="T6" y="T7"/>
                </a:cxn>
                <a:cxn ang="0">
                  <a:pos x="T8" y="T9"/>
                </a:cxn>
                <a:cxn ang="0">
                  <a:pos x="T10" y="T11"/>
                </a:cxn>
              </a:cxnLst>
              <a:rect l="0" t="0" r="r" b="b"/>
              <a:pathLst>
                <a:path w="11" h="24">
                  <a:moveTo>
                    <a:pt x="8" y="24"/>
                  </a:moveTo>
                  <a:cubicBezTo>
                    <a:pt x="8" y="23"/>
                    <a:pt x="9" y="22"/>
                    <a:pt x="9" y="21"/>
                  </a:cubicBezTo>
                  <a:cubicBezTo>
                    <a:pt x="10" y="18"/>
                    <a:pt x="10" y="16"/>
                    <a:pt x="11" y="13"/>
                  </a:cubicBezTo>
                  <a:cubicBezTo>
                    <a:pt x="3" y="0"/>
                    <a:pt x="3" y="0"/>
                    <a:pt x="3" y="0"/>
                  </a:cubicBezTo>
                  <a:cubicBezTo>
                    <a:pt x="0" y="4"/>
                    <a:pt x="0" y="4"/>
                    <a:pt x="0" y="4"/>
                  </a:cubicBezTo>
                  <a:cubicBezTo>
                    <a:pt x="8" y="24"/>
                    <a:pt x="8" y="24"/>
                    <a:pt x="8" y="24"/>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3" name="Freeform 150"/>
            <p:cNvSpPr/>
            <p:nvPr/>
          </p:nvSpPr>
          <p:spPr bwMode="auto">
            <a:xfrm>
              <a:off x="2087325" y="3440664"/>
              <a:ext cx="26357" cy="58443"/>
            </a:xfrm>
            <a:custGeom>
              <a:avLst/>
              <a:gdLst>
                <a:gd name="T0" fmla="*/ 19 w 19"/>
                <a:gd name="T1" fmla="*/ 20 h 45"/>
                <a:gd name="T2" fmla="*/ 9 w 19"/>
                <a:gd name="T3" fmla="*/ 0 h 45"/>
                <a:gd name="T4" fmla="*/ 3 w 19"/>
                <a:gd name="T5" fmla="*/ 11 h 45"/>
                <a:gd name="T6" fmla="*/ 0 w 19"/>
                <a:gd name="T7" fmla="*/ 27 h 45"/>
                <a:gd name="T8" fmla="*/ 4 w 19"/>
                <a:gd name="T9" fmla="*/ 45 h 45"/>
                <a:gd name="T10" fmla="*/ 19 w 19"/>
                <a:gd name="T11" fmla="*/ 20 h 45"/>
              </a:gdLst>
              <a:ahLst/>
              <a:cxnLst>
                <a:cxn ang="0">
                  <a:pos x="T0" y="T1"/>
                </a:cxn>
                <a:cxn ang="0">
                  <a:pos x="T2" y="T3"/>
                </a:cxn>
                <a:cxn ang="0">
                  <a:pos x="T4" y="T5"/>
                </a:cxn>
                <a:cxn ang="0">
                  <a:pos x="T6" y="T7"/>
                </a:cxn>
                <a:cxn ang="0">
                  <a:pos x="T8" y="T9"/>
                </a:cxn>
                <a:cxn ang="0">
                  <a:pos x="T10" y="T11"/>
                </a:cxn>
              </a:cxnLst>
              <a:rect l="0" t="0" r="r" b="b"/>
              <a:pathLst>
                <a:path w="19" h="45">
                  <a:moveTo>
                    <a:pt x="19" y="20"/>
                  </a:moveTo>
                  <a:cubicBezTo>
                    <a:pt x="9" y="0"/>
                    <a:pt x="9" y="0"/>
                    <a:pt x="9" y="0"/>
                  </a:cubicBezTo>
                  <a:cubicBezTo>
                    <a:pt x="3" y="11"/>
                    <a:pt x="3" y="11"/>
                    <a:pt x="3" y="11"/>
                  </a:cubicBezTo>
                  <a:cubicBezTo>
                    <a:pt x="0" y="27"/>
                    <a:pt x="0" y="27"/>
                    <a:pt x="0" y="27"/>
                  </a:cubicBezTo>
                  <a:cubicBezTo>
                    <a:pt x="2" y="33"/>
                    <a:pt x="3" y="39"/>
                    <a:pt x="4" y="45"/>
                  </a:cubicBezTo>
                  <a:cubicBezTo>
                    <a:pt x="7" y="35"/>
                    <a:pt x="12" y="27"/>
                    <a:pt x="19" y="20"/>
                  </a:cubicBez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4" name="Freeform 151"/>
            <p:cNvSpPr/>
            <p:nvPr/>
          </p:nvSpPr>
          <p:spPr bwMode="auto">
            <a:xfrm>
              <a:off x="2082741" y="3434936"/>
              <a:ext cx="17189" cy="40108"/>
            </a:xfrm>
            <a:custGeom>
              <a:avLst/>
              <a:gdLst>
                <a:gd name="T0" fmla="*/ 0 w 13"/>
                <a:gd name="T1" fmla="*/ 13 h 31"/>
                <a:gd name="T2" fmla="*/ 4 w 13"/>
                <a:gd name="T3" fmla="*/ 31 h 31"/>
                <a:gd name="T4" fmla="*/ 7 w 13"/>
                <a:gd name="T5" fmla="*/ 15 h 31"/>
                <a:gd name="T6" fmla="*/ 13 w 13"/>
                <a:gd name="T7" fmla="*/ 4 h 31"/>
                <a:gd name="T8" fmla="*/ 10 w 13"/>
                <a:gd name="T9" fmla="*/ 0 h 31"/>
                <a:gd name="T10" fmla="*/ 0 w 13"/>
                <a:gd name="T11" fmla="*/ 13 h 31"/>
              </a:gdLst>
              <a:ahLst/>
              <a:cxnLst>
                <a:cxn ang="0">
                  <a:pos x="T0" y="T1"/>
                </a:cxn>
                <a:cxn ang="0">
                  <a:pos x="T2" y="T3"/>
                </a:cxn>
                <a:cxn ang="0">
                  <a:pos x="T4" y="T5"/>
                </a:cxn>
                <a:cxn ang="0">
                  <a:pos x="T6" y="T7"/>
                </a:cxn>
                <a:cxn ang="0">
                  <a:pos x="T8" y="T9"/>
                </a:cxn>
                <a:cxn ang="0">
                  <a:pos x="T10" y="T11"/>
                </a:cxn>
              </a:cxnLst>
              <a:rect l="0" t="0" r="r" b="b"/>
              <a:pathLst>
                <a:path w="13" h="31">
                  <a:moveTo>
                    <a:pt x="0" y="13"/>
                  </a:moveTo>
                  <a:cubicBezTo>
                    <a:pt x="2" y="19"/>
                    <a:pt x="3" y="25"/>
                    <a:pt x="4" y="31"/>
                  </a:cubicBezTo>
                  <a:cubicBezTo>
                    <a:pt x="7" y="15"/>
                    <a:pt x="7" y="15"/>
                    <a:pt x="7" y="15"/>
                  </a:cubicBezTo>
                  <a:cubicBezTo>
                    <a:pt x="13" y="4"/>
                    <a:pt x="13" y="4"/>
                    <a:pt x="13" y="4"/>
                  </a:cubicBezTo>
                  <a:cubicBezTo>
                    <a:pt x="10" y="0"/>
                    <a:pt x="10" y="0"/>
                    <a:pt x="10" y="0"/>
                  </a:cubicBezTo>
                  <a:cubicBezTo>
                    <a:pt x="0" y="13"/>
                    <a:pt x="0" y="13"/>
                    <a:pt x="0" y="13"/>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5" name="Freeform 152"/>
            <p:cNvSpPr/>
            <p:nvPr/>
          </p:nvSpPr>
          <p:spPr bwMode="auto">
            <a:xfrm>
              <a:off x="2077011" y="3530049"/>
              <a:ext cx="10314" cy="28649"/>
            </a:xfrm>
            <a:custGeom>
              <a:avLst/>
              <a:gdLst>
                <a:gd name="T0" fmla="*/ 9 w 9"/>
                <a:gd name="T1" fmla="*/ 0 h 25"/>
                <a:gd name="T2" fmla="*/ 0 w 9"/>
                <a:gd name="T3" fmla="*/ 1 h 25"/>
                <a:gd name="T4" fmla="*/ 0 w 9"/>
                <a:gd name="T5" fmla="*/ 25 h 25"/>
                <a:gd name="T6" fmla="*/ 9 w 9"/>
                <a:gd name="T7" fmla="*/ 25 h 25"/>
                <a:gd name="T8" fmla="*/ 9 w 9"/>
                <a:gd name="T9" fmla="*/ 0 h 25"/>
                <a:gd name="T10" fmla="*/ 9 w 9"/>
                <a:gd name="T11" fmla="*/ 0 h 25"/>
              </a:gdLst>
              <a:ahLst/>
              <a:cxnLst>
                <a:cxn ang="0">
                  <a:pos x="T0" y="T1"/>
                </a:cxn>
                <a:cxn ang="0">
                  <a:pos x="T2" y="T3"/>
                </a:cxn>
                <a:cxn ang="0">
                  <a:pos x="T4" y="T5"/>
                </a:cxn>
                <a:cxn ang="0">
                  <a:pos x="T6" y="T7"/>
                </a:cxn>
                <a:cxn ang="0">
                  <a:pos x="T8" y="T9"/>
                </a:cxn>
                <a:cxn ang="0">
                  <a:pos x="T10" y="T11"/>
                </a:cxn>
              </a:cxnLst>
              <a:rect l="0" t="0" r="r" b="b"/>
              <a:pathLst>
                <a:path w="9" h="25">
                  <a:moveTo>
                    <a:pt x="9" y="0"/>
                  </a:moveTo>
                  <a:lnTo>
                    <a:pt x="0" y="1"/>
                  </a:lnTo>
                  <a:lnTo>
                    <a:pt x="0" y="25"/>
                  </a:lnTo>
                  <a:lnTo>
                    <a:pt x="9" y="25"/>
                  </a:lnTo>
                  <a:lnTo>
                    <a:pt x="9" y="0"/>
                  </a:lnTo>
                  <a:lnTo>
                    <a:pt x="9" y="0"/>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6" name="Freeform 153"/>
            <p:cNvSpPr/>
            <p:nvPr/>
          </p:nvSpPr>
          <p:spPr bwMode="auto">
            <a:xfrm>
              <a:off x="2077011" y="3558697"/>
              <a:ext cx="10314" cy="22919"/>
            </a:xfrm>
            <a:custGeom>
              <a:avLst/>
              <a:gdLst>
                <a:gd name="T0" fmla="*/ 9 w 9"/>
                <a:gd name="T1" fmla="*/ 9 h 20"/>
                <a:gd name="T2" fmla="*/ 9 w 9"/>
                <a:gd name="T3" fmla="*/ 0 h 20"/>
                <a:gd name="T4" fmla="*/ 0 w 9"/>
                <a:gd name="T5" fmla="*/ 0 h 20"/>
                <a:gd name="T6" fmla="*/ 0 w 9"/>
                <a:gd name="T7" fmla="*/ 7 h 20"/>
                <a:gd name="T8" fmla="*/ 0 w 9"/>
                <a:gd name="T9" fmla="*/ 20 h 20"/>
                <a:gd name="T10" fmla="*/ 9 w 9"/>
                <a:gd name="T11" fmla="*/ 20 h 20"/>
                <a:gd name="T12" fmla="*/ 9 w 9"/>
                <a:gd name="T13" fmla="*/ 9 h 20"/>
                <a:gd name="T14" fmla="*/ 9 w 9"/>
                <a:gd name="T15" fmla="*/ 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0">
                  <a:moveTo>
                    <a:pt x="9" y="9"/>
                  </a:moveTo>
                  <a:lnTo>
                    <a:pt x="9" y="0"/>
                  </a:lnTo>
                  <a:lnTo>
                    <a:pt x="0" y="0"/>
                  </a:lnTo>
                  <a:lnTo>
                    <a:pt x="0" y="7"/>
                  </a:lnTo>
                  <a:lnTo>
                    <a:pt x="0" y="20"/>
                  </a:lnTo>
                  <a:lnTo>
                    <a:pt x="9" y="20"/>
                  </a:lnTo>
                  <a:lnTo>
                    <a:pt x="9" y="9"/>
                  </a:lnTo>
                  <a:lnTo>
                    <a:pt x="9" y="9"/>
                  </a:ln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7" name="Freeform 154"/>
            <p:cNvSpPr/>
            <p:nvPr/>
          </p:nvSpPr>
          <p:spPr bwMode="auto">
            <a:xfrm>
              <a:off x="1986482" y="3531195"/>
              <a:ext cx="90530" cy="51568"/>
            </a:xfrm>
            <a:custGeom>
              <a:avLst/>
              <a:gdLst>
                <a:gd name="T0" fmla="*/ 66 w 66"/>
                <a:gd name="T1" fmla="*/ 27 h 40"/>
                <a:gd name="T2" fmla="*/ 66 w 66"/>
                <a:gd name="T3" fmla="*/ 21 h 40"/>
                <a:gd name="T4" fmla="*/ 66 w 66"/>
                <a:gd name="T5" fmla="*/ 0 h 40"/>
                <a:gd name="T6" fmla="*/ 55 w 66"/>
                <a:gd name="T7" fmla="*/ 22 h 40"/>
                <a:gd name="T8" fmla="*/ 19 w 66"/>
                <a:gd name="T9" fmla="*/ 28 h 40"/>
                <a:gd name="T10" fmla="*/ 0 w 66"/>
                <a:gd name="T11" fmla="*/ 36 h 40"/>
                <a:gd name="T12" fmla="*/ 4 w 66"/>
                <a:gd name="T13" fmla="*/ 40 h 40"/>
                <a:gd name="T14" fmla="*/ 11 w 66"/>
                <a:gd name="T15" fmla="*/ 36 h 40"/>
                <a:gd name="T16" fmla="*/ 19 w 66"/>
                <a:gd name="T17" fmla="*/ 35 h 40"/>
                <a:gd name="T18" fmla="*/ 52 w 66"/>
                <a:gd name="T19" fmla="*/ 28 h 40"/>
                <a:gd name="T20" fmla="*/ 66 w 66"/>
                <a:gd name="T21"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40">
                  <a:moveTo>
                    <a:pt x="66" y="27"/>
                  </a:moveTo>
                  <a:cubicBezTo>
                    <a:pt x="66" y="21"/>
                    <a:pt x="66" y="21"/>
                    <a:pt x="66" y="21"/>
                  </a:cubicBezTo>
                  <a:cubicBezTo>
                    <a:pt x="66" y="0"/>
                    <a:pt x="66" y="0"/>
                    <a:pt x="66" y="0"/>
                  </a:cubicBezTo>
                  <a:cubicBezTo>
                    <a:pt x="55" y="22"/>
                    <a:pt x="55" y="22"/>
                    <a:pt x="55" y="22"/>
                  </a:cubicBezTo>
                  <a:cubicBezTo>
                    <a:pt x="19" y="28"/>
                    <a:pt x="19" y="28"/>
                    <a:pt x="19" y="28"/>
                  </a:cubicBezTo>
                  <a:cubicBezTo>
                    <a:pt x="0" y="36"/>
                    <a:pt x="0" y="36"/>
                    <a:pt x="0" y="36"/>
                  </a:cubicBezTo>
                  <a:cubicBezTo>
                    <a:pt x="0" y="39"/>
                    <a:pt x="1" y="40"/>
                    <a:pt x="4" y="40"/>
                  </a:cubicBezTo>
                  <a:cubicBezTo>
                    <a:pt x="5" y="39"/>
                    <a:pt x="8" y="38"/>
                    <a:pt x="11" y="36"/>
                  </a:cubicBezTo>
                  <a:cubicBezTo>
                    <a:pt x="19" y="35"/>
                    <a:pt x="19" y="35"/>
                    <a:pt x="19" y="35"/>
                  </a:cubicBezTo>
                  <a:cubicBezTo>
                    <a:pt x="32" y="35"/>
                    <a:pt x="43" y="33"/>
                    <a:pt x="52" y="28"/>
                  </a:cubicBezTo>
                  <a:cubicBezTo>
                    <a:pt x="66" y="27"/>
                    <a:pt x="66" y="27"/>
                    <a:pt x="66" y="27"/>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8" name="Freeform 155"/>
            <p:cNvSpPr>
              <a:spLocks noEditPoints="1"/>
            </p:cNvSpPr>
            <p:nvPr/>
          </p:nvSpPr>
          <p:spPr bwMode="auto">
            <a:xfrm>
              <a:off x="1980752" y="3514005"/>
              <a:ext cx="96259" cy="64173"/>
            </a:xfrm>
            <a:custGeom>
              <a:avLst/>
              <a:gdLst>
                <a:gd name="T0" fmla="*/ 55 w 70"/>
                <a:gd name="T1" fmla="*/ 13 h 49"/>
                <a:gd name="T2" fmla="*/ 43 w 70"/>
                <a:gd name="T3" fmla="*/ 5 h 49"/>
                <a:gd name="T4" fmla="*/ 38 w 70"/>
                <a:gd name="T5" fmla="*/ 5 h 49"/>
                <a:gd name="T6" fmla="*/ 23 w 70"/>
                <a:gd name="T7" fmla="*/ 2 h 49"/>
                <a:gd name="T8" fmla="*/ 18 w 70"/>
                <a:gd name="T9" fmla="*/ 0 h 49"/>
                <a:gd name="T10" fmla="*/ 17 w 70"/>
                <a:gd name="T11" fmla="*/ 2 h 49"/>
                <a:gd name="T12" fmla="*/ 34 w 70"/>
                <a:gd name="T13" fmla="*/ 10 h 49"/>
                <a:gd name="T14" fmla="*/ 23 w 70"/>
                <a:gd name="T15" fmla="*/ 11 h 49"/>
                <a:gd name="T16" fmla="*/ 17 w 70"/>
                <a:gd name="T17" fmla="*/ 11 h 49"/>
                <a:gd name="T18" fmla="*/ 6 w 70"/>
                <a:gd name="T19" fmla="*/ 16 h 49"/>
                <a:gd name="T20" fmla="*/ 0 w 70"/>
                <a:gd name="T21" fmla="*/ 24 h 49"/>
                <a:gd name="T22" fmla="*/ 15 w 70"/>
                <a:gd name="T23" fmla="*/ 18 h 49"/>
                <a:gd name="T24" fmla="*/ 20 w 70"/>
                <a:gd name="T25" fmla="*/ 21 h 49"/>
                <a:gd name="T26" fmla="*/ 0 w 70"/>
                <a:gd name="T27" fmla="*/ 31 h 49"/>
                <a:gd name="T28" fmla="*/ 0 w 70"/>
                <a:gd name="T29" fmla="*/ 35 h 49"/>
                <a:gd name="T30" fmla="*/ 16 w 70"/>
                <a:gd name="T31" fmla="*/ 26 h 49"/>
                <a:gd name="T32" fmla="*/ 20 w 70"/>
                <a:gd name="T33" fmla="*/ 28 h 49"/>
                <a:gd name="T34" fmla="*/ 3 w 70"/>
                <a:gd name="T35" fmla="*/ 39 h 49"/>
                <a:gd name="T36" fmla="*/ 2 w 70"/>
                <a:gd name="T37" fmla="*/ 42 h 49"/>
                <a:gd name="T38" fmla="*/ 1 w 70"/>
                <a:gd name="T39" fmla="*/ 47 h 49"/>
                <a:gd name="T40" fmla="*/ 19 w 70"/>
                <a:gd name="T41" fmla="*/ 33 h 49"/>
                <a:gd name="T42" fmla="*/ 23 w 70"/>
                <a:gd name="T43" fmla="*/ 36 h 49"/>
                <a:gd name="T44" fmla="*/ 4 w 70"/>
                <a:gd name="T45" fmla="*/ 49 h 49"/>
                <a:gd name="T46" fmla="*/ 23 w 70"/>
                <a:gd name="T47" fmla="*/ 41 h 49"/>
                <a:gd name="T48" fmla="*/ 59 w 70"/>
                <a:gd name="T49" fmla="*/ 35 h 49"/>
                <a:gd name="T50" fmla="*/ 70 w 70"/>
                <a:gd name="T51" fmla="*/ 13 h 49"/>
                <a:gd name="T52" fmla="*/ 55 w 70"/>
                <a:gd name="T53" fmla="*/ 13 h 49"/>
                <a:gd name="T54" fmla="*/ 38 w 70"/>
                <a:gd name="T55" fmla="*/ 11 h 49"/>
                <a:gd name="T56" fmla="*/ 35 w 70"/>
                <a:gd name="T57" fmla="*/ 7 h 49"/>
                <a:gd name="T58" fmla="*/ 42 w 70"/>
                <a:gd name="T59" fmla="*/ 8 h 49"/>
                <a:gd name="T60" fmla="*/ 53 w 70"/>
                <a:gd name="T61" fmla="*/ 16 h 49"/>
                <a:gd name="T62" fmla="*/ 66 w 70"/>
                <a:gd name="T63" fmla="*/ 16 h 49"/>
                <a:gd name="T64" fmla="*/ 52 w 70"/>
                <a:gd name="T65" fmla="*/ 19 h 49"/>
                <a:gd name="T66" fmla="*/ 40 w 70"/>
                <a:gd name="T67" fmla="*/ 13 h 49"/>
                <a:gd name="T68" fmla="*/ 19 w 70"/>
                <a:gd name="T69" fmla="*/ 16 h 49"/>
                <a:gd name="T70" fmla="*/ 21 w 70"/>
                <a:gd name="T71" fmla="*/ 13 h 49"/>
                <a:gd name="T72" fmla="*/ 38 w 70"/>
                <a:gd name="T73"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 h="49">
                  <a:moveTo>
                    <a:pt x="55" y="13"/>
                  </a:moveTo>
                  <a:cubicBezTo>
                    <a:pt x="43" y="5"/>
                    <a:pt x="43" y="5"/>
                    <a:pt x="43" y="5"/>
                  </a:cubicBezTo>
                  <a:cubicBezTo>
                    <a:pt x="41" y="5"/>
                    <a:pt x="39" y="5"/>
                    <a:pt x="38" y="5"/>
                  </a:cubicBezTo>
                  <a:cubicBezTo>
                    <a:pt x="33" y="4"/>
                    <a:pt x="28" y="3"/>
                    <a:pt x="23" y="2"/>
                  </a:cubicBezTo>
                  <a:cubicBezTo>
                    <a:pt x="21" y="1"/>
                    <a:pt x="20" y="0"/>
                    <a:pt x="18" y="0"/>
                  </a:cubicBezTo>
                  <a:cubicBezTo>
                    <a:pt x="18" y="0"/>
                    <a:pt x="17" y="1"/>
                    <a:pt x="17" y="2"/>
                  </a:cubicBezTo>
                  <a:cubicBezTo>
                    <a:pt x="21" y="6"/>
                    <a:pt x="27" y="9"/>
                    <a:pt x="34" y="10"/>
                  </a:cubicBezTo>
                  <a:cubicBezTo>
                    <a:pt x="23" y="11"/>
                    <a:pt x="23" y="11"/>
                    <a:pt x="23" y="11"/>
                  </a:cubicBezTo>
                  <a:cubicBezTo>
                    <a:pt x="17" y="11"/>
                    <a:pt x="17" y="11"/>
                    <a:pt x="17" y="11"/>
                  </a:cubicBezTo>
                  <a:cubicBezTo>
                    <a:pt x="12" y="12"/>
                    <a:pt x="8" y="14"/>
                    <a:pt x="6" y="16"/>
                  </a:cubicBezTo>
                  <a:cubicBezTo>
                    <a:pt x="2" y="18"/>
                    <a:pt x="1" y="21"/>
                    <a:pt x="0" y="24"/>
                  </a:cubicBezTo>
                  <a:cubicBezTo>
                    <a:pt x="4" y="21"/>
                    <a:pt x="9" y="19"/>
                    <a:pt x="15" y="18"/>
                  </a:cubicBezTo>
                  <a:cubicBezTo>
                    <a:pt x="20" y="21"/>
                    <a:pt x="20" y="21"/>
                    <a:pt x="20" y="21"/>
                  </a:cubicBezTo>
                  <a:cubicBezTo>
                    <a:pt x="11" y="21"/>
                    <a:pt x="5" y="24"/>
                    <a:pt x="0" y="31"/>
                  </a:cubicBezTo>
                  <a:cubicBezTo>
                    <a:pt x="0" y="32"/>
                    <a:pt x="0" y="34"/>
                    <a:pt x="0" y="35"/>
                  </a:cubicBezTo>
                  <a:cubicBezTo>
                    <a:pt x="4" y="29"/>
                    <a:pt x="10" y="26"/>
                    <a:pt x="16" y="26"/>
                  </a:cubicBezTo>
                  <a:cubicBezTo>
                    <a:pt x="20" y="28"/>
                    <a:pt x="20" y="28"/>
                    <a:pt x="20" y="28"/>
                  </a:cubicBezTo>
                  <a:cubicBezTo>
                    <a:pt x="11" y="29"/>
                    <a:pt x="5" y="33"/>
                    <a:pt x="3" y="39"/>
                  </a:cubicBezTo>
                  <a:cubicBezTo>
                    <a:pt x="2" y="40"/>
                    <a:pt x="2" y="41"/>
                    <a:pt x="2" y="42"/>
                  </a:cubicBezTo>
                  <a:cubicBezTo>
                    <a:pt x="1" y="44"/>
                    <a:pt x="1" y="45"/>
                    <a:pt x="1" y="47"/>
                  </a:cubicBezTo>
                  <a:cubicBezTo>
                    <a:pt x="7" y="38"/>
                    <a:pt x="13" y="34"/>
                    <a:pt x="19" y="33"/>
                  </a:cubicBezTo>
                  <a:cubicBezTo>
                    <a:pt x="23" y="36"/>
                    <a:pt x="23" y="36"/>
                    <a:pt x="23" y="36"/>
                  </a:cubicBezTo>
                  <a:cubicBezTo>
                    <a:pt x="11" y="38"/>
                    <a:pt x="5" y="42"/>
                    <a:pt x="4" y="49"/>
                  </a:cubicBezTo>
                  <a:cubicBezTo>
                    <a:pt x="23" y="41"/>
                    <a:pt x="23" y="41"/>
                    <a:pt x="23" y="41"/>
                  </a:cubicBezTo>
                  <a:cubicBezTo>
                    <a:pt x="59" y="35"/>
                    <a:pt x="59" y="35"/>
                    <a:pt x="59" y="35"/>
                  </a:cubicBezTo>
                  <a:cubicBezTo>
                    <a:pt x="70" y="13"/>
                    <a:pt x="70" y="13"/>
                    <a:pt x="70" y="13"/>
                  </a:cubicBezTo>
                  <a:cubicBezTo>
                    <a:pt x="55" y="13"/>
                    <a:pt x="55" y="13"/>
                    <a:pt x="55" y="13"/>
                  </a:cubicBezTo>
                  <a:close/>
                  <a:moveTo>
                    <a:pt x="38" y="11"/>
                  </a:moveTo>
                  <a:cubicBezTo>
                    <a:pt x="35" y="7"/>
                    <a:pt x="35" y="7"/>
                    <a:pt x="35" y="7"/>
                  </a:cubicBezTo>
                  <a:cubicBezTo>
                    <a:pt x="42" y="8"/>
                    <a:pt x="42" y="8"/>
                    <a:pt x="42" y="8"/>
                  </a:cubicBezTo>
                  <a:cubicBezTo>
                    <a:pt x="53" y="16"/>
                    <a:pt x="53" y="16"/>
                    <a:pt x="53" y="16"/>
                  </a:cubicBezTo>
                  <a:cubicBezTo>
                    <a:pt x="66" y="16"/>
                    <a:pt x="66" y="16"/>
                    <a:pt x="66" y="16"/>
                  </a:cubicBezTo>
                  <a:cubicBezTo>
                    <a:pt x="52" y="19"/>
                    <a:pt x="52" y="19"/>
                    <a:pt x="52" y="19"/>
                  </a:cubicBezTo>
                  <a:cubicBezTo>
                    <a:pt x="40" y="13"/>
                    <a:pt x="40" y="13"/>
                    <a:pt x="40" y="13"/>
                  </a:cubicBezTo>
                  <a:cubicBezTo>
                    <a:pt x="19" y="16"/>
                    <a:pt x="19" y="16"/>
                    <a:pt x="19" y="16"/>
                  </a:cubicBezTo>
                  <a:cubicBezTo>
                    <a:pt x="21" y="13"/>
                    <a:pt x="21" y="13"/>
                    <a:pt x="21" y="13"/>
                  </a:cubicBezTo>
                  <a:cubicBezTo>
                    <a:pt x="38" y="11"/>
                    <a:pt x="38" y="11"/>
                    <a:pt x="38" y="11"/>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19" name="Freeform 156"/>
            <p:cNvSpPr/>
            <p:nvPr/>
          </p:nvSpPr>
          <p:spPr bwMode="auto">
            <a:xfrm>
              <a:off x="2007109" y="3523173"/>
              <a:ext cx="64173" cy="16043"/>
            </a:xfrm>
            <a:custGeom>
              <a:avLst/>
              <a:gdLst>
                <a:gd name="T0" fmla="*/ 19 w 56"/>
                <a:gd name="T1" fmla="*/ 0 h 14"/>
                <a:gd name="T2" fmla="*/ 23 w 56"/>
                <a:gd name="T3" fmla="*/ 5 h 14"/>
                <a:gd name="T4" fmla="*/ 2 w 56"/>
                <a:gd name="T5" fmla="*/ 7 h 14"/>
                <a:gd name="T6" fmla="*/ 0 w 56"/>
                <a:gd name="T7" fmla="*/ 10 h 14"/>
                <a:gd name="T8" fmla="*/ 25 w 56"/>
                <a:gd name="T9" fmla="*/ 7 h 14"/>
                <a:gd name="T10" fmla="*/ 39 w 56"/>
                <a:gd name="T11" fmla="*/ 14 h 14"/>
                <a:gd name="T12" fmla="*/ 56 w 56"/>
                <a:gd name="T13" fmla="*/ 10 h 14"/>
                <a:gd name="T14" fmla="*/ 41 w 56"/>
                <a:gd name="T15" fmla="*/ 10 h 14"/>
                <a:gd name="T16" fmla="*/ 27 w 56"/>
                <a:gd name="T17" fmla="*/ 1 h 14"/>
                <a:gd name="T18" fmla="*/ 19 w 56"/>
                <a:gd name="T19" fmla="*/ 0 h 14"/>
                <a:gd name="T20" fmla="*/ 19 w 56"/>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14">
                  <a:moveTo>
                    <a:pt x="19" y="0"/>
                  </a:moveTo>
                  <a:lnTo>
                    <a:pt x="23" y="5"/>
                  </a:lnTo>
                  <a:lnTo>
                    <a:pt x="2" y="7"/>
                  </a:lnTo>
                  <a:lnTo>
                    <a:pt x="0" y="10"/>
                  </a:lnTo>
                  <a:lnTo>
                    <a:pt x="25" y="7"/>
                  </a:lnTo>
                  <a:lnTo>
                    <a:pt x="39" y="14"/>
                  </a:lnTo>
                  <a:lnTo>
                    <a:pt x="56" y="10"/>
                  </a:lnTo>
                  <a:lnTo>
                    <a:pt x="41" y="10"/>
                  </a:lnTo>
                  <a:lnTo>
                    <a:pt x="27" y="1"/>
                  </a:lnTo>
                  <a:lnTo>
                    <a:pt x="19" y="0"/>
                  </a:lnTo>
                  <a:lnTo>
                    <a:pt x="19" y="0"/>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0" name="Freeform 157"/>
            <p:cNvSpPr/>
            <p:nvPr/>
          </p:nvSpPr>
          <p:spPr bwMode="auto">
            <a:xfrm>
              <a:off x="2107952" y="3601097"/>
              <a:ext cx="81362" cy="178767"/>
            </a:xfrm>
            <a:custGeom>
              <a:avLst/>
              <a:gdLst>
                <a:gd name="T0" fmla="*/ 0 w 59"/>
                <a:gd name="T1" fmla="*/ 12 h 138"/>
                <a:gd name="T2" fmla="*/ 0 w 59"/>
                <a:gd name="T3" fmla="*/ 17 h 138"/>
                <a:gd name="T4" fmla="*/ 8 w 59"/>
                <a:gd name="T5" fmla="*/ 16 h 138"/>
                <a:gd name="T6" fmla="*/ 42 w 59"/>
                <a:gd name="T7" fmla="*/ 122 h 138"/>
                <a:gd name="T8" fmla="*/ 16 w 59"/>
                <a:gd name="T9" fmla="*/ 90 h 138"/>
                <a:gd name="T10" fmla="*/ 0 w 59"/>
                <a:gd name="T11" fmla="*/ 17 h 138"/>
                <a:gd name="T12" fmla="*/ 0 w 59"/>
                <a:gd name="T13" fmla="*/ 29 h 138"/>
                <a:gd name="T14" fmla="*/ 6 w 59"/>
                <a:gd name="T15" fmla="*/ 75 h 138"/>
                <a:gd name="T16" fmla="*/ 10 w 59"/>
                <a:gd name="T17" fmla="*/ 94 h 138"/>
                <a:gd name="T18" fmla="*/ 59 w 59"/>
                <a:gd name="T19" fmla="*/ 120 h 138"/>
                <a:gd name="T20" fmla="*/ 49 w 59"/>
                <a:gd name="T21" fmla="*/ 69 h 138"/>
                <a:gd name="T22" fmla="*/ 32 w 59"/>
                <a:gd name="T23" fmla="*/ 0 h 138"/>
                <a:gd name="T24" fmla="*/ 27 w 59"/>
                <a:gd name="T25" fmla="*/ 0 h 138"/>
                <a:gd name="T26" fmla="*/ 27 w 59"/>
                <a:gd name="T27" fmla="*/ 10 h 138"/>
                <a:gd name="T28" fmla="*/ 0 w 59"/>
                <a:gd name="T29" fmla="*/ 1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138">
                  <a:moveTo>
                    <a:pt x="0" y="12"/>
                  </a:moveTo>
                  <a:cubicBezTo>
                    <a:pt x="0" y="17"/>
                    <a:pt x="0" y="17"/>
                    <a:pt x="0" y="17"/>
                  </a:cubicBezTo>
                  <a:cubicBezTo>
                    <a:pt x="8" y="16"/>
                    <a:pt x="8" y="16"/>
                    <a:pt x="8" y="16"/>
                  </a:cubicBezTo>
                  <a:cubicBezTo>
                    <a:pt x="14" y="66"/>
                    <a:pt x="25" y="101"/>
                    <a:pt x="42" y="122"/>
                  </a:cubicBezTo>
                  <a:cubicBezTo>
                    <a:pt x="32" y="121"/>
                    <a:pt x="23" y="110"/>
                    <a:pt x="16" y="90"/>
                  </a:cubicBezTo>
                  <a:cubicBezTo>
                    <a:pt x="0" y="17"/>
                    <a:pt x="0" y="17"/>
                    <a:pt x="0" y="17"/>
                  </a:cubicBezTo>
                  <a:cubicBezTo>
                    <a:pt x="0" y="29"/>
                    <a:pt x="0" y="29"/>
                    <a:pt x="0" y="29"/>
                  </a:cubicBezTo>
                  <a:cubicBezTo>
                    <a:pt x="6" y="75"/>
                    <a:pt x="6" y="75"/>
                    <a:pt x="6" y="75"/>
                  </a:cubicBezTo>
                  <a:cubicBezTo>
                    <a:pt x="10" y="94"/>
                    <a:pt x="10" y="94"/>
                    <a:pt x="10" y="94"/>
                  </a:cubicBezTo>
                  <a:cubicBezTo>
                    <a:pt x="24" y="130"/>
                    <a:pt x="40" y="138"/>
                    <a:pt x="59" y="120"/>
                  </a:cubicBezTo>
                  <a:cubicBezTo>
                    <a:pt x="59" y="104"/>
                    <a:pt x="56" y="87"/>
                    <a:pt x="49" y="69"/>
                  </a:cubicBezTo>
                  <a:cubicBezTo>
                    <a:pt x="32" y="0"/>
                    <a:pt x="32" y="0"/>
                    <a:pt x="32" y="0"/>
                  </a:cubicBezTo>
                  <a:cubicBezTo>
                    <a:pt x="27" y="0"/>
                    <a:pt x="27" y="0"/>
                    <a:pt x="27" y="0"/>
                  </a:cubicBezTo>
                  <a:cubicBezTo>
                    <a:pt x="27" y="10"/>
                    <a:pt x="27" y="10"/>
                    <a:pt x="27" y="10"/>
                  </a:cubicBezTo>
                  <a:cubicBezTo>
                    <a:pt x="18" y="11"/>
                    <a:pt x="9" y="11"/>
                    <a:pt x="0"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1" name="Freeform 158"/>
            <p:cNvSpPr/>
            <p:nvPr/>
          </p:nvSpPr>
          <p:spPr bwMode="auto">
            <a:xfrm>
              <a:off x="1979606" y="3577032"/>
              <a:ext cx="166162" cy="237210"/>
            </a:xfrm>
            <a:custGeom>
              <a:avLst/>
              <a:gdLst>
                <a:gd name="T0" fmla="*/ 94 w 121"/>
                <a:gd name="T1" fmla="*/ 36 h 183"/>
                <a:gd name="T2" fmla="*/ 94 w 121"/>
                <a:gd name="T3" fmla="*/ 31 h 183"/>
                <a:gd name="T4" fmla="*/ 121 w 121"/>
                <a:gd name="T5" fmla="*/ 29 h 183"/>
                <a:gd name="T6" fmla="*/ 121 w 121"/>
                <a:gd name="T7" fmla="*/ 19 h 183"/>
                <a:gd name="T8" fmla="*/ 69 w 121"/>
                <a:gd name="T9" fmla="*/ 19 h 183"/>
                <a:gd name="T10" fmla="*/ 24 w 121"/>
                <a:gd name="T11" fmla="*/ 0 h 183"/>
                <a:gd name="T12" fmla="*/ 16 w 121"/>
                <a:gd name="T13" fmla="*/ 1 h 183"/>
                <a:gd name="T14" fmla="*/ 9 w 121"/>
                <a:gd name="T15" fmla="*/ 5 h 183"/>
                <a:gd name="T16" fmla="*/ 25 w 121"/>
                <a:gd name="T17" fmla="*/ 29 h 183"/>
                <a:gd name="T18" fmla="*/ 40 w 121"/>
                <a:gd name="T19" fmla="*/ 30 h 183"/>
                <a:gd name="T20" fmla="*/ 88 w 121"/>
                <a:gd name="T21" fmla="*/ 31 h 183"/>
                <a:gd name="T22" fmla="*/ 69 w 121"/>
                <a:gd name="T23" fmla="*/ 128 h 183"/>
                <a:gd name="T24" fmla="*/ 5 w 121"/>
                <a:gd name="T25" fmla="*/ 148 h 183"/>
                <a:gd name="T26" fmla="*/ 0 w 121"/>
                <a:gd name="T27" fmla="*/ 168 h 183"/>
                <a:gd name="T28" fmla="*/ 22 w 121"/>
                <a:gd name="T29" fmla="*/ 173 h 183"/>
                <a:gd name="T30" fmla="*/ 44 w 121"/>
                <a:gd name="T31" fmla="*/ 177 h 183"/>
                <a:gd name="T32" fmla="*/ 87 w 121"/>
                <a:gd name="T33" fmla="*/ 119 h 183"/>
                <a:gd name="T34" fmla="*/ 88 w 121"/>
                <a:gd name="T35" fmla="*/ 113 h 183"/>
                <a:gd name="T36" fmla="*/ 104 w 121"/>
                <a:gd name="T37" fmla="*/ 113 h 183"/>
                <a:gd name="T38" fmla="*/ 100 w 121"/>
                <a:gd name="T39" fmla="*/ 94 h 183"/>
                <a:gd name="T40" fmla="*/ 90 w 121"/>
                <a:gd name="T41" fmla="*/ 94 h 183"/>
                <a:gd name="T42" fmla="*/ 94 w 121"/>
                <a:gd name="T43" fmla="*/ 48 h 183"/>
                <a:gd name="T44" fmla="*/ 94 w 121"/>
                <a:gd name="T45" fmla="*/ 3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1" h="183">
                  <a:moveTo>
                    <a:pt x="94" y="36"/>
                  </a:moveTo>
                  <a:cubicBezTo>
                    <a:pt x="94" y="31"/>
                    <a:pt x="94" y="31"/>
                    <a:pt x="94" y="31"/>
                  </a:cubicBezTo>
                  <a:cubicBezTo>
                    <a:pt x="103" y="30"/>
                    <a:pt x="112" y="30"/>
                    <a:pt x="121" y="29"/>
                  </a:cubicBezTo>
                  <a:cubicBezTo>
                    <a:pt x="121" y="19"/>
                    <a:pt x="121" y="19"/>
                    <a:pt x="121" y="19"/>
                  </a:cubicBezTo>
                  <a:cubicBezTo>
                    <a:pt x="69" y="19"/>
                    <a:pt x="69" y="19"/>
                    <a:pt x="69" y="19"/>
                  </a:cubicBezTo>
                  <a:cubicBezTo>
                    <a:pt x="42" y="20"/>
                    <a:pt x="27" y="14"/>
                    <a:pt x="24" y="0"/>
                  </a:cubicBezTo>
                  <a:cubicBezTo>
                    <a:pt x="16" y="1"/>
                    <a:pt x="16" y="1"/>
                    <a:pt x="16" y="1"/>
                  </a:cubicBezTo>
                  <a:cubicBezTo>
                    <a:pt x="13" y="3"/>
                    <a:pt x="10" y="4"/>
                    <a:pt x="9" y="5"/>
                  </a:cubicBezTo>
                  <a:cubicBezTo>
                    <a:pt x="7" y="18"/>
                    <a:pt x="13" y="26"/>
                    <a:pt x="25" y="29"/>
                  </a:cubicBezTo>
                  <a:cubicBezTo>
                    <a:pt x="29" y="30"/>
                    <a:pt x="34" y="30"/>
                    <a:pt x="40" y="30"/>
                  </a:cubicBezTo>
                  <a:cubicBezTo>
                    <a:pt x="56" y="31"/>
                    <a:pt x="72" y="31"/>
                    <a:pt x="88" y="31"/>
                  </a:cubicBezTo>
                  <a:cubicBezTo>
                    <a:pt x="69" y="128"/>
                    <a:pt x="69" y="128"/>
                    <a:pt x="69" y="128"/>
                  </a:cubicBezTo>
                  <a:cubicBezTo>
                    <a:pt x="55" y="152"/>
                    <a:pt x="34" y="158"/>
                    <a:pt x="5" y="148"/>
                  </a:cubicBezTo>
                  <a:cubicBezTo>
                    <a:pt x="0" y="168"/>
                    <a:pt x="0" y="168"/>
                    <a:pt x="0" y="168"/>
                  </a:cubicBezTo>
                  <a:cubicBezTo>
                    <a:pt x="22" y="173"/>
                    <a:pt x="22" y="173"/>
                    <a:pt x="22" y="173"/>
                  </a:cubicBezTo>
                  <a:cubicBezTo>
                    <a:pt x="44" y="177"/>
                    <a:pt x="44" y="177"/>
                    <a:pt x="44" y="177"/>
                  </a:cubicBezTo>
                  <a:cubicBezTo>
                    <a:pt x="69" y="183"/>
                    <a:pt x="84" y="164"/>
                    <a:pt x="87" y="119"/>
                  </a:cubicBezTo>
                  <a:cubicBezTo>
                    <a:pt x="88" y="113"/>
                    <a:pt x="88" y="113"/>
                    <a:pt x="88" y="113"/>
                  </a:cubicBezTo>
                  <a:cubicBezTo>
                    <a:pt x="104" y="113"/>
                    <a:pt x="104" y="113"/>
                    <a:pt x="104" y="113"/>
                  </a:cubicBezTo>
                  <a:cubicBezTo>
                    <a:pt x="100" y="94"/>
                    <a:pt x="100" y="94"/>
                    <a:pt x="100" y="94"/>
                  </a:cubicBezTo>
                  <a:cubicBezTo>
                    <a:pt x="90" y="94"/>
                    <a:pt x="90" y="94"/>
                    <a:pt x="90" y="94"/>
                  </a:cubicBezTo>
                  <a:cubicBezTo>
                    <a:pt x="94" y="48"/>
                    <a:pt x="94" y="48"/>
                    <a:pt x="94" y="48"/>
                  </a:cubicBezTo>
                  <a:cubicBezTo>
                    <a:pt x="94" y="36"/>
                    <a:pt x="94" y="36"/>
                    <a:pt x="94" y="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2" name="Freeform 159"/>
            <p:cNvSpPr/>
            <p:nvPr/>
          </p:nvSpPr>
          <p:spPr bwMode="auto">
            <a:xfrm>
              <a:off x="2107952" y="3621724"/>
              <a:ext cx="58443" cy="137513"/>
            </a:xfrm>
            <a:custGeom>
              <a:avLst/>
              <a:gdLst>
                <a:gd name="T0" fmla="*/ 8 w 42"/>
                <a:gd name="T1" fmla="*/ 0 h 106"/>
                <a:gd name="T2" fmla="*/ 0 w 42"/>
                <a:gd name="T3" fmla="*/ 1 h 106"/>
                <a:gd name="T4" fmla="*/ 16 w 42"/>
                <a:gd name="T5" fmla="*/ 74 h 106"/>
                <a:gd name="T6" fmla="*/ 42 w 42"/>
                <a:gd name="T7" fmla="*/ 106 h 106"/>
                <a:gd name="T8" fmla="*/ 8 w 42"/>
                <a:gd name="T9" fmla="*/ 0 h 106"/>
              </a:gdLst>
              <a:ahLst/>
              <a:cxnLst>
                <a:cxn ang="0">
                  <a:pos x="T0" y="T1"/>
                </a:cxn>
                <a:cxn ang="0">
                  <a:pos x="T2" y="T3"/>
                </a:cxn>
                <a:cxn ang="0">
                  <a:pos x="T4" y="T5"/>
                </a:cxn>
                <a:cxn ang="0">
                  <a:pos x="T6" y="T7"/>
                </a:cxn>
                <a:cxn ang="0">
                  <a:pos x="T8" y="T9"/>
                </a:cxn>
              </a:cxnLst>
              <a:rect l="0" t="0" r="r" b="b"/>
              <a:pathLst>
                <a:path w="42" h="106">
                  <a:moveTo>
                    <a:pt x="8" y="0"/>
                  </a:moveTo>
                  <a:cubicBezTo>
                    <a:pt x="0" y="1"/>
                    <a:pt x="0" y="1"/>
                    <a:pt x="0" y="1"/>
                  </a:cubicBezTo>
                  <a:cubicBezTo>
                    <a:pt x="16" y="74"/>
                    <a:pt x="16" y="74"/>
                    <a:pt x="16" y="74"/>
                  </a:cubicBezTo>
                  <a:cubicBezTo>
                    <a:pt x="23" y="94"/>
                    <a:pt x="32" y="105"/>
                    <a:pt x="42" y="106"/>
                  </a:cubicBezTo>
                  <a:cubicBezTo>
                    <a:pt x="25" y="85"/>
                    <a:pt x="14" y="50"/>
                    <a:pt x="8"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3" name="Freeform 160"/>
            <p:cNvSpPr/>
            <p:nvPr/>
          </p:nvSpPr>
          <p:spPr bwMode="auto">
            <a:xfrm>
              <a:off x="2012838" y="3566719"/>
              <a:ext cx="132929" cy="35525"/>
            </a:xfrm>
            <a:custGeom>
              <a:avLst/>
              <a:gdLst>
                <a:gd name="T0" fmla="*/ 55 w 97"/>
                <a:gd name="T1" fmla="*/ 12 h 28"/>
                <a:gd name="T2" fmla="*/ 47 w 97"/>
                <a:gd name="T3" fmla="*/ 12 h 28"/>
                <a:gd name="T4" fmla="*/ 47 w 97"/>
                <a:gd name="T5" fmla="*/ 0 h 28"/>
                <a:gd name="T6" fmla="*/ 33 w 97"/>
                <a:gd name="T7" fmla="*/ 1 h 28"/>
                <a:gd name="T8" fmla="*/ 0 w 97"/>
                <a:gd name="T9" fmla="*/ 8 h 28"/>
                <a:gd name="T10" fmla="*/ 45 w 97"/>
                <a:gd name="T11" fmla="*/ 27 h 28"/>
                <a:gd name="T12" fmla="*/ 97 w 97"/>
                <a:gd name="T13" fmla="*/ 27 h 28"/>
                <a:gd name="T14" fmla="*/ 97 w 97"/>
                <a:gd name="T15" fmla="*/ 18 h 28"/>
                <a:gd name="T16" fmla="*/ 55 w 97"/>
                <a:gd name="T17" fmla="*/ 16 h 28"/>
                <a:gd name="T18" fmla="*/ 55 w 97"/>
                <a:gd name="T19"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28">
                  <a:moveTo>
                    <a:pt x="55" y="12"/>
                  </a:moveTo>
                  <a:cubicBezTo>
                    <a:pt x="47" y="12"/>
                    <a:pt x="47" y="12"/>
                    <a:pt x="47" y="12"/>
                  </a:cubicBezTo>
                  <a:cubicBezTo>
                    <a:pt x="47" y="0"/>
                    <a:pt x="47" y="0"/>
                    <a:pt x="47" y="0"/>
                  </a:cubicBezTo>
                  <a:cubicBezTo>
                    <a:pt x="33" y="1"/>
                    <a:pt x="33" y="1"/>
                    <a:pt x="33" y="1"/>
                  </a:cubicBezTo>
                  <a:cubicBezTo>
                    <a:pt x="24" y="6"/>
                    <a:pt x="13" y="8"/>
                    <a:pt x="0" y="8"/>
                  </a:cubicBezTo>
                  <a:cubicBezTo>
                    <a:pt x="3" y="22"/>
                    <a:pt x="18" y="28"/>
                    <a:pt x="45" y="27"/>
                  </a:cubicBezTo>
                  <a:cubicBezTo>
                    <a:pt x="97" y="27"/>
                    <a:pt x="97" y="27"/>
                    <a:pt x="97" y="27"/>
                  </a:cubicBezTo>
                  <a:cubicBezTo>
                    <a:pt x="97" y="18"/>
                    <a:pt x="97" y="18"/>
                    <a:pt x="97" y="18"/>
                  </a:cubicBezTo>
                  <a:cubicBezTo>
                    <a:pt x="84" y="18"/>
                    <a:pt x="69" y="17"/>
                    <a:pt x="55" y="16"/>
                  </a:cubicBezTo>
                  <a:cubicBezTo>
                    <a:pt x="55" y="12"/>
                    <a:pt x="55" y="12"/>
                    <a:pt x="55" y="12"/>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4" name="Freeform 161"/>
            <p:cNvSpPr>
              <a:spLocks noEditPoints="1"/>
            </p:cNvSpPr>
            <p:nvPr/>
          </p:nvSpPr>
          <p:spPr bwMode="auto">
            <a:xfrm>
              <a:off x="1986482" y="3613703"/>
              <a:ext cx="113449" cy="167307"/>
            </a:xfrm>
            <a:custGeom>
              <a:avLst/>
              <a:gdLst>
                <a:gd name="T0" fmla="*/ 83 w 83"/>
                <a:gd name="T1" fmla="*/ 2 h 129"/>
                <a:gd name="T2" fmla="*/ 35 w 83"/>
                <a:gd name="T3" fmla="*/ 1 h 129"/>
                <a:gd name="T4" fmla="*/ 20 w 83"/>
                <a:gd name="T5" fmla="*/ 0 h 129"/>
                <a:gd name="T6" fmla="*/ 12 w 83"/>
                <a:gd name="T7" fmla="*/ 60 h 129"/>
                <a:gd name="T8" fmla="*/ 0 w 83"/>
                <a:gd name="T9" fmla="*/ 119 h 129"/>
                <a:gd name="T10" fmla="*/ 64 w 83"/>
                <a:gd name="T11" fmla="*/ 99 h 129"/>
                <a:gd name="T12" fmla="*/ 83 w 83"/>
                <a:gd name="T13" fmla="*/ 2 h 129"/>
                <a:gd name="T14" fmla="*/ 13 w 83"/>
                <a:gd name="T15" fmla="*/ 116 h 129"/>
                <a:gd name="T16" fmla="*/ 6 w 83"/>
                <a:gd name="T17" fmla="*/ 116 h 129"/>
                <a:gd name="T18" fmla="*/ 16 w 83"/>
                <a:gd name="T19" fmla="*/ 64 h 129"/>
                <a:gd name="T20" fmla="*/ 24 w 83"/>
                <a:gd name="T21" fmla="*/ 6 h 129"/>
                <a:gd name="T22" fmla="*/ 30 w 83"/>
                <a:gd name="T23" fmla="*/ 5 h 129"/>
                <a:gd name="T24" fmla="*/ 24 w 83"/>
                <a:gd name="T25" fmla="*/ 64 h 129"/>
                <a:gd name="T26" fmla="*/ 13 w 83"/>
                <a:gd name="T27" fmla="*/ 1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 h="129">
                  <a:moveTo>
                    <a:pt x="83" y="2"/>
                  </a:moveTo>
                  <a:cubicBezTo>
                    <a:pt x="67" y="2"/>
                    <a:pt x="51" y="2"/>
                    <a:pt x="35" y="1"/>
                  </a:cubicBezTo>
                  <a:cubicBezTo>
                    <a:pt x="29" y="1"/>
                    <a:pt x="24" y="1"/>
                    <a:pt x="20" y="0"/>
                  </a:cubicBezTo>
                  <a:cubicBezTo>
                    <a:pt x="12" y="60"/>
                    <a:pt x="12" y="60"/>
                    <a:pt x="12" y="60"/>
                  </a:cubicBezTo>
                  <a:cubicBezTo>
                    <a:pt x="0" y="119"/>
                    <a:pt x="0" y="119"/>
                    <a:pt x="0" y="119"/>
                  </a:cubicBezTo>
                  <a:cubicBezTo>
                    <a:pt x="29" y="129"/>
                    <a:pt x="50" y="123"/>
                    <a:pt x="64" y="99"/>
                  </a:cubicBezTo>
                  <a:cubicBezTo>
                    <a:pt x="83" y="2"/>
                    <a:pt x="83" y="2"/>
                    <a:pt x="83" y="2"/>
                  </a:cubicBezTo>
                  <a:close/>
                  <a:moveTo>
                    <a:pt x="13" y="116"/>
                  </a:moveTo>
                  <a:cubicBezTo>
                    <a:pt x="6" y="116"/>
                    <a:pt x="6" y="116"/>
                    <a:pt x="6" y="116"/>
                  </a:cubicBezTo>
                  <a:cubicBezTo>
                    <a:pt x="16" y="64"/>
                    <a:pt x="16" y="64"/>
                    <a:pt x="16" y="64"/>
                  </a:cubicBezTo>
                  <a:cubicBezTo>
                    <a:pt x="24" y="6"/>
                    <a:pt x="24" y="6"/>
                    <a:pt x="24" y="6"/>
                  </a:cubicBezTo>
                  <a:cubicBezTo>
                    <a:pt x="30" y="5"/>
                    <a:pt x="30" y="5"/>
                    <a:pt x="30" y="5"/>
                  </a:cubicBezTo>
                  <a:cubicBezTo>
                    <a:pt x="24" y="64"/>
                    <a:pt x="24" y="64"/>
                    <a:pt x="24" y="64"/>
                  </a:cubicBezTo>
                  <a:cubicBezTo>
                    <a:pt x="13" y="116"/>
                    <a:pt x="13" y="116"/>
                    <a:pt x="13" y="11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5" name="Freeform 162"/>
            <p:cNvSpPr/>
            <p:nvPr/>
          </p:nvSpPr>
          <p:spPr bwMode="auto">
            <a:xfrm>
              <a:off x="1994503" y="3620578"/>
              <a:ext cx="33233" cy="144389"/>
            </a:xfrm>
            <a:custGeom>
              <a:avLst/>
              <a:gdLst>
                <a:gd name="T0" fmla="*/ 0 w 29"/>
                <a:gd name="T1" fmla="*/ 126 h 126"/>
                <a:gd name="T2" fmla="*/ 8 w 29"/>
                <a:gd name="T3" fmla="*/ 126 h 126"/>
                <a:gd name="T4" fmla="*/ 22 w 29"/>
                <a:gd name="T5" fmla="*/ 67 h 126"/>
                <a:gd name="T6" fmla="*/ 29 w 29"/>
                <a:gd name="T7" fmla="*/ 0 h 126"/>
                <a:gd name="T8" fmla="*/ 22 w 29"/>
                <a:gd name="T9" fmla="*/ 1 h 126"/>
                <a:gd name="T10" fmla="*/ 12 w 29"/>
                <a:gd name="T11" fmla="*/ 67 h 126"/>
                <a:gd name="T12" fmla="*/ 0 w 29"/>
                <a:gd name="T13" fmla="*/ 126 h 126"/>
                <a:gd name="T14" fmla="*/ 0 w 29"/>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26">
                  <a:moveTo>
                    <a:pt x="0" y="126"/>
                  </a:moveTo>
                  <a:lnTo>
                    <a:pt x="8" y="126"/>
                  </a:lnTo>
                  <a:lnTo>
                    <a:pt x="22" y="67"/>
                  </a:lnTo>
                  <a:lnTo>
                    <a:pt x="29" y="0"/>
                  </a:lnTo>
                  <a:lnTo>
                    <a:pt x="22" y="1"/>
                  </a:lnTo>
                  <a:lnTo>
                    <a:pt x="12" y="67"/>
                  </a:lnTo>
                  <a:lnTo>
                    <a:pt x="0" y="126"/>
                  </a:lnTo>
                  <a:lnTo>
                    <a:pt x="0" y="126"/>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6" name="Freeform 163"/>
            <p:cNvSpPr/>
            <p:nvPr/>
          </p:nvSpPr>
          <p:spPr bwMode="auto">
            <a:xfrm>
              <a:off x="2002525" y="3517444"/>
              <a:ext cx="25211" cy="11459"/>
            </a:xfrm>
            <a:custGeom>
              <a:avLst/>
              <a:gdLst>
                <a:gd name="T0" fmla="*/ 1 w 18"/>
                <a:gd name="T1" fmla="*/ 0 h 9"/>
                <a:gd name="T2" fmla="*/ 7 w 18"/>
                <a:gd name="T3" fmla="*/ 9 h 9"/>
                <a:gd name="T4" fmla="*/ 18 w 18"/>
                <a:gd name="T5" fmla="*/ 8 h 9"/>
                <a:gd name="T6" fmla="*/ 1 w 18"/>
                <a:gd name="T7" fmla="*/ 0 h 9"/>
              </a:gdLst>
              <a:ahLst/>
              <a:cxnLst>
                <a:cxn ang="0">
                  <a:pos x="T0" y="T1"/>
                </a:cxn>
                <a:cxn ang="0">
                  <a:pos x="T2" y="T3"/>
                </a:cxn>
                <a:cxn ang="0">
                  <a:pos x="T4" y="T5"/>
                </a:cxn>
                <a:cxn ang="0">
                  <a:pos x="T6" y="T7"/>
                </a:cxn>
              </a:cxnLst>
              <a:rect l="0" t="0" r="r" b="b"/>
              <a:pathLst>
                <a:path w="18" h="9">
                  <a:moveTo>
                    <a:pt x="1" y="0"/>
                  </a:moveTo>
                  <a:cubicBezTo>
                    <a:pt x="0" y="3"/>
                    <a:pt x="2" y="6"/>
                    <a:pt x="7" y="9"/>
                  </a:cubicBezTo>
                  <a:cubicBezTo>
                    <a:pt x="18" y="8"/>
                    <a:pt x="18" y="8"/>
                    <a:pt x="18" y="8"/>
                  </a:cubicBezTo>
                  <a:cubicBezTo>
                    <a:pt x="11" y="7"/>
                    <a:pt x="5" y="4"/>
                    <a:pt x="1"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7" name="Freeform 164"/>
            <p:cNvSpPr/>
            <p:nvPr/>
          </p:nvSpPr>
          <p:spPr bwMode="auto">
            <a:xfrm>
              <a:off x="1980752" y="3548384"/>
              <a:ext cx="27503" cy="16043"/>
            </a:xfrm>
            <a:custGeom>
              <a:avLst/>
              <a:gdLst>
                <a:gd name="T0" fmla="*/ 0 w 20"/>
                <a:gd name="T1" fmla="*/ 9 h 13"/>
                <a:gd name="T2" fmla="*/ 3 w 20"/>
                <a:gd name="T3" fmla="*/ 13 h 13"/>
                <a:gd name="T4" fmla="*/ 20 w 20"/>
                <a:gd name="T5" fmla="*/ 2 h 13"/>
                <a:gd name="T6" fmla="*/ 16 w 20"/>
                <a:gd name="T7" fmla="*/ 0 h 13"/>
                <a:gd name="T8" fmla="*/ 0 w 20"/>
                <a:gd name="T9" fmla="*/ 9 h 13"/>
              </a:gdLst>
              <a:ahLst/>
              <a:cxnLst>
                <a:cxn ang="0">
                  <a:pos x="T0" y="T1"/>
                </a:cxn>
                <a:cxn ang="0">
                  <a:pos x="T2" y="T3"/>
                </a:cxn>
                <a:cxn ang="0">
                  <a:pos x="T4" y="T5"/>
                </a:cxn>
                <a:cxn ang="0">
                  <a:pos x="T6" y="T7"/>
                </a:cxn>
                <a:cxn ang="0">
                  <a:pos x="T8" y="T9"/>
                </a:cxn>
              </a:cxnLst>
              <a:rect l="0" t="0" r="r" b="b"/>
              <a:pathLst>
                <a:path w="20" h="13">
                  <a:moveTo>
                    <a:pt x="0" y="9"/>
                  </a:moveTo>
                  <a:cubicBezTo>
                    <a:pt x="0" y="12"/>
                    <a:pt x="1" y="13"/>
                    <a:pt x="3" y="13"/>
                  </a:cubicBezTo>
                  <a:cubicBezTo>
                    <a:pt x="5" y="7"/>
                    <a:pt x="11" y="3"/>
                    <a:pt x="20" y="2"/>
                  </a:cubicBezTo>
                  <a:cubicBezTo>
                    <a:pt x="16" y="0"/>
                    <a:pt x="16" y="0"/>
                    <a:pt x="16" y="0"/>
                  </a:cubicBezTo>
                  <a:cubicBezTo>
                    <a:pt x="10" y="0"/>
                    <a:pt x="4" y="3"/>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8" name="Freeform 165"/>
            <p:cNvSpPr/>
            <p:nvPr/>
          </p:nvSpPr>
          <p:spPr bwMode="auto">
            <a:xfrm>
              <a:off x="1980752" y="3538070"/>
              <a:ext cx="27503" cy="16043"/>
            </a:xfrm>
            <a:custGeom>
              <a:avLst/>
              <a:gdLst>
                <a:gd name="T0" fmla="*/ 0 w 20"/>
                <a:gd name="T1" fmla="*/ 9 h 13"/>
                <a:gd name="T2" fmla="*/ 0 w 20"/>
                <a:gd name="T3" fmla="*/ 13 h 13"/>
                <a:gd name="T4" fmla="*/ 20 w 20"/>
                <a:gd name="T5" fmla="*/ 3 h 13"/>
                <a:gd name="T6" fmla="*/ 15 w 20"/>
                <a:gd name="T7" fmla="*/ 0 h 13"/>
                <a:gd name="T8" fmla="*/ 0 w 20"/>
                <a:gd name="T9" fmla="*/ 6 h 13"/>
                <a:gd name="T10" fmla="*/ 0 w 20"/>
                <a:gd name="T11" fmla="*/ 9 h 13"/>
              </a:gdLst>
              <a:ahLst/>
              <a:cxnLst>
                <a:cxn ang="0">
                  <a:pos x="T0" y="T1"/>
                </a:cxn>
                <a:cxn ang="0">
                  <a:pos x="T2" y="T3"/>
                </a:cxn>
                <a:cxn ang="0">
                  <a:pos x="T4" y="T5"/>
                </a:cxn>
                <a:cxn ang="0">
                  <a:pos x="T6" y="T7"/>
                </a:cxn>
                <a:cxn ang="0">
                  <a:pos x="T8" y="T9"/>
                </a:cxn>
                <a:cxn ang="0">
                  <a:pos x="T10" y="T11"/>
                </a:cxn>
              </a:cxnLst>
              <a:rect l="0" t="0" r="r" b="b"/>
              <a:pathLst>
                <a:path w="20" h="13">
                  <a:moveTo>
                    <a:pt x="0" y="9"/>
                  </a:moveTo>
                  <a:cubicBezTo>
                    <a:pt x="0" y="10"/>
                    <a:pt x="0" y="11"/>
                    <a:pt x="0" y="13"/>
                  </a:cubicBezTo>
                  <a:cubicBezTo>
                    <a:pt x="5" y="6"/>
                    <a:pt x="11" y="3"/>
                    <a:pt x="20" y="3"/>
                  </a:cubicBezTo>
                  <a:cubicBezTo>
                    <a:pt x="15" y="0"/>
                    <a:pt x="15" y="0"/>
                    <a:pt x="15" y="0"/>
                  </a:cubicBezTo>
                  <a:cubicBezTo>
                    <a:pt x="9" y="1"/>
                    <a:pt x="4" y="3"/>
                    <a:pt x="0" y="6"/>
                  </a:cubicBezTo>
                  <a:cubicBezTo>
                    <a:pt x="0" y="7"/>
                    <a:pt x="0" y="8"/>
                    <a:pt x="0" y="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29" name="Freeform 166"/>
            <p:cNvSpPr/>
            <p:nvPr/>
          </p:nvSpPr>
          <p:spPr bwMode="auto">
            <a:xfrm>
              <a:off x="1981898" y="3557551"/>
              <a:ext cx="30941" cy="20627"/>
            </a:xfrm>
            <a:custGeom>
              <a:avLst/>
              <a:gdLst>
                <a:gd name="T0" fmla="*/ 22 w 22"/>
                <a:gd name="T1" fmla="*/ 3 h 16"/>
                <a:gd name="T2" fmla="*/ 18 w 22"/>
                <a:gd name="T3" fmla="*/ 0 h 16"/>
                <a:gd name="T4" fmla="*/ 0 w 22"/>
                <a:gd name="T5" fmla="*/ 14 h 16"/>
                <a:gd name="T6" fmla="*/ 3 w 22"/>
                <a:gd name="T7" fmla="*/ 16 h 16"/>
                <a:gd name="T8" fmla="*/ 22 w 22"/>
                <a:gd name="T9" fmla="*/ 3 h 16"/>
              </a:gdLst>
              <a:ahLst/>
              <a:cxnLst>
                <a:cxn ang="0">
                  <a:pos x="T0" y="T1"/>
                </a:cxn>
                <a:cxn ang="0">
                  <a:pos x="T2" y="T3"/>
                </a:cxn>
                <a:cxn ang="0">
                  <a:pos x="T4" y="T5"/>
                </a:cxn>
                <a:cxn ang="0">
                  <a:pos x="T6" y="T7"/>
                </a:cxn>
                <a:cxn ang="0">
                  <a:pos x="T8" y="T9"/>
                </a:cxn>
              </a:cxnLst>
              <a:rect l="0" t="0" r="r" b="b"/>
              <a:pathLst>
                <a:path w="22" h="16">
                  <a:moveTo>
                    <a:pt x="22" y="3"/>
                  </a:moveTo>
                  <a:cubicBezTo>
                    <a:pt x="18" y="0"/>
                    <a:pt x="18" y="0"/>
                    <a:pt x="18" y="0"/>
                  </a:cubicBezTo>
                  <a:cubicBezTo>
                    <a:pt x="12" y="1"/>
                    <a:pt x="6" y="5"/>
                    <a:pt x="0" y="14"/>
                  </a:cubicBezTo>
                  <a:cubicBezTo>
                    <a:pt x="0" y="15"/>
                    <a:pt x="1" y="16"/>
                    <a:pt x="3" y="16"/>
                  </a:cubicBezTo>
                  <a:cubicBezTo>
                    <a:pt x="4" y="9"/>
                    <a:pt x="10" y="5"/>
                    <a:pt x="22"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0" name="Freeform 167"/>
            <p:cNvSpPr/>
            <p:nvPr/>
          </p:nvSpPr>
          <p:spPr bwMode="auto">
            <a:xfrm>
              <a:off x="2103368" y="3638913"/>
              <a:ext cx="13751" cy="59589"/>
            </a:xfrm>
            <a:custGeom>
              <a:avLst/>
              <a:gdLst>
                <a:gd name="T0" fmla="*/ 0 w 12"/>
                <a:gd name="T1" fmla="*/ 52 h 52"/>
                <a:gd name="T2" fmla="*/ 12 w 12"/>
                <a:gd name="T3" fmla="*/ 52 h 52"/>
                <a:gd name="T4" fmla="*/ 4 w 12"/>
                <a:gd name="T5" fmla="*/ 0 h 52"/>
                <a:gd name="T6" fmla="*/ 0 w 12"/>
                <a:gd name="T7" fmla="*/ 52 h 52"/>
                <a:gd name="T8" fmla="*/ 0 w 12"/>
                <a:gd name="T9" fmla="*/ 52 h 52"/>
              </a:gdLst>
              <a:ahLst/>
              <a:cxnLst>
                <a:cxn ang="0">
                  <a:pos x="T0" y="T1"/>
                </a:cxn>
                <a:cxn ang="0">
                  <a:pos x="T2" y="T3"/>
                </a:cxn>
                <a:cxn ang="0">
                  <a:pos x="T4" y="T5"/>
                </a:cxn>
                <a:cxn ang="0">
                  <a:pos x="T6" y="T7"/>
                </a:cxn>
                <a:cxn ang="0">
                  <a:pos x="T8" y="T9"/>
                </a:cxn>
              </a:cxnLst>
              <a:rect l="0" t="0" r="r" b="b"/>
              <a:pathLst>
                <a:path w="12" h="52">
                  <a:moveTo>
                    <a:pt x="0" y="52"/>
                  </a:moveTo>
                  <a:lnTo>
                    <a:pt x="12" y="52"/>
                  </a:lnTo>
                  <a:lnTo>
                    <a:pt x="4" y="0"/>
                  </a:lnTo>
                  <a:lnTo>
                    <a:pt x="0" y="52"/>
                  </a:lnTo>
                  <a:lnTo>
                    <a:pt x="0" y="52"/>
                  </a:lnTo>
                  <a:close/>
                </a:path>
              </a:pathLst>
            </a:custGeom>
            <a:solidFill>
              <a:srgbClr val="9C95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1" name="Freeform 168"/>
            <p:cNvSpPr>
              <a:spLocks noEditPoints="1"/>
            </p:cNvSpPr>
            <p:nvPr/>
          </p:nvSpPr>
          <p:spPr bwMode="auto">
            <a:xfrm>
              <a:off x="2009401" y="3723713"/>
              <a:ext cx="186789" cy="503069"/>
            </a:xfrm>
            <a:custGeom>
              <a:avLst/>
              <a:gdLst>
                <a:gd name="T0" fmla="*/ 66 w 136"/>
                <a:gd name="T1" fmla="*/ 0 h 388"/>
                <a:gd name="T2" fmla="*/ 65 w 136"/>
                <a:gd name="T3" fmla="*/ 6 h 388"/>
                <a:gd name="T4" fmla="*/ 22 w 136"/>
                <a:gd name="T5" fmla="*/ 64 h 388"/>
                <a:gd name="T6" fmla="*/ 0 w 136"/>
                <a:gd name="T7" fmla="*/ 60 h 388"/>
                <a:gd name="T8" fmla="*/ 7 w 136"/>
                <a:gd name="T9" fmla="*/ 122 h 388"/>
                <a:gd name="T10" fmla="*/ 13 w 136"/>
                <a:gd name="T11" fmla="*/ 213 h 388"/>
                <a:gd name="T12" fmla="*/ 9 w 136"/>
                <a:gd name="T13" fmla="*/ 293 h 388"/>
                <a:gd name="T14" fmla="*/ 9 w 136"/>
                <a:gd name="T15" fmla="*/ 348 h 388"/>
                <a:gd name="T16" fmla="*/ 2 w 136"/>
                <a:gd name="T17" fmla="*/ 356 h 388"/>
                <a:gd name="T18" fmla="*/ 7 w 136"/>
                <a:gd name="T19" fmla="*/ 380 h 388"/>
                <a:gd name="T20" fmla="*/ 28 w 136"/>
                <a:gd name="T21" fmla="*/ 355 h 388"/>
                <a:gd name="T22" fmla="*/ 46 w 136"/>
                <a:gd name="T23" fmla="*/ 170 h 388"/>
                <a:gd name="T24" fmla="*/ 55 w 136"/>
                <a:gd name="T25" fmla="*/ 95 h 388"/>
                <a:gd name="T26" fmla="*/ 77 w 136"/>
                <a:gd name="T27" fmla="*/ 8 h 388"/>
                <a:gd name="T28" fmla="*/ 77 w 136"/>
                <a:gd name="T29" fmla="*/ 80 h 388"/>
                <a:gd name="T30" fmla="*/ 82 w 136"/>
                <a:gd name="T31" fmla="*/ 105 h 388"/>
                <a:gd name="T32" fmla="*/ 91 w 136"/>
                <a:gd name="T33" fmla="*/ 207 h 388"/>
                <a:gd name="T34" fmla="*/ 101 w 136"/>
                <a:gd name="T35" fmla="*/ 296 h 388"/>
                <a:gd name="T36" fmla="*/ 106 w 136"/>
                <a:gd name="T37" fmla="*/ 329 h 388"/>
                <a:gd name="T38" fmla="*/ 112 w 136"/>
                <a:gd name="T39" fmla="*/ 340 h 388"/>
                <a:gd name="T40" fmla="*/ 102 w 136"/>
                <a:gd name="T41" fmla="*/ 358 h 388"/>
                <a:gd name="T42" fmla="*/ 112 w 136"/>
                <a:gd name="T43" fmla="*/ 388 h 388"/>
                <a:gd name="T44" fmla="*/ 113 w 136"/>
                <a:gd name="T45" fmla="*/ 388 h 388"/>
                <a:gd name="T46" fmla="*/ 136 w 136"/>
                <a:gd name="T47" fmla="*/ 369 h 388"/>
                <a:gd name="T48" fmla="*/ 136 w 136"/>
                <a:gd name="T49" fmla="*/ 338 h 388"/>
                <a:gd name="T50" fmla="*/ 123 w 136"/>
                <a:gd name="T51" fmla="*/ 237 h 388"/>
                <a:gd name="T52" fmla="*/ 123 w 136"/>
                <a:gd name="T53" fmla="*/ 144 h 388"/>
                <a:gd name="T54" fmla="*/ 132 w 136"/>
                <a:gd name="T55" fmla="*/ 62 h 388"/>
                <a:gd name="T56" fmla="*/ 125 w 136"/>
                <a:gd name="T57" fmla="*/ 64 h 388"/>
                <a:gd name="T58" fmla="*/ 86 w 136"/>
                <a:gd name="T59" fmla="*/ 22 h 388"/>
                <a:gd name="T60" fmla="*/ 82 w 136"/>
                <a:gd name="T61" fmla="*/ 0 h 388"/>
                <a:gd name="T62" fmla="*/ 66 w 136"/>
                <a:gd name="T63" fmla="*/ 0 h 388"/>
                <a:gd name="T64" fmla="*/ 91 w 136"/>
                <a:gd name="T65" fmla="*/ 101 h 388"/>
                <a:gd name="T66" fmla="*/ 91 w 136"/>
                <a:gd name="T67" fmla="*/ 121 h 388"/>
                <a:gd name="T68" fmla="*/ 102 w 136"/>
                <a:gd name="T69" fmla="*/ 226 h 388"/>
                <a:gd name="T70" fmla="*/ 117 w 136"/>
                <a:gd name="T71" fmla="*/ 320 h 388"/>
                <a:gd name="T72" fmla="*/ 123 w 136"/>
                <a:gd name="T73" fmla="*/ 333 h 388"/>
                <a:gd name="T74" fmla="*/ 118 w 136"/>
                <a:gd name="T75" fmla="*/ 380 h 388"/>
                <a:gd name="T76" fmla="*/ 115 w 136"/>
                <a:gd name="T77" fmla="*/ 380 h 388"/>
                <a:gd name="T78" fmla="*/ 109 w 136"/>
                <a:gd name="T79" fmla="*/ 360 h 388"/>
                <a:gd name="T80" fmla="*/ 119 w 136"/>
                <a:gd name="T81" fmla="*/ 336 h 388"/>
                <a:gd name="T82" fmla="*/ 111 w 136"/>
                <a:gd name="T83" fmla="*/ 323 h 388"/>
                <a:gd name="T84" fmla="*/ 98 w 136"/>
                <a:gd name="T85" fmla="*/ 228 h 388"/>
                <a:gd name="T86" fmla="*/ 86 w 136"/>
                <a:gd name="T87" fmla="*/ 122 h 388"/>
                <a:gd name="T88" fmla="*/ 86 w 136"/>
                <a:gd name="T89" fmla="*/ 105 h 388"/>
                <a:gd name="T90" fmla="*/ 79 w 136"/>
                <a:gd name="T91" fmla="*/ 77 h 388"/>
                <a:gd name="T92" fmla="*/ 79 w 136"/>
                <a:gd name="T93" fmla="*/ 52 h 388"/>
                <a:gd name="T94" fmla="*/ 84 w 136"/>
                <a:gd name="T95" fmla="*/ 80 h 388"/>
                <a:gd name="T96" fmla="*/ 91 w 136"/>
                <a:gd name="T97" fmla="*/ 101 h 388"/>
                <a:gd name="T98" fmla="*/ 8 w 136"/>
                <a:gd name="T99" fmla="*/ 65 h 388"/>
                <a:gd name="T100" fmla="*/ 13 w 136"/>
                <a:gd name="T101" fmla="*/ 99 h 388"/>
                <a:gd name="T102" fmla="*/ 24 w 136"/>
                <a:gd name="T103" fmla="*/ 214 h 388"/>
                <a:gd name="T104" fmla="*/ 19 w 136"/>
                <a:gd name="T105" fmla="*/ 346 h 388"/>
                <a:gd name="T106" fmla="*/ 9 w 136"/>
                <a:gd name="T107" fmla="*/ 368 h 388"/>
                <a:gd name="T108" fmla="*/ 9 w 136"/>
                <a:gd name="T109" fmla="*/ 358 h 388"/>
                <a:gd name="T110" fmla="*/ 13 w 136"/>
                <a:gd name="T111" fmla="*/ 346 h 388"/>
                <a:gd name="T112" fmla="*/ 19 w 136"/>
                <a:gd name="T113" fmla="*/ 215 h 388"/>
                <a:gd name="T114" fmla="*/ 8 w 136"/>
                <a:gd name="T115" fmla="*/ 100 h 388"/>
                <a:gd name="T116" fmla="*/ 4 w 136"/>
                <a:gd name="T117" fmla="*/ 65 h 388"/>
                <a:gd name="T118" fmla="*/ 8 w 136"/>
                <a:gd name="T119" fmla="*/ 65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 h="388">
                  <a:moveTo>
                    <a:pt x="66" y="0"/>
                  </a:moveTo>
                  <a:cubicBezTo>
                    <a:pt x="65" y="6"/>
                    <a:pt x="65" y="6"/>
                    <a:pt x="65" y="6"/>
                  </a:cubicBezTo>
                  <a:cubicBezTo>
                    <a:pt x="62" y="51"/>
                    <a:pt x="47" y="70"/>
                    <a:pt x="22" y="64"/>
                  </a:cubicBezTo>
                  <a:cubicBezTo>
                    <a:pt x="0" y="60"/>
                    <a:pt x="0" y="60"/>
                    <a:pt x="0" y="60"/>
                  </a:cubicBezTo>
                  <a:cubicBezTo>
                    <a:pt x="7" y="122"/>
                    <a:pt x="7" y="122"/>
                    <a:pt x="7" y="122"/>
                  </a:cubicBezTo>
                  <a:cubicBezTo>
                    <a:pt x="13" y="213"/>
                    <a:pt x="13" y="213"/>
                    <a:pt x="13" y="213"/>
                  </a:cubicBezTo>
                  <a:cubicBezTo>
                    <a:pt x="9" y="293"/>
                    <a:pt x="9" y="293"/>
                    <a:pt x="9" y="293"/>
                  </a:cubicBezTo>
                  <a:cubicBezTo>
                    <a:pt x="9" y="348"/>
                    <a:pt x="9" y="348"/>
                    <a:pt x="9" y="348"/>
                  </a:cubicBezTo>
                  <a:cubicBezTo>
                    <a:pt x="2" y="356"/>
                    <a:pt x="2" y="356"/>
                    <a:pt x="2" y="356"/>
                  </a:cubicBezTo>
                  <a:cubicBezTo>
                    <a:pt x="7" y="380"/>
                    <a:pt x="7" y="380"/>
                    <a:pt x="7" y="380"/>
                  </a:cubicBezTo>
                  <a:cubicBezTo>
                    <a:pt x="28" y="355"/>
                    <a:pt x="28" y="355"/>
                    <a:pt x="28" y="355"/>
                  </a:cubicBezTo>
                  <a:cubicBezTo>
                    <a:pt x="40" y="303"/>
                    <a:pt x="46" y="241"/>
                    <a:pt x="46" y="170"/>
                  </a:cubicBezTo>
                  <a:cubicBezTo>
                    <a:pt x="55" y="95"/>
                    <a:pt x="55" y="95"/>
                    <a:pt x="55" y="95"/>
                  </a:cubicBezTo>
                  <a:cubicBezTo>
                    <a:pt x="77" y="8"/>
                    <a:pt x="77" y="8"/>
                    <a:pt x="77" y="8"/>
                  </a:cubicBezTo>
                  <a:cubicBezTo>
                    <a:pt x="77" y="80"/>
                    <a:pt x="77" y="80"/>
                    <a:pt x="77" y="80"/>
                  </a:cubicBezTo>
                  <a:cubicBezTo>
                    <a:pt x="82" y="105"/>
                    <a:pt x="82" y="105"/>
                    <a:pt x="82" y="105"/>
                  </a:cubicBezTo>
                  <a:cubicBezTo>
                    <a:pt x="91" y="207"/>
                    <a:pt x="91" y="207"/>
                    <a:pt x="91" y="207"/>
                  </a:cubicBezTo>
                  <a:cubicBezTo>
                    <a:pt x="101" y="296"/>
                    <a:pt x="101" y="296"/>
                    <a:pt x="101" y="296"/>
                  </a:cubicBezTo>
                  <a:cubicBezTo>
                    <a:pt x="106" y="329"/>
                    <a:pt x="106" y="329"/>
                    <a:pt x="106" y="329"/>
                  </a:cubicBezTo>
                  <a:cubicBezTo>
                    <a:pt x="112" y="340"/>
                    <a:pt x="112" y="340"/>
                    <a:pt x="112" y="340"/>
                  </a:cubicBezTo>
                  <a:cubicBezTo>
                    <a:pt x="102" y="358"/>
                    <a:pt x="102" y="358"/>
                    <a:pt x="102" y="358"/>
                  </a:cubicBezTo>
                  <a:cubicBezTo>
                    <a:pt x="102" y="370"/>
                    <a:pt x="105" y="380"/>
                    <a:pt x="112" y="388"/>
                  </a:cubicBezTo>
                  <a:cubicBezTo>
                    <a:pt x="113" y="388"/>
                    <a:pt x="113" y="388"/>
                    <a:pt x="113" y="388"/>
                  </a:cubicBezTo>
                  <a:cubicBezTo>
                    <a:pt x="136" y="369"/>
                    <a:pt x="136" y="369"/>
                    <a:pt x="136" y="369"/>
                  </a:cubicBezTo>
                  <a:cubicBezTo>
                    <a:pt x="136" y="338"/>
                    <a:pt x="136" y="338"/>
                    <a:pt x="136" y="338"/>
                  </a:cubicBezTo>
                  <a:cubicBezTo>
                    <a:pt x="123" y="237"/>
                    <a:pt x="123" y="237"/>
                    <a:pt x="123" y="237"/>
                  </a:cubicBezTo>
                  <a:cubicBezTo>
                    <a:pt x="123" y="144"/>
                    <a:pt x="123" y="144"/>
                    <a:pt x="123" y="144"/>
                  </a:cubicBezTo>
                  <a:cubicBezTo>
                    <a:pt x="132" y="62"/>
                    <a:pt x="132" y="62"/>
                    <a:pt x="132" y="62"/>
                  </a:cubicBezTo>
                  <a:cubicBezTo>
                    <a:pt x="125" y="64"/>
                    <a:pt x="125" y="64"/>
                    <a:pt x="125" y="64"/>
                  </a:cubicBezTo>
                  <a:cubicBezTo>
                    <a:pt x="106" y="70"/>
                    <a:pt x="92" y="56"/>
                    <a:pt x="86" y="22"/>
                  </a:cubicBezTo>
                  <a:cubicBezTo>
                    <a:pt x="82" y="0"/>
                    <a:pt x="82" y="0"/>
                    <a:pt x="82" y="0"/>
                  </a:cubicBezTo>
                  <a:cubicBezTo>
                    <a:pt x="66" y="0"/>
                    <a:pt x="66" y="0"/>
                    <a:pt x="66" y="0"/>
                  </a:cubicBezTo>
                  <a:close/>
                  <a:moveTo>
                    <a:pt x="91" y="101"/>
                  </a:moveTo>
                  <a:cubicBezTo>
                    <a:pt x="91" y="121"/>
                    <a:pt x="91" y="121"/>
                    <a:pt x="91" y="121"/>
                  </a:cubicBezTo>
                  <a:cubicBezTo>
                    <a:pt x="102" y="226"/>
                    <a:pt x="102" y="226"/>
                    <a:pt x="102" y="226"/>
                  </a:cubicBezTo>
                  <a:cubicBezTo>
                    <a:pt x="117" y="320"/>
                    <a:pt x="117" y="320"/>
                    <a:pt x="117" y="320"/>
                  </a:cubicBezTo>
                  <a:cubicBezTo>
                    <a:pt x="123" y="333"/>
                    <a:pt x="123" y="333"/>
                    <a:pt x="123" y="333"/>
                  </a:cubicBezTo>
                  <a:cubicBezTo>
                    <a:pt x="117" y="350"/>
                    <a:pt x="116" y="366"/>
                    <a:pt x="118" y="380"/>
                  </a:cubicBezTo>
                  <a:cubicBezTo>
                    <a:pt x="115" y="380"/>
                    <a:pt x="115" y="380"/>
                    <a:pt x="115" y="380"/>
                  </a:cubicBezTo>
                  <a:cubicBezTo>
                    <a:pt x="109" y="360"/>
                    <a:pt x="109" y="360"/>
                    <a:pt x="109" y="360"/>
                  </a:cubicBezTo>
                  <a:cubicBezTo>
                    <a:pt x="119" y="336"/>
                    <a:pt x="119" y="336"/>
                    <a:pt x="119" y="336"/>
                  </a:cubicBezTo>
                  <a:cubicBezTo>
                    <a:pt x="111" y="323"/>
                    <a:pt x="111" y="323"/>
                    <a:pt x="111" y="323"/>
                  </a:cubicBezTo>
                  <a:cubicBezTo>
                    <a:pt x="98" y="228"/>
                    <a:pt x="98" y="228"/>
                    <a:pt x="98" y="228"/>
                  </a:cubicBezTo>
                  <a:cubicBezTo>
                    <a:pt x="86" y="122"/>
                    <a:pt x="86" y="122"/>
                    <a:pt x="86" y="122"/>
                  </a:cubicBezTo>
                  <a:cubicBezTo>
                    <a:pt x="86" y="105"/>
                    <a:pt x="86" y="105"/>
                    <a:pt x="86" y="105"/>
                  </a:cubicBezTo>
                  <a:cubicBezTo>
                    <a:pt x="79" y="77"/>
                    <a:pt x="79" y="77"/>
                    <a:pt x="79" y="77"/>
                  </a:cubicBezTo>
                  <a:cubicBezTo>
                    <a:pt x="79" y="52"/>
                    <a:pt x="79" y="52"/>
                    <a:pt x="79" y="52"/>
                  </a:cubicBezTo>
                  <a:cubicBezTo>
                    <a:pt x="84" y="80"/>
                    <a:pt x="84" y="80"/>
                    <a:pt x="84" y="80"/>
                  </a:cubicBezTo>
                  <a:cubicBezTo>
                    <a:pt x="91" y="101"/>
                    <a:pt x="91" y="101"/>
                    <a:pt x="91" y="101"/>
                  </a:cubicBezTo>
                  <a:close/>
                  <a:moveTo>
                    <a:pt x="8" y="65"/>
                  </a:moveTo>
                  <a:cubicBezTo>
                    <a:pt x="13" y="99"/>
                    <a:pt x="13" y="99"/>
                    <a:pt x="13" y="99"/>
                  </a:cubicBezTo>
                  <a:cubicBezTo>
                    <a:pt x="24" y="214"/>
                    <a:pt x="24" y="214"/>
                    <a:pt x="24" y="214"/>
                  </a:cubicBezTo>
                  <a:cubicBezTo>
                    <a:pt x="19" y="346"/>
                    <a:pt x="19" y="346"/>
                    <a:pt x="19" y="346"/>
                  </a:cubicBezTo>
                  <a:cubicBezTo>
                    <a:pt x="9" y="368"/>
                    <a:pt x="9" y="368"/>
                    <a:pt x="9" y="368"/>
                  </a:cubicBezTo>
                  <a:cubicBezTo>
                    <a:pt x="9" y="358"/>
                    <a:pt x="9" y="358"/>
                    <a:pt x="9" y="358"/>
                  </a:cubicBezTo>
                  <a:cubicBezTo>
                    <a:pt x="13" y="346"/>
                    <a:pt x="13" y="346"/>
                    <a:pt x="13" y="346"/>
                  </a:cubicBezTo>
                  <a:cubicBezTo>
                    <a:pt x="19" y="215"/>
                    <a:pt x="19" y="215"/>
                    <a:pt x="19" y="215"/>
                  </a:cubicBezTo>
                  <a:cubicBezTo>
                    <a:pt x="8" y="100"/>
                    <a:pt x="8" y="100"/>
                    <a:pt x="8" y="100"/>
                  </a:cubicBezTo>
                  <a:cubicBezTo>
                    <a:pt x="4" y="65"/>
                    <a:pt x="4" y="65"/>
                    <a:pt x="4" y="65"/>
                  </a:cubicBezTo>
                  <a:cubicBezTo>
                    <a:pt x="8" y="65"/>
                    <a:pt x="8" y="65"/>
                    <a:pt x="8" y="6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2" name="Freeform 169"/>
            <p:cNvSpPr/>
            <p:nvPr/>
          </p:nvSpPr>
          <p:spPr bwMode="auto">
            <a:xfrm>
              <a:off x="2118265" y="3790178"/>
              <a:ext cx="60735" cy="426290"/>
            </a:xfrm>
            <a:custGeom>
              <a:avLst/>
              <a:gdLst>
                <a:gd name="T0" fmla="*/ 12 w 44"/>
                <a:gd name="T1" fmla="*/ 69 h 328"/>
                <a:gd name="T2" fmla="*/ 12 w 44"/>
                <a:gd name="T3" fmla="*/ 49 h 328"/>
                <a:gd name="T4" fmla="*/ 5 w 44"/>
                <a:gd name="T5" fmla="*/ 28 h 328"/>
                <a:gd name="T6" fmla="*/ 0 w 44"/>
                <a:gd name="T7" fmla="*/ 0 h 328"/>
                <a:gd name="T8" fmla="*/ 0 w 44"/>
                <a:gd name="T9" fmla="*/ 25 h 328"/>
                <a:gd name="T10" fmla="*/ 7 w 44"/>
                <a:gd name="T11" fmla="*/ 53 h 328"/>
                <a:gd name="T12" fmla="*/ 7 w 44"/>
                <a:gd name="T13" fmla="*/ 70 h 328"/>
                <a:gd name="T14" fmla="*/ 19 w 44"/>
                <a:gd name="T15" fmla="*/ 176 h 328"/>
                <a:gd name="T16" fmla="*/ 32 w 44"/>
                <a:gd name="T17" fmla="*/ 271 h 328"/>
                <a:gd name="T18" fmla="*/ 40 w 44"/>
                <a:gd name="T19" fmla="*/ 284 h 328"/>
                <a:gd name="T20" fmla="*/ 30 w 44"/>
                <a:gd name="T21" fmla="*/ 308 h 328"/>
                <a:gd name="T22" fmla="*/ 36 w 44"/>
                <a:gd name="T23" fmla="*/ 328 h 328"/>
                <a:gd name="T24" fmla="*/ 39 w 44"/>
                <a:gd name="T25" fmla="*/ 328 h 328"/>
                <a:gd name="T26" fmla="*/ 44 w 44"/>
                <a:gd name="T27" fmla="*/ 281 h 328"/>
                <a:gd name="T28" fmla="*/ 38 w 44"/>
                <a:gd name="T29" fmla="*/ 268 h 328"/>
                <a:gd name="T30" fmla="*/ 23 w 44"/>
                <a:gd name="T31" fmla="*/ 174 h 328"/>
                <a:gd name="T32" fmla="*/ 12 w 44"/>
                <a:gd name="T33" fmla="*/ 6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328">
                  <a:moveTo>
                    <a:pt x="12" y="69"/>
                  </a:moveTo>
                  <a:cubicBezTo>
                    <a:pt x="12" y="49"/>
                    <a:pt x="12" y="49"/>
                    <a:pt x="12" y="49"/>
                  </a:cubicBezTo>
                  <a:cubicBezTo>
                    <a:pt x="5" y="28"/>
                    <a:pt x="5" y="28"/>
                    <a:pt x="5" y="28"/>
                  </a:cubicBezTo>
                  <a:cubicBezTo>
                    <a:pt x="0" y="0"/>
                    <a:pt x="0" y="0"/>
                    <a:pt x="0" y="0"/>
                  </a:cubicBezTo>
                  <a:cubicBezTo>
                    <a:pt x="0" y="25"/>
                    <a:pt x="0" y="25"/>
                    <a:pt x="0" y="25"/>
                  </a:cubicBezTo>
                  <a:cubicBezTo>
                    <a:pt x="7" y="53"/>
                    <a:pt x="7" y="53"/>
                    <a:pt x="7" y="53"/>
                  </a:cubicBezTo>
                  <a:cubicBezTo>
                    <a:pt x="7" y="70"/>
                    <a:pt x="7" y="70"/>
                    <a:pt x="7" y="70"/>
                  </a:cubicBezTo>
                  <a:cubicBezTo>
                    <a:pt x="19" y="176"/>
                    <a:pt x="19" y="176"/>
                    <a:pt x="19" y="176"/>
                  </a:cubicBezTo>
                  <a:cubicBezTo>
                    <a:pt x="32" y="271"/>
                    <a:pt x="32" y="271"/>
                    <a:pt x="32" y="271"/>
                  </a:cubicBezTo>
                  <a:cubicBezTo>
                    <a:pt x="40" y="284"/>
                    <a:pt x="40" y="284"/>
                    <a:pt x="40" y="284"/>
                  </a:cubicBezTo>
                  <a:cubicBezTo>
                    <a:pt x="30" y="308"/>
                    <a:pt x="30" y="308"/>
                    <a:pt x="30" y="308"/>
                  </a:cubicBezTo>
                  <a:cubicBezTo>
                    <a:pt x="36" y="328"/>
                    <a:pt x="36" y="328"/>
                    <a:pt x="36" y="328"/>
                  </a:cubicBezTo>
                  <a:cubicBezTo>
                    <a:pt x="39" y="328"/>
                    <a:pt x="39" y="328"/>
                    <a:pt x="39" y="328"/>
                  </a:cubicBezTo>
                  <a:cubicBezTo>
                    <a:pt x="37" y="314"/>
                    <a:pt x="38" y="298"/>
                    <a:pt x="44" y="281"/>
                  </a:cubicBezTo>
                  <a:cubicBezTo>
                    <a:pt x="38" y="268"/>
                    <a:pt x="38" y="268"/>
                    <a:pt x="38" y="268"/>
                  </a:cubicBezTo>
                  <a:cubicBezTo>
                    <a:pt x="23" y="174"/>
                    <a:pt x="23" y="174"/>
                    <a:pt x="23" y="174"/>
                  </a:cubicBezTo>
                  <a:cubicBezTo>
                    <a:pt x="12" y="69"/>
                    <a:pt x="12" y="69"/>
                    <a:pt x="12" y="69"/>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3" name="Freeform 170"/>
            <p:cNvSpPr/>
            <p:nvPr/>
          </p:nvSpPr>
          <p:spPr bwMode="auto">
            <a:xfrm>
              <a:off x="2015130" y="3807366"/>
              <a:ext cx="27503" cy="393058"/>
            </a:xfrm>
            <a:custGeom>
              <a:avLst/>
              <a:gdLst>
                <a:gd name="T0" fmla="*/ 11 w 24"/>
                <a:gd name="T1" fmla="*/ 39 h 343"/>
                <a:gd name="T2" fmla="*/ 5 w 24"/>
                <a:gd name="T3" fmla="*/ 0 h 343"/>
                <a:gd name="T4" fmla="*/ 0 w 24"/>
                <a:gd name="T5" fmla="*/ 0 h 343"/>
                <a:gd name="T6" fmla="*/ 5 w 24"/>
                <a:gd name="T7" fmla="*/ 40 h 343"/>
                <a:gd name="T8" fmla="*/ 18 w 24"/>
                <a:gd name="T9" fmla="*/ 170 h 343"/>
                <a:gd name="T10" fmla="*/ 11 w 24"/>
                <a:gd name="T11" fmla="*/ 318 h 343"/>
                <a:gd name="T12" fmla="*/ 6 w 24"/>
                <a:gd name="T13" fmla="*/ 332 h 343"/>
                <a:gd name="T14" fmla="*/ 6 w 24"/>
                <a:gd name="T15" fmla="*/ 343 h 343"/>
                <a:gd name="T16" fmla="*/ 18 w 24"/>
                <a:gd name="T17" fmla="*/ 318 h 343"/>
                <a:gd name="T18" fmla="*/ 24 w 24"/>
                <a:gd name="T19" fmla="*/ 169 h 343"/>
                <a:gd name="T20" fmla="*/ 11 w 24"/>
                <a:gd name="T21" fmla="*/ 39 h 343"/>
                <a:gd name="T22" fmla="*/ 11 w 24"/>
                <a:gd name="T23" fmla="*/ 39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343">
                  <a:moveTo>
                    <a:pt x="11" y="39"/>
                  </a:moveTo>
                  <a:lnTo>
                    <a:pt x="5" y="0"/>
                  </a:lnTo>
                  <a:lnTo>
                    <a:pt x="0" y="0"/>
                  </a:lnTo>
                  <a:lnTo>
                    <a:pt x="5" y="40"/>
                  </a:lnTo>
                  <a:lnTo>
                    <a:pt x="18" y="170"/>
                  </a:lnTo>
                  <a:lnTo>
                    <a:pt x="11" y="318"/>
                  </a:lnTo>
                  <a:lnTo>
                    <a:pt x="6" y="332"/>
                  </a:lnTo>
                  <a:lnTo>
                    <a:pt x="6" y="343"/>
                  </a:lnTo>
                  <a:lnTo>
                    <a:pt x="18" y="318"/>
                  </a:lnTo>
                  <a:lnTo>
                    <a:pt x="24" y="169"/>
                  </a:lnTo>
                  <a:lnTo>
                    <a:pt x="11" y="39"/>
                  </a:lnTo>
                  <a:lnTo>
                    <a:pt x="11" y="39"/>
                  </a:ln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4" name="Freeform 171"/>
            <p:cNvSpPr/>
            <p:nvPr/>
          </p:nvSpPr>
          <p:spPr bwMode="auto">
            <a:xfrm>
              <a:off x="2179000" y="3504837"/>
              <a:ext cx="44692" cy="18335"/>
            </a:xfrm>
            <a:custGeom>
              <a:avLst/>
              <a:gdLst>
                <a:gd name="T0" fmla="*/ 31 w 33"/>
                <a:gd name="T1" fmla="*/ 3 h 14"/>
                <a:gd name="T2" fmla="*/ 33 w 33"/>
                <a:gd name="T3" fmla="*/ 0 h 14"/>
                <a:gd name="T4" fmla="*/ 12 w 33"/>
                <a:gd name="T5" fmla="*/ 0 h 14"/>
                <a:gd name="T6" fmla="*/ 0 w 33"/>
                <a:gd name="T7" fmla="*/ 14 h 14"/>
                <a:gd name="T8" fmla="*/ 12 w 33"/>
                <a:gd name="T9" fmla="*/ 4 h 14"/>
                <a:gd name="T10" fmla="*/ 31 w 33"/>
                <a:gd name="T11" fmla="*/ 3 h 14"/>
              </a:gdLst>
              <a:ahLst/>
              <a:cxnLst>
                <a:cxn ang="0">
                  <a:pos x="T0" y="T1"/>
                </a:cxn>
                <a:cxn ang="0">
                  <a:pos x="T2" y="T3"/>
                </a:cxn>
                <a:cxn ang="0">
                  <a:pos x="T4" y="T5"/>
                </a:cxn>
                <a:cxn ang="0">
                  <a:pos x="T6" y="T7"/>
                </a:cxn>
                <a:cxn ang="0">
                  <a:pos x="T8" y="T9"/>
                </a:cxn>
                <a:cxn ang="0">
                  <a:pos x="T10" y="T11"/>
                </a:cxn>
              </a:cxnLst>
              <a:rect l="0" t="0" r="r" b="b"/>
              <a:pathLst>
                <a:path w="33" h="14">
                  <a:moveTo>
                    <a:pt x="31" y="3"/>
                  </a:moveTo>
                  <a:cubicBezTo>
                    <a:pt x="32" y="2"/>
                    <a:pt x="32" y="1"/>
                    <a:pt x="33" y="0"/>
                  </a:cubicBezTo>
                  <a:cubicBezTo>
                    <a:pt x="12" y="0"/>
                    <a:pt x="12" y="0"/>
                    <a:pt x="12" y="0"/>
                  </a:cubicBezTo>
                  <a:cubicBezTo>
                    <a:pt x="0" y="14"/>
                    <a:pt x="0" y="14"/>
                    <a:pt x="0" y="14"/>
                  </a:cubicBezTo>
                  <a:cubicBezTo>
                    <a:pt x="12" y="4"/>
                    <a:pt x="12" y="4"/>
                    <a:pt x="12" y="4"/>
                  </a:cubicBezTo>
                  <a:cubicBezTo>
                    <a:pt x="31" y="3"/>
                    <a:pt x="31" y="3"/>
                    <a:pt x="31"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5" name="Freeform 172"/>
            <p:cNvSpPr/>
            <p:nvPr/>
          </p:nvSpPr>
          <p:spPr bwMode="auto">
            <a:xfrm>
              <a:off x="2179000" y="3508275"/>
              <a:ext cx="46984" cy="14898"/>
            </a:xfrm>
            <a:custGeom>
              <a:avLst/>
              <a:gdLst>
                <a:gd name="T0" fmla="*/ 35 w 35"/>
                <a:gd name="T1" fmla="*/ 0 h 12"/>
                <a:gd name="T2" fmla="*/ 31 w 35"/>
                <a:gd name="T3" fmla="*/ 1 h 12"/>
                <a:gd name="T4" fmla="*/ 12 w 35"/>
                <a:gd name="T5" fmla="*/ 2 h 12"/>
                <a:gd name="T6" fmla="*/ 0 w 35"/>
                <a:gd name="T7" fmla="*/ 12 h 12"/>
                <a:gd name="T8" fmla="*/ 5 w 35"/>
                <a:gd name="T9" fmla="*/ 11 h 12"/>
                <a:gd name="T10" fmla="*/ 9 w 35"/>
                <a:gd name="T11" fmla="*/ 6 h 12"/>
                <a:gd name="T12" fmla="*/ 12 w 35"/>
                <a:gd name="T13" fmla="*/ 4 h 12"/>
                <a:gd name="T14" fmla="*/ 34 w 35"/>
                <a:gd name="T15" fmla="*/ 3 h 12"/>
                <a:gd name="T16" fmla="*/ 35 w 35"/>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12">
                  <a:moveTo>
                    <a:pt x="35" y="0"/>
                  </a:moveTo>
                  <a:cubicBezTo>
                    <a:pt x="31" y="1"/>
                    <a:pt x="31" y="1"/>
                    <a:pt x="31" y="1"/>
                  </a:cubicBezTo>
                  <a:cubicBezTo>
                    <a:pt x="12" y="2"/>
                    <a:pt x="12" y="2"/>
                    <a:pt x="12" y="2"/>
                  </a:cubicBezTo>
                  <a:cubicBezTo>
                    <a:pt x="0" y="12"/>
                    <a:pt x="0" y="12"/>
                    <a:pt x="0" y="12"/>
                  </a:cubicBezTo>
                  <a:cubicBezTo>
                    <a:pt x="5" y="11"/>
                    <a:pt x="5" y="11"/>
                    <a:pt x="5" y="11"/>
                  </a:cubicBezTo>
                  <a:cubicBezTo>
                    <a:pt x="9" y="6"/>
                    <a:pt x="9" y="6"/>
                    <a:pt x="9" y="6"/>
                  </a:cubicBezTo>
                  <a:cubicBezTo>
                    <a:pt x="12" y="4"/>
                    <a:pt x="12" y="4"/>
                    <a:pt x="12" y="4"/>
                  </a:cubicBezTo>
                  <a:cubicBezTo>
                    <a:pt x="34" y="3"/>
                    <a:pt x="34" y="3"/>
                    <a:pt x="34" y="3"/>
                  </a:cubicBezTo>
                  <a:cubicBezTo>
                    <a:pt x="34" y="2"/>
                    <a:pt x="35" y="1"/>
                    <a:pt x="35" y="0"/>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6" name="Freeform 173"/>
            <p:cNvSpPr/>
            <p:nvPr/>
          </p:nvSpPr>
          <p:spPr bwMode="auto">
            <a:xfrm>
              <a:off x="2185875" y="3511711"/>
              <a:ext cx="38962" cy="10314"/>
            </a:xfrm>
            <a:custGeom>
              <a:avLst/>
              <a:gdLst>
                <a:gd name="T0" fmla="*/ 23 w 29"/>
                <a:gd name="T1" fmla="*/ 3 h 8"/>
                <a:gd name="T2" fmla="*/ 29 w 29"/>
                <a:gd name="T3" fmla="*/ 0 h 8"/>
                <a:gd name="T4" fmla="*/ 7 w 29"/>
                <a:gd name="T5" fmla="*/ 1 h 8"/>
                <a:gd name="T6" fmla="*/ 4 w 29"/>
                <a:gd name="T7" fmla="*/ 3 h 8"/>
                <a:gd name="T8" fmla="*/ 0 w 29"/>
                <a:gd name="T9" fmla="*/ 8 h 8"/>
                <a:gd name="T10" fmla="*/ 4 w 29"/>
                <a:gd name="T11" fmla="*/ 4 h 8"/>
                <a:gd name="T12" fmla="*/ 23 w 29"/>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29" h="8">
                  <a:moveTo>
                    <a:pt x="23" y="3"/>
                  </a:moveTo>
                  <a:cubicBezTo>
                    <a:pt x="26" y="3"/>
                    <a:pt x="28" y="2"/>
                    <a:pt x="29" y="0"/>
                  </a:cubicBezTo>
                  <a:cubicBezTo>
                    <a:pt x="7" y="1"/>
                    <a:pt x="7" y="1"/>
                    <a:pt x="7" y="1"/>
                  </a:cubicBezTo>
                  <a:cubicBezTo>
                    <a:pt x="4" y="3"/>
                    <a:pt x="4" y="3"/>
                    <a:pt x="4" y="3"/>
                  </a:cubicBezTo>
                  <a:cubicBezTo>
                    <a:pt x="0" y="8"/>
                    <a:pt x="0" y="8"/>
                    <a:pt x="0" y="8"/>
                  </a:cubicBezTo>
                  <a:cubicBezTo>
                    <a:pt x="4" y="4"/>
                    <a:pt x="4" y="4"/>
                    <a:pt x="4" y="4"/>
                  </a:cubicBezTo>
                  <a:cubicBezTo>
                    <a:pt x="11" y="2"/>
                    <a:pt x="17" y="1"/>
                    <a:pt x="23" y="3"/>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7" name="Freeform 174"/>
            <p:cNvSpPr/>
            <p:nvPr/>
          </p:nvSpPr>
          <p:spPr bwMode="auto">
            <a:xfrm>
              <a:off x="2185875" y="3512858"/>
              <a:ext cx="30941" cy="9168"/>
            </a:xfrm>
            <a:custGeom>
              <a:avLst/>
              <a:gdLst>
                <a:gd name="T0" fmla="*/ 22 w 23"/>
                <a:gd name="T1" fmla="*/ 3 h 7"/>
                <a:gd name="T2" fmla="*/ 23 w 23"/>
                <a:gd name="T3" fmla="*/ 2 h 7"/>
                <a:gd name="T4" fmla="*/ 4 w 23"/>
                <a:gd name="T5" fmla="*/ 3 h 7"/>
                <a:gd name="T6" fmla="*/ 0 w 23"/>
                <a:gd name="T7" fmla="*/ 7 h 7"/>
                <a:gd name="T8" fmla="*/ 1 w 23"/>
                <a:gd name="T9" fmla="*/ 7 h 7"/>
                <a:gd name="T10" fmla="*/ 22 w 23"/>
                <a:gd name="T11" fmla="*/ 3 h 7"/>
              </a:gdLst>
              <a:ahLst/>
              <a:cxnLst>
                <a:cxn ang="0">
                  <a:pos x="T0" y="T1"/>
                </a:cxn>
                <a:cxn ang="0">
                  <a:pos x="T2" y="T3"/>
                </a:cxn>
                <a:cxn ang="0">
                  <a:pos x="T4" y="T5"/>
                </a:cxn>
                <a:cxn ang="0">
                  <a:pos x="T6" y="T7"/>
                </a:cxn>
                <a:cxn ang="0">
                  <a:pos x="T8" y="T9"/>
                </a:cxn>
                <a:cxn ang="0">
                  <a:pos x="T10" y="T11"/>
                </a:cxn>
              </a:cxnLst>
              <a:rect l="0" t="0" r="r" b="b"/>
              <a:pathLst>
                <a:path w="23" h="7">
                  <a:moveTo>
                    <a:pt x="22" y="3"/>
                  </a:moveTo>
                  <a:cubicBezTo>
                    <a:pt x="22" y="3"/>
                    <a:pt x="23" y="3"/>
                    <a:pt x="23" y="2"/>
                  </a:cubicBezTo>
                  <a:cubicBezTo>
                    <a:pt x="17" y="0"/>
                    <a:pt x="11" y="1"/>
                    <a:pt x="4" y="3"/>
                  </a:cubicBezTo>
                  <a:cubicBezTo>
                    <a:pt x="0" y="7"/>
                    <a:pt x="0" y="7"/>
                    <a:pt x="0" y="7"/>
                  </a:cubicBezTo>
                  <a:cubicBezTo>
                    <a:pt x="0" y="7"/>
                    <a:pt x="1" y="7"/>
                    <a:pt x="1" y="7"/>
                  </a:cubicBezTo>
                  <a:cubicBezTo>
                    <a:pt x="22" y="3"/>
                    <a:pt x="22" y="3"/>
                    <a:pt x="22" y="3"/>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8" name="Freeform 175"/>
            <p:cNvSpPr/>
            <p:nvPr/>
          </p:nvSpPr>
          <p:spPr bwMode="auto">
            <a:xfrm>
              <a:off x="2187020" y="3517441"/>
              <a:ext cx="28649" cy="6876"/>
            </a:xfrm>
            <a:custGeom>
              <a:avLst/>
              <a:gdLst>
                <a:gd name="T0" fmla="*/ 20 w 21"/>
                <a:gd name="T1" fmla="*/ 1 h 6"/>
                <a:gd name="T2" fmla="*/ 21 w 21"/>
                <a:gd name="T3" fmla="*/ 0 h 6"/>
                <a:gd name="T4" fmla="*/ 0 w 21"/>
                <a:gd name="T5" fmla="*/ 4 h 6"/>
                <a:gd name="T6" fmla="*/ 20 w 21"/>
                <a:gd name="T7" fmla="*/ 1 h 6"/>
              </a:gdLst>
              <a:ahLst/>
              <a:cxnLst>
                <a:cxn ang="0">
                  <a:pos x="T0" y="T1"/>
                </a:cxn>
                <a:cxn ang="0">
                  <a:pos x="T2" y="T3"/>
                </a:cxn>
                <a:cxn ang="0">
                  <a:pos x="T4" y="T5"/>
                </a:cxn>
                <a:cxn ang="0">
                  <a:pos x="T6" y="T7"/>
                </a:cxn>
              </a:cxnLst>
              <a:rect l="0" t="0" r="r" b="b"/>
              <a:pathLst>
                <a:path w="21" h="6">
                  <a:moveTo>
                    <a:pt x="20" y="1"/>
                  </a:moveTo>
                  <a:cubicBezTo>
                    <a:pt x="20" y="1"/>
                    <a:pt x="20" y="1"/>
                    <a:pt x="21" y="0"/>
                  </a:cubicBezTo>
                  <a:cubicBezTo>
                    <a:pt x="0" y="4"/>
                    <a:pt x="0" y="4"/>
                    <a:pt x="0" y="4"/>
                  </a:cubicBezTo>
                  <a:cubicBezTo>
                    <a:pt x="8" y="6"/>
                    <a:pt x="15" y="4"/>
                    <a:pt x="20" y="1"/>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39" name="Freeform 176"/>
            <p:cNvSpPr/>
            <p:nvPr/>
          </p:nvSpPr>
          <p:spPr bwMode="auto">
            <a:xfrm>
              <a:off x="2145766" y="3589634"/>
              <a:ext cx="6876" cy="11459"/>
            </a:xfrm>
            <a:custGeom>
              <a:avLst/>
              <a:gdLst>
                <a:gd name="T0" fmla="*/ 0 w 5"/>
                <a:gd name="T1" fmla="*/ 9 h 9"/>
                <a:gd name="T2" fmla="*/ 5 w 5"/>
                <a:gd name="T3" fmla="*/ 9 h 9"/>
                <a:gd name="T4" fmla="*/ 5 w 5"/>
                <a:gd name="T5" fmla="*/ 0 h 9"/>
                <a:gd name="T6" fmla="*/ 0 w 5"/>
                <a:gd name="T7" fmla="*/ 0 h 9"/>
                <a:gd name="T8" fmla="*/ 0 w 5"/>
                <a:gd name="T9" fmla="*/ 9 h 9"/>
              </a:gdLst>
              <a:ahLst/>
              <a:cxnLst>
                <a:cxn ang="0">
                  <a:pos x="T0" y="T1"/>
                </a:cxn>
                <a:cxn ang="0">
                  <a:pos x="T2" y="T3"/>
                </a:cxn>
                <a:cxn ang="0">
                  <a:pos x="T4" y="T5"/>
                </a:cxn>
                <a:cxn ang="0">
                  <a:pos x="T6" y="T7"/>
                </a:cxn>
                <a:cxn ang="0">
                  <a:pos x="T8" y="T9"/>
                </a:cxn>
              </a:cxnLst>
              <a:rect l="0" t="0" r="r" b="b"/>
              <a:pathLst>
                <a:path w="5" h="9">
                  <a:moveTo>
                    <a:pt x="0" y="9"/>
                  </a:moveTo>
                  <a:cubicBezTo>
                    <a:pt x="5" y="9"/>
                    <a:pt x="5" y="9"/>
                    <a:pt x="5" y="9"/>
                  </a:cubicBezTo>
                  <a:cubicBezTo>
                    <a:pt x="5" y="0"/>
                    <a:pt x="5" y="0"/>
                    <a:pt x="5" y="0"/>
                  </a:cubicBezTo>
                  <a:cubicBezTo>
                    <a:pt x="4" y="0"/>
                    <a:pt x="2" y="0"/>
                    <a:pt x="0" y="0"/>
                  </a:cubicBezTo>
                  <a:cubicBezTo>
                    <a:pt x="0" y="9"/>
                    <a:pt x="0" y="9"/>
                    <a:pt x="0" y="9"/>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0" name="Freeform 177"/>
            <p:cNvSpPr/>
            <p:nvPr/>
          </p:nvSpPr>
          <p:spPr bwMode="auto">
            <a:xfrm>
              <a:off x="1999086" y="3734023"/>
              <a:ext cx="115740" cy="537446"/>
            </a:xfrm>
            <a:custGeom>
              <a:avLst/>
              <a:gdLst>
                <a:gd name="T0" fmla="*/ 77 w 85"/>
                <a:gd name="T1" fmla="*/ 104 h 415"/>
                <a:gd name="T2" fmla="*/ 85 w 85"/>
                <a:gd name="T3" fmla="*/ 72 h 415"/>
                <a:gd name="T4" fmla="*/ 85 w 85"/>
                <a:gd name="T5" fmla="*/ 0 h 415"/>
                <a:gd name="T6" fmla="*/ 63 w 85"/>
                <a:gd name="T7" fmla="*/ 87 h 415"/>
                <a:gd name="T8" fmla="*/ 54 w 85"/>
                <a:gd name="T9" fmla="*/ 162 h 415"/>
                <a:gd name="T10" fmla="*/ 36 w 85"/>
                <a:gd name="T11" fmla="*/ 347 h 415"/>
                <a:gd name="T12" fmla="*/ 15 w 85"/>
                <a:gd name="T13" fmla="*/ 372 h 415"/>
                <a:gd name="T14" fmla="*/ 8 w 85"/>
                <a:gd name="T15" fmla="*/ 388 h 415"/>
                <a:gd name="T16" fmla="*/ 3 w 85"/>
                <a:gd name="T17" fmla="*/ 413 h 415"/>
                <a:gd name="T18" fmla="*/ 16 w 85"/>
                <a:gd name="T19" fmla="*/ 415 h 415"/>
                <a:gd name="T20" fmla="*/ 43 w 85"/>
                <a:gd name="T21" fmla="*/ 405 h 415"/>
                <a:gd name="T22" fmla="*/ 43 w 85"/>
                <a:gd name="T23" fmla="*/ 395 h 415"/>
                <a:gd name="T24" fmla="*/ 53 w 85"/>
                <a:gd name="T25" fmla="*/ 395 h 415"/>
                <a:gd name="T26" fmla="*/ 52 w 85"/>
                <a:gd name="T27" fmla="*/ 355 h 415"/>
                <a:gd name="T28" fmla="*/ 67 w 85"/>
                <a:gd name="T29" fmla="*/ 310 h 415"/>
                <a:gd name="T30" fmla="*/ 66 w 85"/>
                <a:gd name="T31" fmla="*/ 306 h 415"/>
                <a:gd name="T32" fmla="*/ 67 w 85"/>
                <a:gd name="T33" fmla="*/ 203 h 415"/>
                <a:gd name="T34" fmla="*/ 77 w 85"/>
                <a:gd name="T35" fmla="*/ 104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5">
                  <a:moveTo>
                    <a:pt x="77" y="104"/>
                  </a:moveTo>
                  <a:cubicBezTo>
                    <a:pt x="85" y="72"/>
                    <a:pt x="85" y="72"/>
                    <a:pt x="85" y="72"/>
                  </a:cubicBezTo>
                  <a:cubicBezTo>
                    <a:pt x="85" y="0"/>
                    <a:pt x="85" y="0"/>
                    <a:pt x="85" y="0"/>
                  </a:cubicBezTo>
                  <a:cubicBezTo>
                    <a:pt x="63" y="87"/>
                    <a:pt x="63" y="87"/>
                    <a:pt x="63" y="87"/>
                  </a:cubicBezTo>
                  <a:cubicBezTo>
                    <a:pt x="54" y="162"/>
                    <a:pt x="54" y="162"/>
                    <a:pt x="54" y="162"/>
                  </a:cubicBezTo>
                  <a:cubicBezTo>
                    <a:pt x="54" y="233"/>
                    <a:pt x="48" y="295"/>
                    <a:pt x="36" y="347"/>
                  </a:cubicBezTo>
                  <a:cubicBezTo>
                    <a:pt x="15" y="372"/>
                    <a:pt x="15" y="372"/>
                    <a:pt x="15" y="372"/>
                  </a:cubicBezTo>
                  <a:cubicBezTo>
                    <a:pt x="8" y="388"/>
                    <a:pt x="8" y="388"/>
                    <a:pt x="8" y="388"/>
                  </a:cubicBezTo>
                  <a:cubicBezTo>
                    <a:pt x="2" y="397"/>
                    <a:pt x="0" y="405"/>
                    <a:pt x="3" y="413"/>
                  </a:cubicBezTo>
                  <a:cubicBezTo>
                    <a:pt x="7" y="414"/>
                    <a:pt x="12" y="415"/>
                    <a:pt x="16" y="415"/>
                  </a:cubicBezTo>
                  <a:cubicBezTo>
                    <a:pt x="25" y="415"/>
                    <a:pt x="34" y="411"/>
                    <a:pt x="43" y="405"/>
                  </a:cubicBezTo>
                  <a:cubicBezTo>
                    <a:pt x="43" y="395"/>
                    <a:pt x="43" y="395"/>
                    <a:pt x="43" y="395"/>
                  </a:cubicBezTo>
                  <a:cubicBezTo>
                    <a:pt x="53" y="395"/>
                    <a:pt x="53" y="395"/>
                    <a:pt x="53" y="395"/>
                  </a:cubicBezTo>
                  <a:cubicBezTo>
                    <a:pt x="52" y="355"/>
                    <a:pt x="52" y="355"/>
                    <a:pt x="52" y="355"/>
                  </a:cubicBezTo>
                  <a:cubicBezTo>
                    <a:pt x="61" y="346"/>
                    <a:pt x="66" y="331"/>
                    <a:pt x="67" y="310"/>
                  </a:cubicBezTo>
                  <a:cubicBezTo>
                    <a:pt x="66" y="308"/>
                    <a:pt x="66" y="307"/>
                    <a:pt x="66" y="306"/>
                  </a:cubicBezTo>
                  <a:cubicBezTo>
                    <a:pt x="64" y="272"/>
                    <a:pt x="64" y="238"/>
                    <a:pt x="67" y="203"/>
                  </a:cubicBezTo>
                  <a:cubicBezTo>
                    <a:pt x="77" y="104"/>
                    <a:pt x="77" y="104"/>
                    <a:pt x="77" y="10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grpSp>
        <p:nvGrpSpPr>
          <p:cNvPr id="141" name="组合 140"/>
          <p:cNvGrpSpPr/>
          <p:nvPr/>
        </p:nvGrpSpPr>
        <p:grpSpPr>
          <a:xfrm>
            <a:off x="4254153" y="3284686"/>
            <a:ext cx="239184" cy="952501"/>
            <a:chOff x="4687888" y="3000375"/>
            <a:chExt cx="179388" cy="714376"/>
          </a:xfrm>
        </p:grpSpPr>
        <p:sp>
          <p:nvSpPr>
            <p:cNvPr id="142" name="Freeform 7"/>
            <p:cNvSpPr>
              <a:spLocks noEditPoints="1"/>
            </p:cNvSpPr>
            <p:nvPr/>
          </p:nvSpPr>
          <p:spPr bwMode="auto">
            <a:xfrm>
              <a:off x="4741863" y="3000375"/>
              <a:ext cx="77788" cy="112713"/>
            </a:xfrm>
            <a:custGeom>
              <a:avLst/>
              <a:gdLst>
                <a:gd name="T0" fmla="*/ 57 w 68"/>
                <a:gd name="T1" fmla="*/ 7 h 111"/>
                <a:gd name="T2" fmla="*/ 50 w 68"/>
                <a:gd name="T3" fmla="*/ 4 h 111"/>
                <a:gd name="T4" fmla="*/ 10 w 68"/>
                <a:gd name="T5" fmla="*/ 39 h 111"/>
                <a:gd name="T6" fmla="*/ 4 w 68"/>
                <a:gd name="T7" fmla="*/ 71 h 111"/>
                <a:gd name="T8" fmla="*/ 8 w 68"/>
                <a:gd name="T9" fmla="*/ 107 h 111"/>
                <a:gd name="T10" fmla="*/ 14 w 68"/>
                <a:gd name="T11" fmla="*/ 111 h 111"/>
                <a:gd name="T12" fmla="*/ 19 w 68"/>
                <a:gd name="T13" fmla="*/ 69 h 111"/>
                <a:gd name="T14" fmla="*/ 18 w 68"/>
                <a:gd name="T15" fmla="*/ 57 h 111"/>
                <a:gd name="T16" fmla="*/ 18 w 68"/>
                <a:gd name="T17" fmla="*/ 55 h 111"/>
                <a:gd name="T18" fmla="*/ 19 w 68"/>
                <a:gd name="T19" fmla="*/ 55 h 111"/>
                <a:gd name="T20" fmla="*/ 59 w 68"/>
                <a:gd name="T21" fmla="*/ 20 h 111"/>
                <a:gd name="T22" fmla="*/ 61 w 68"/>
                <a:gd name="T23" fmla="*/ 20 h 111"/>
                <a:gd name="T24" fmla="*/ 66 w 68"/>
                <a:gd name="T25" fmla="*/ 13 h 111"/>
                <a:gd name="T26" fmla="*/ 57 w 68"/>
                <a:gd name="T27" fmla="*/ 7 h 111"/>
                <a:gd name="T28" fmla="*/ 50 w 68"/>
                <a:gd name="T29" fmla="*/ 6 h 111"/>
                <a:gd name="T30" fmla="*/ 55 w 68"/>
                <a:gd name="T31" fmla="*/ 8 h 111"/>
                <a:gd name="T32" fmla="*/ 21 w 68"/>
                <a:gd name="T33" fmla="*/ 24 h 111"/>
                <a:gd name="T34" fmla="*/ 9 w 68"/>
                <a:gd name="T35" fmla="*/ 66 h 111"/>
                <a:gd name="T36" fmla="*/ 13 w 68"/>
                <a:gd name="T37" fmla="*/ 109 h 111"/>
                <a:gd name="T38" fmla="*/ 9 w 68"/>
                <a:gd name="T39" fmla="*/ 106 h 111"/>
                <a:gd name="T40" fmla="*/ 5 w 68"/>
                <a:gd name="T41" fmla="*/ 71 h 111"/>
                <a:gd name="T42" fmla="*/ 6 w 68"/>
                <a:gd name="T43" fmla="*/ 71 h 111"/>
                <a:gd name="T44" fmla="*/ 11 w 68"/>
                <a:gd name="T45" fmla="*/ 40 h 111"/>
                <a:gd name="T46" fmla="*/ 25 w 68"/>
                <a:gd name="T47" fmla="*/ 11 h 111"/>
                <a:gd name="T48" fmla="*/ 50 w 68"/>
                <a:gd name="T4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111">
                  <a:moveTo>
                    <a:pt x="57" y="7"/>
                  </a:moveTo>
                  <a:cubicBezTo>
                    <a:pt x="55" y="6"/>
                    <a:pt x="52" y="5"/>
                    <a:pt x="50" y="4"/>
                  </a:cubicBezTo>
                  <a:cubicBezTo>
                    <a:pt x="28" y="0"/>
                    <a:pt x="15" y="12"/>
                    <a:pt x="10" y="39"/>
                  </a:cubicBezTo>
                  <a:cubicBezTo>
                    <a:pt x="4" y="71"/>
                    <a:pt x="4" y="71"/>
                    <a:pt x="4" y="71"/>
                  </a:cubicBezTo>
                  <a:cubicBezTo>
                    <a:pt x="0" y="86"/>
                    <a:pt x="1" y="98"/>
                    <a:pt x="8" y="107"/>
                  </a:cubicBezTo>
                  <a:cubicBezTo>
                    <a:pt x="10" y="108"/>
                    <a:pt x="12" y="110"/>
                    <a:pt x="14" y="111"/>
                  </a:cubicBezTo>
                  <a:cubicBezTo>
                    <a:pt x="24" y="106"/>
                    <a:pt x="26" y="92"/>
                    <a:pt x="19" y="69"/>
                  </a:cubicBezTo>
                  <a:cubicBezTo>
                    <a:pt x="18" y="68"/>
                    <a:pt x="17" y="64"/>
                    <a:pt x="18" y="57"/>
                  </a:cubicBezTo>
                  <a:cubicBezTo>
                    <a:pt x="18" y="56"/>
                    <a:pt x="18" y="56"/>
                    <a:pt x="18" y="55"/>
                  </a:cubicBezTo>
                  <a:cubicBezTo>
                    <a:pt x="19" y="55"/>
                    <a:pt x="19" y="55"/>
                    <a:pt x="19" y="55"/>
                  </a:cubicBezTo>
                  <a:cubicBezTo>
                    <a:pt x="23" y="34"/>
                    <a:pt x="37" y="23"/>
                    <a:pt x="59" y="20"/>
                  </a:cubicBezTo>
                  <a:cubicBezTo>
                    <a:pt x="60" y="20"/>
                    <a:pt x="60" y="20"/>
                    <a:pt x="61" y="20"/>
                  </a:cubicBezTo>
                  <a:cubicBezTo>
                    <a:pt x="66" y="20"/>
                    <a:pt x="68" y="17"/>
                    <a:pt x="66" y="13"/>
                  </a:cubicBezTo>
                  <a:cubicBezTo>
                    <a:pt x="63" y="10"/>
                    <a:pt x="60" y="8"/>
                    <a:pt x="57" y="7"/>
                  </a:cubicBezTo>
                  <a:close/>
                  <a:moveTo>
                    <a:pt x="50" y="6"/>
                  </a:moveTo>
                  <a:cubicBezTo>
                    <a:pt x="52" y="6"/>
                    <a:pt x="53" y="7"/>
                    <a:pt x="55" y="8"/>
                  </a:cubicBezTo>
                  <a:cubicBezTo>
                    <a:pt x="39" y="8"/>
                    <a:pt x="28" y="13"/>
                    <a:pt x="21" y="24"/>
                  </a:cubicBezTo>
                  <a:cubicBezTo>
                    <a:pt x="9" y="66"/>
                    <a:pt x="9" y="66"/>
                    <a:pt x="9" y="66"/>
                  </a:cubicBezTo>
                  <a:cubicBezTo>
                    <a:pt x="6" y="83"/>
                    <a:pt x="7" y="97"/>
                    <a:pt x="13" y="109"/>
                  </a:cubicBezTo>
                  <a:cubicBezTo>
                    <a:pt x="12" y="108"/>
                    <a:pt x="11" y="107"/>
                    <a:pt x="9" y="106"/>
                  </a:cubicBezTo>
                  <a:cubicBezTo>
                    <a:pt x="2" y="97"/>
                    <a:pt x="1" y="86"/>
                    <a:pt x="5" y="71"/>
                  </a:cubicBezTo>
                  <a:cubicBezTo>
                    <a:pt x="5" y="71"/>
                    <a:pt x="5" y="71"/>
                    <a:pt x="6" y="71"/>
                  </a:cubicBezTo>
                  <a:cubicBezTo>
                    <a:pt x="11" y="40"/>
                    <a:pt x="11" y="40"/>
                    <a:pt x="11" y="40"/>
                  </a:cubicBezTo>
                  <a:cubicBezTo>
                    <a:pt x="14" y="26"/>
                    <a:pt x="18" y="17"/>
                    <a:pt x="25" y="11"/>
                  </a:cubicBezTo>
                  <a:cubicBezTo>
                    <a:pt x="31" y="6"/>
                    <a:pt x="39" y="4"/>
                    <a:pt x="50" y="6"/>
                  </a:cubicBezTo>
                  <a:close/>
                </a:path>
              </a:pathLst>
            </a:custGeom>
            <a:solidFill>
              <a:srgbClr val="6633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3" name="Freeform 8"/>
            <p:cNvSpPr/>
            <p:nvPr/>
          </p:nvSpPr>
          <p:spPr bwMode="auto">
            <a:xfrm>
              <a:off x="4743450" y="3005138"/>
              <a:ext cx="60325" cy="106363"/>
            </a:xfrm>
            <a:custGeom>
              <a:avLst/>
              <a:gdLst>
                <a:gd name="T0" fmla="*/ 54 w 54"/>
                <a:gd name="T1" fmla="*/ 4 h 105"/>
                <a:gd name="T2" fmla="*/ 49 w 54"/>
                <a:gd name="T3" fmla="*/ 2 h 105"/>
                <a:gd name="T4" fmla="*/ 24 w 54"/>
                <a:gd name="T5" fmla="*/ 7 h 105"/>
                <a:gd name="T6" fmla="*/ 10 w 54"/>
                <a:gd name="T7" fmla="*/ 36 h 105"/>
                <a:gd name="T8" fmla="*/ 5 w 54"/>
                <a:gd name="T9" fmla="*/ 67 h 105"/>
                <a:gd name="T10" fmla="*/ 4 w 54"/>
                <a:gd name="T11" fmla="*/ 67 h 105"/>
                <a:gd name="T12" fmla="*/ 8 w 54"/>
                <a:gd name="T13" fmla="*/ 102 h 105"/>
                <a:gd name="T14" fmla="*/ 12 w 54"/>
                <a:gd name="T15" fmla="*/ 105 h 105"/>
                <a:gd name="T16" fmla="*/ 8 w 54"/>
                <a:gd name="T17" fmla="*/ 62 h 105"/>
                <a:gd name="T18" fmla="*/ 20 w 54"/>
                <a:gd name="T19" fmla="*/ 20 h 105"/>
                <a:gd name="T20" fmla="*/ 54 w 54"/>
                <a:gd name="T21" fmla="*/ 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105">
                  <a:moveTo>
                    <a:pt x="54" y="4"/>
                  </a:moveTo>
                  <a:cubicBezTo>
                    <a:pt x="52" y="3"/>
                    <a:pt x="51" y="2"/>
                    <a:pt x="49" y="2"/>
                  </a:cubicBezTo>
                  <a:cubicBezTo>
                    <a:pt x="38" y="0"/>
                    <a:pt x="30" y="2"/>
                    <a:pt x="24" y="7"/>
                  </a:cubicBezTo>
                  <a:cubicBezTo>
                    <a:pt x="17" y="13"/>
                    <a:pt x="13" y="22"/>
                    <a:pt x="10" y="36"/>
                  </a:cubicBezTo>
                  <a:cubicBezTo>
                    <a:pt x="5" y="67"/>
                    <a:pt x="5" y="67"/>
                    <a:pt x="5" y="67"/>
                  </a:cubicBezTo>
                  <a:cubicBezTo>
                    <a:pt x="4" y="67"/>
                    <a:pt x="4" y="67"/>
                    <a:pt x="4" y="67"/>
                  </a:cubicBezTo>
                  <a:cubicBezTo>
                    <a:pt x="0" y="82"/>
                    <a:pt x="1" y="93"/>
                    <a:pt x="8" y="102"/>
                  </a:cubicBezTo>
                  <a:cubicBezTo>
                    <a:pt x="10" y="103"/>
                    <a:pt x="11" y="104"/>
                    <a:pt x="12" y="105"/>
                  </a:cubicBezTo>
                  <a:cubicBezTo>
                    <a:pt x="6" y="93"/>
                    <a:pt x="5" y="79"/>
                    <a:pt x="8" y="62"/>
                  </a:cubicBezTo>
                  <a:cubicBezTo>
                    <a:pt x="20" y="20"/>
                    <a:pt x="20" y="20"/>
                    <a:pt x="20" y="20"/>
                  </a:cubicBezTo>
                  <a:cubicBezTo>
                    <a:pt x="27" y="9"/>
                    <a:pt x="38" y="4"/>
                    <a:pt x="54" y="4"/>
                  </a:cubicBezTo>
                  <a:close/>
                </a:path>
              </a:pathLst>
            </a:custGeom>
            <a:solidFill>
              <a:srgbClr val="B1590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4" name="Freeform 9"/>
            <p:cNvSpPr/>
            <p:nvPr/>
          </p:nvSpPr>
          <p:spPr bwMode="auto">
            <a:xfrm>
              <a:off x="4762500" y="3021013"/>
              <a:ext cx="69850" cy="139700"/>
            </a:xfrm>
            <a:custGeom>
              <a:avLst/>
              <a:gdLst>
                <a:gd name="T0" fmla="*/ 42 w 61"/>
                <a:gd name="T1" fmla="*/ 5 h 138"/>
                <a:gd name="T2" fmla="*/ 53 w 61"/>
                <a:gd name="T3" fmla="*/ 24 h 138"/>
                <a:gd name="T4" fmla="*/ 47 w 61"/>
                <a:gd name="T5" fmla="*/ 64 h 138"/>
                <a:gd name="T6" fmla="*/ 8 w 61"/>
                <a:gd name="T7" fmla="*/ 54 h 138"/>
                <a:gd name="T8" fmla="*/ 36 w 61"/>
                <a:gd name="T9" fmla="*/ 74 h 138"/>
                <a:gd name="T10" fmla="*/ 35 w 61"/>
                <a:gd name="T11" fmla="*/ 107 h 138"/>
                <a:gd name="T12" fmla="*/ 43 w 61"/>
                <a:gd name="T13" fmla="*/ 132 h 138"/>
                <a:gd name="T14" fmla="*/ 61 w 61"/>
                <a:gd name="T15" fmla="*/ 134 h 138"/>
                <a:gd name="T16" fmla="*/ 43 w 61"/>
                <a:gd name="T17" fmla="*/ 106 h 138"/>
                <a:gd name="T18" fmla="*/ 48 w 61"/>
                <a:gd name="T19" fmla="*/ 70 h 138"/>
                <a:gd name="T20" fmla="*/ 59 w 61"/>
                <a:gd name="T21" fmla="*/ 47 h 138"/>
                <a:gd name="T22" fmla="*/ 59 w 61"/>
                <a:gd name="T23" fmla="*/ 28 h 138"/>
                <a:gd name="T24" fmla="*/ 57 w 61"/>
                <a:gd name="T25" fmla="*/ 24 h 138"/>
                <a:gd name="T26" fmla="*/ 43 w 61"/>
                <a:gd name="T27" fmla="*/ 0 h 138"/>
                <a:gd name="T28" fmla="*/ 41 w 61"/>
                <a:gd name="T29" fmla="*/ 0 h 138"/>
                <a:gd name="T30" fmla="*/ 1 w 61"/>
                <a:gd name="T31" fmla="*/ 35 h 138"/>
                <a:gd name="T32" fmla="*/ 0 w 61"/>
                <a:gd name="T33" fmla="*/ 35 h 138"/>
                <a:gd name="T34" fmla="*/ 0 w 61"/>
                <a:gd name="T35" fmla="*/ 37 h 138"/>
                <a:gd name="T36" fmla="*/ 42 w 61"/>
                <a:gd name="T37" fmla="*/ 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38">
                  <a:moveTo>
                    <a:pt x="42" y="5"/>
                  </a:moveTo>
                  <a:cubicBezTo>
                    <a:pt x="50" y="10"/>
                    <a:pt x="53" y="16"/>
                    <a:pt x="53" y="24"/>
                  </a:cubicBezTo>
                  <a:cubicBezTo>
                    <a:pt x="56" y="40"/>
                    <a:pt x="54" y="53"/>
                    <a:pt x="47" y="64"/>
                  </a:cubicBezTo>
                  <a:cubicBezTo>
                    <a:pt x="38" y="73"/>
                    <a:pt x="25" y="70"/>
                    <a:pt x="8" y="54"/>
                  </a:cubicBezTo>
                  <a:cubicBezTo>
                    <a:pt x="15" y="67"/>
                    <a:pt x="25" y="74"/>
                    <a:pt x="36" y="74"/>
                  </a:cubicBezTo>
                  <a:cubicBezTo>
                    <a:pt x="35" y="107"/>
                    <a:pt x="35" y="107"/>
                    <a:pt x="35" y="107"/>
                  </a:cubicBezTo>
                  <a:cubicBezTo>
                    <a:pt x="47" y="125"/>
                    <a:pt x="50" y="133"/>
                    <a:pt x="43" y="132"/>
                  </a:cubicBezTo>
                  <a:cubicBezTo>
                    <a:pt x="52" y="138"/>
                    <a:pt x="58" y="138"/>
                    <a:pt x="61" y="134"/>
                  </a:cubicBezTo>
                  <a:cubicBezTo>
                    <a:pt x="43" y="106"/>
                    <a:pt x="43" y="106"/>
                    <a:pt x="43" y="106"/>
                  </a:cubicBezTo>
                  <a:cubicBezTo>
                    <a:pt x="48" y="70"/>
                    <a:pt x="48" y="70"/>
                    <a:pt x="48" y="70"/>
                  </a:cubicBezTo>
                  <a:cubicBezTo>
                    <a:pt x="53" y="66"/>
                    <a:pt x="57" y="58"/>
                    <a:pt x="59" y="47"/>
                  </a:cubicBezTo>
                  <a:cubicBezTo>
                    <a:pt x="60" y="42"/>
                    <a:pt x="60" y="35"/>
                    <a:pt x="59" y="28"/>
                  </a:cubicBezTo>
                  <a:cubicBezTo>
                    <a:pt x="57" y="24"/>
                    <a:pt x="57" y="24"/>
                    <a:pt x="57" y="24"/>
                  </a:cubicBezTo>
                  <a:cubicBezTo>
                    <a:pt x="58" y="12"/>
                    <a:pt x="53" y="4"/>
                    <a:pt x="43" y="0"/>
                  </a:cubicBezTo>
                  <a:cubicBezTo>
                    <a:pt x="42" y="0"/>
                    <a:pt x="42" y="0"/>
                    <a:pt x="41" y="0"/>
                  </a:cubicBezTo>
                  <a:cubicBezTo>
                    <a:pt x="19" y="3"/>
                    <a:pt x="5" y="14"/>
                    <a:pt x="1" y="35"/>
                  </a:cubicBezTo>
                  <a:cubicBezTo>
                    <a:pt x="1" y="35"/>
                    <a:pt x="1" y="35"/>
                    <a:pt x="0" y="35"/>
                  </a:cubicBezTo>
                  <a:cubicBezTo>
                    <a:pt x="0" y="36"/>
                    <a:pt x="0" y="36"/>
                    <a:pt x="0" y="37"/>
                  </a:cubicBezTo>
                  <a:cubicBezTo>
                    <a:pt x="11" y="14"/>
                    <a:pt x="25" y="3"/>
                    <a:pt x="42" y="5"/>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5" name="Freeform 10"/>
            <p:cNvSpPr>
              <a:spLocks noEditPoints="1"/>
            </p:cNvSpPr>
            <p:nvPr/>
          </p:nvSpPr>
          <p:spPr bwMode="auto">
            <a:xfrm>
              <a:off x="4760913" y="3024188"/>
              <a:ext cx="65088" cy="71438"/>
            </a:xfrm>
            <a:custGeom>
              <a:avLst/>
              <a:gdLst>
                <a:gd name="T0" fmla="*/ 54 w 57"/>
                <a:gd name="T1" fmla="*/ 21 h 70"/>
                <a:gd name="T2" fmla="*/ 43 w 57"/>
                <a:gd name="T3" fmla="*/ 2 h 70"/>
                <a:gd name="T4" fmla="*/ 1 w 57"/>
                <a:gd name="T5" fmla="*/ 34 h 70"/>
                <a:gd name="T6" fmla="*/ 2 w 57"/>
                <a:gd name="T7" fmla="*/ 46 h 70"/>
                <a:gd name="T8" fmla="*/ 7 w 57"/>
                <a:gd name="T9" fmla="*/ 46 h 70"/>
                <a:gd name="T10" fmla="*/ 9 w 57"/>
                <a:gd name="T11" fmla="*/ 51 h 70"/>
                <a:gd name="T12" fmla="*/ 48 w 57"/>
                <a:gd name="T13" fmla="*/ 61 h 70"/>
                <a:gd name="T14" fmla="*/ 54 w 57"/>
                <a:gd name="T15" fmla="*/ 21 h 70"/>
                <a:gd name="T16" fmla="*/ 8 w 57"/>
                <a:gd name="T17" fmla="*/ 45 h 70"/>
                <a:gd name="T18" fmla="*/ 3 w 57"/>
                <a:gd name="T19" fmla="*/ 35 h 70"/>
                <a:gd name="T20" fmla="*/ 34 w 57"/>
                <a:gd name="T21" fmla="*/ 65 h 70"/>
                <a:gd name="T22" fmla="*/ 8 w 57"/>
                <a:gd name="T23"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70">
                  <a:moveTo>
                    <a:pt x="54" y="21"/>
                  </a:moveTo>
                  <a:cubicBezTo>
                    <a:pt x="54" y="13"/>
                    <a:pt x="51" y="7"/>
                    <a:pt x="43" y="2"/>
                  </a:cubicBezTo>
                  <a:cubicBezTo>
                    <a:pt x="26" y="0"/>
                    <a:pt x="12" y="11"/>
                    <a:pt x="1" y="34"/>
                  </a:cubicBezTo>
                  <a:cubicBezTo>
                    <a:pt x="0" y="41"/>
                    <a:pt x="1" y="45"/>
                    <a:pt x="2" y="46"/>
                  </a:cubicBezTo>
                  <a:cubicBezTo>
                    <a:pt x="3" y="47"/>
                    <a:pt x="5" y="47"/>
                    <a:pt x="7" y="46"/>
                  </a:cubicBezTo>
                  <a:cubicBezTo>
                    <a:pt x="7" y="48"/>
                    <a:pt x="8" y="49"/>
                    <a:pt x="9" y="51"/>
                  </a:cubicBezTo>
                  <a:cubicBezTo>
                    <a:pt x="26" y="67"/>
                    <a:pt x="39" y="70"/>
                    <a:pt x="48" y="61"/>
                  </a:cubicBezTo>
                  <a:cubicBezTo>
                    <a:pt x="55" y="50"/>
                    <a:pt x="57" y="37"/>
                    <a:pt x="54" y="21"/>
                  </a:cubicBezTo>
                  <a:close/>
                  <a:moveTo>
                    <a:pt x="8" y="45"/>
                  </a:moveTo>
                  <a:cubicBezTo>
                    <a:pt x="2" y="45"/>
                    <a:pt x="0" y="42"/>
                    <a:pt x="3" y="35"/>
                  </a:cubicBezTo>
                  <a:cubicBezTo>
                    <a:pt x="10" y="45"/>
                    <a:pt x="21" y="55"/>
                    <a:pt x="34" y="65"/>
                  </a:cubicBezTo>
                  <a:cubicBezTo>
                    <a:pt x="21" y="60"/>
                    <a:pt x="13" y="53"/>
                    <a:pt x="8" y="45"/>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6" name="Freeform 11"/>
            <p:cNvSpPr/>
            <p:nvPr/>
          </p:nvSpPr>
          <p:spPr bwMode="auto">
            <a:xfrm>
              <a:off x="4760913" y="3059113"/>
              <a:ext cx="39688" cy="30163"/>
            </a:xfrm>
            <a:custGeom>
              <a:avLst/>
              <a:gdLst>
                <a:gd name="T0" fmla="*/ 3 w 34"/>
                <a:gd name="T1" fmla="*/ 0 h 30"/>
                <a:gd name="T2" fmla="*/ 8 w 34"/>
                <a:gd name="T3" fmla="*/ 10 h 30"/>
                <a:gd name="T4" fmla="*/ 34 w 34"/>
                <a:gd name="T5" fmla="*/ 30 h 30"/>
                <a:gd name="T6" fmla="*/ 3 w 34"/>
                <a:gd name="T7" fmla="*/ 0 h 30"/>
              </a:gdLst>
              <a:ahLst/>
              <a:cxnLst>
                <a:cxn ang="0">
                  <a:pos x="T0" y="T1"/>
                </a:cxn>
                <a:cxn ang="0">
                  <a:pos x="T2" y="T3"/>
                </a:cxn>
                <a:cxn ang="0">
                  <a:pos x="T4" y="T5"/>
                </a:cxn>
                <a:cxn ang="0">
                  <a:pos x="T6" y="T7"/>
                </a:cxn>
              </a:cxnLst>
              <a:rect l="0" t="0" r="r" b="b"/>
              <a:pathLst>
                <a:path w="34" h="30">
                  <a:moveTo>
                    <a:pt x="3" y="0"/>
                  </a:moveTo>
                  <a:cubicBezTo>
                    <a:pt x="0" y="7"/>
                    <a:pt x="2" y="10"/>
                    <a:pt x="8" y="10"/>
                  </a:cubicBezTo>
                  <a:cubicBezTo>
                    <a:pt x="13" y="18"/>
                    <a:pt x="21" y="25"/>
                    <a:pt x="34" y="30"/>
                  </a:cubicBezTo>
                  <a:cubicBezTo>
                    <a:pt x="21" y="20"/>
                    <a:pt x="10" y="10"/>
                    <a:pt x="3" y="0"/>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7" name="Freeform 12"/>
            <p:cNvSpPr/>
            <p:nvPr/>
          </p:nvSpPr>
          <p:spPr bwMode="auto">
            <a:xfrm>
              <a:off x="4811713" y="3013075"/>
              <a:ext cx="41275" cy="177800"/>
            </a:xfrm>
            <a:custGeom>
              <a:avLst/>
              <a:gdLst>
                <a:gd name="T0" fmla="*/ 5 w 36"/>
                <a:gd name="T1" fmla="*/ 0 h 174"/>
                <a:gd name="T2" fmla="*/ 0 w 36"/>
                <a:gd name="T3" fmla="*/ 7 h 174"/>
                <a:gd name="T4" fmla="*/ 14 w 36"/>
                <a:gd name="T5" fmla="*/ 31 h 174"/>
                <a:gd name="T6" fmla="*/ 16 w 36"/>
                <a:gd name="T7" fmla="*/ 35 h 174"/>
                <a:gd name="T8" fmla="*/ 16 w 36"/>
                <a:gd name="T9" fmla="*/ 54 h 174"/>
                <a:gd name="T10" fmla="*/ 5 w 36"/>
                <a:gd name="T11" fmla="*/ 77 h 174"/>
                <a:gd name="T12" fmla="*/ 0 w 36"/>
                <a:gd name="T13" fmla="*/ 113 h 174"/>
                <a:gd name="T14" fmla="*/ 18 w 36"/>
                <a:gd name="T15" fmla="*/ 141 h 174"/>
                <a:gd name="T16" fmla="*/ 36 w 36"/>
                <a:gd name="T17" fmla="*/ 174 h 174"/>
                <a:gd name="T18" fmla="*/ 26 w 36"/>
                <a:gd name="T19" fmla="*/ 119 h 174"/>
                <a:gd name="T20" fmla="*/ 26 w 36"/>
                <a:gd name="T21" fmla="*/ 59 h 174"/>
                <a:gd name="T22" fmla="*/ 22 w 36"/>
                <a:gd name="T23" fmla="*/ 30 h 174"/>
                <a:gd name="T24" fmla="*/ 5 w 36"/>
                <a:gd name="T2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74">
                  <a:moveTo>
                    <a:pt x="5" y="0"/>
                  </a:moveTo>
                  <a:cubicBezTo>
                    <a:pt x="7" y="4"/>
                    <a:pt x="5" y="7"/>
                    <a:pt x="0" y="7"/>
                  </a:cubicBezTo>
                  <a:cubicBezTo>
                    <a:pt x="10" y="11"/>
                    <a:pt x="15" y="19"/>
                    <a:pt x="14" y="31"/>
                  </a:cubicBezTo>
                  <a:cubicBezTo>
                    <a:pt x="16" y="35"/>
                    <a:pt x="16" y="35"/>
                    <a:pt x="16" y="35"/>
                  </a:cubicBezTo>
                  <a:cubicBezTo>
                    <a:pt x="17" y="42"/>
                    <a:pt x="17" y="49"/>
                    <a:pt x="16" y="54"/>
                  </a:cubicBezTo>
                  <a:cubicBezTo>
                    <a:pt x="14" y="65"/>
                    <a:pt x="10" y="73"/>
                    <a:pt x="5" y="77"/>
                  </a:cubicBezTo>
                  <a:cubicBezTo>
                    <a:pt x="0" y="113"/>
                    <a:pt x="0" y="113"/>
                    <a:pt x="0" y="113"/>
                  </a:cubicBezTo>
                  <a:cubicBezTo>
                    <a:pt x="18" y="141"/>
                    <a:pt x="18" y="141"/>
                    <a:pt x="18" y="141"/>
                  </a:cubicBezTo>
                  <a:cubicBezTo>
                    <a:pt x="23" y="153"/>
                    <a:pt x="29" y="163"/>
                    <a:pt x="36" y="174"/>
                  </a:cubicBezTo>
                  <a:cubicBezTo>
                    <a:pt x="30" y="157"/>
                    <a:pt x="26" y="138"/>
                    <a:pt x="26" y="119"/>
                  </a:cubicBezTo>
                  <a:cubicBezTo>
                    <a:pt x="27" y="100"/>
                    <a:pt x="27" y="80"/>
                    <a:pt x="26" y="59"/>
                  </a:cubicBezTo>
                  <a:cubicBezTo>
                    <a:pt x="22" y="30"/>
                    <a:pt x="22" y="30"/>
                    <a:pt x="22" y="30"/>
                  </a:cubicBezTo>
                  <a:cubicBezTo>
                    <a:pt x="21" y="17"/>
                    <a:pt x="15" y="7"/>
                    <a:pt x="5" y="0"/>
                  </a:cubicBezTo>
                  <a:close/>
                </a:path>
              </a:pathLst>
            </a:custGeom>
            <a:solidFill>
              <a:srgbClr val="3C1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8" name="Freeform 13"/>
            <p:cNvSpPr/>
            <p:nvPr/>
          </p:nvSpPr>
          <p:spPr bwMode="auto">
            <a:xfrm>
              <a:off x="4757738" y="3070225"/>
              <a:ext cx="42863" cy="95250"/>
            </a:xfrm>
            <a:custGeom>
              <a:avLst/>
              <a:gdLst>
                <a:gd name="T0" fmla="*/ 10 w 38"/>
                <a:gd name="T1" fmla="*/ 0 h 93"/>
                <a:gd name="T2" fmla="*/ 5 w 38"/>
                <a:gd name="T3" fmla="*/ 0 h 93"/>
                <a:gd name="T4" fmla="*/ 0 w 38"/>
                <a:gd name="T5" fmla="*/ 42 h 93"/>
                <a:gd name="T6" fmla="*/ 38 w 38"/>
                <a:gd name="T7" fmla="*/ 93 h 93"/>
                <a:gd name="T8" fmla="*/ 38 w 38"/>
                <a:gd name="T9" fmla="*/ 85 h 93"/>
                <a:gd name="T10" fmla="*/ 38 w 38"/>
                <a:gd name="T11" fmla="*/ 78 h 93"/>
                <a:gd name="T12" fmla="*/ 14 w 38"/>
                <a:gd name="T13" fmla="*/ 21 h 93"/>
                <a:gd name="T14" fmla="*/ 12 w 38"/>
                <a:gd name="T15" fmla="*/ 5 h 93"/>
                <a:gd name="T16" fmla="*/ 10 w 38"/>
                <a:gd name="T1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93">
                  <a:moveTo>
                    <a:pt x="10" y="0"/>
                  </a:moveTo>
                  <a:cubicBezTo>
                    <a:pt x="8" y="1"/>
                    <a:pt x="6" y="1"/>
                    <a:pt x="5" y="0"/>
                  </a:cubicBezTo>
                  <a:cubicBezTo>
                    <a:pt x="12" y="23"/>
                    <a:pt x="10" y="37"/>
                    <a:pt x="0" y="42"/>
                  </a:cubicBezTo>
                  <a:cubicBezTo>
                    <a:pt x="17" y="55"/>
                    <a:pt x="29" y="72"/>
                    <a:pt x="38" y="93"/>
                  </a:cubicBezTo>
                  <a:cubicBezTo>
                    <a:pt x="38" y="90"/>
                    <a:pt x="38" y="88"/>
                    <a:pt x="38" y="85"/>
                  </a:cubicBezTo>
                  <a:cubicBezTo>
                    <a:pt x="38" y="83"/>
                    <a:pt x="38" y="80"/>
                    <a:pt x="38" y="78"/>
                  </a:cubicBezTo>
                  <a:cubicBezTo>
                    <a:pt x="37" y="56"/>
                    <a:pt x="29" y="38"/>
                    <a:pt x="14" y="21"/>
                  </a:cubicBezTo>
                  <a:cubicBezTo>
                    <a:pt x="12" y="5"/>
                    <a:pt x="12" y="5"/>
                    <a:pt x="12" y="5"/>
                  </a:cubicBezTo>
                  <a:cubicBezTo>
                    <a:pt x="11" y="3"/>
                    <a:pt x="10" y="2"/>
                    <a:pt x="10" y="0"/>
                  </a:cubicBezTo>
                  <a:close/>
                </a:path>
              </a:pathLst>
            </a:custGeom>
            <a:solidFill>
              <a:srgbClr val="3C1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49" name="Freeform 14"/>
            <p:cNvSpPr/>
            <p:nvPr/>
          </p:nvSpPr>
          <p:spPr bwMode="auto">
            <a:xfrm>
              <a:off x="4772025" y="3074988"/>
              <a:ext cx="47625" cy="80963"/>
            </a:xfrm>
            <a:custGeom>
              <a:avLst/>
              <a:gdLst>
                <a:gd name="T0" fmla="*/ 0 w 42"/>
                <a:gd name="T1" fmla="*/ 0 h 79"/>
                <a:gd name="T2" fmla="*/ 2 w 42"/>
                <a:gd name="T3" fmla="*/ 16 h 79"/>
                <a:gd name="T4" fmla="*/ 26 w 42"/>
                <a:gd name="T5" fmla="*/ 73 h 79"/>
                <a:gd name="T6" fmla="*/ 35 w 42"/>
                <a:gd name="T7" fmla="*/ 78 h 79"/>
                <a:gd name="T8" fmla="*/ 27 w 42"/>
                <a:gd name="T9" fmla="*/ 53 h 79"/>
                <a:gd name="T10" fmla="*/ 28 w 42"/>
                <a:gd name="T11" fmla="*/ 20 h 79"/>
                <a:gd name="T12" fmla="*/ 0 w 42"/>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42" h="79">
                  <a:moveTo>
                    <a:pt x="0" y="0"/>
                  </a:moveTo>
                  <a:cubicBezTo>
                    <a:pt x="2" y="16"/>
                    <a:pt x="2" y="16"/>
                    <a:pt x="2" y="16"/>
                  </a:cubicBezTo>
                  <a:cubicBezTo>
                    <a:pt x="17" y="33"/>
                    <a:pt x="25" y="51"/>
                    <a:pt x="26" y="73"/>
                  </a:cubicBezTo>
                  <a:cubicBezTo>
                    <a:pt x="29" y="75"/>
                    <a:pt x="32" y="77"/>
                    <a:pt x="35" y="78"/>
                  </a:cubicBezTo>
                  <a:cubicBezTo>
                    <a:pt x="42" y="79"/>
                    <a:pt x="39" y="71"/>
                    <a:pt x="27" y="53"/>
                  </a:cubicBezTo>
                  <a:cubicBezTo>
                    <a:pt x="28" y="20"/>
                    <a:pt x="28" y="20"/>
                    <a:pt x="28" y="20"/>
                  </a:cubicBezTo>
                  <a:cubicBezTo>
                    <a:pt x="17" y="20"/>
                    <a:pt x="7" y="13"/>
                    <a:pt x="0" y="0"/>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0" name="Freeform 15"/>
            <p:cNvSpPr>
              <a:spLocks noEditPoints="1"/>
            </p:cNvSpPr>
            <p:nvPr/>
          </p:nvSpPr>
          <p:spPr bwMode="auto">
            <a:xfrm>
              <a:off x="4729163" y="3109913"/>
              <a:ext cx="111125" cy="223838"/>
            </a:xfrm>
            <a:custGeom>
              <a:avLst/>
              <a:gdLst>
                <a:gd name="T0" fmla="*/ 19 w 97"/>
                <a:gd name="T1" fmla="*/ 0 h 221"/>
                <a:gd name="T2" fmla="*/ 4 w 97"/>
                <a:gd name="T3" fmla="*/ 11 h 221"/>
                <a:gd name="T4" fmla="*/ 21 w 97"/>
                <a:gd name="T5" fmla="*/ 77 h 221"/>
                <a:gd name="T6" fmla="*/ 0 w 97"/>
                <a:gd name="T7" fmla="*/ 134 h 221"/>
                <a:gd name="T8" fmla="*/ 4 w 97"/>
                <a:gd name="T9" fmla="*/ 163 h 221"/>
                <a:gd name="T10" fmla="*/ 21 w 97"/>
                <a:gd name="T11" fmla="*/ 219 h 221"/>
                <a:gd name="T12" fmla="*/ 80 w 97"/>
                <a:gd name="T13" fmla="*/ 193 h 221"/>
                <a:gd name="T14" fmla="*/ 74 w 97"/>
                <a:gd name="T15" fmla="*/ 149 h 221"/>
                <a:gd name="T16" fmla="*/ 83 w 97"/>
                <a:gd name="T17" fmla="*/ 130 h 221"/>
                <a:gd name="T18" fmla="*/ 95 w 97"/>
                <a:gd name="T19" fmla="*/ 86 h 221"/>
                <a:gd name="T20" fmla="*/ 84 w 97"/>
                <a:gd name="T21" fmla="*/ 57 h 221"/>
                <a:gd name="T22" fmla="*/ 71 w 97"/>
                <a:gd name="T23" fmla="*/ 52 h 221"/>
                <a:gd name="T24" fmla="*/ 63 w 97"/>
                <a:gd name="T25" fmla="*/ 47 h 221"/>
                <a:gd name="T26" fmla="*/ 63 w 97"/>
                <a:gd name="T27" fmla="*/ 55 h 221"/>
                <a:gd name="T28" fmla="*/ 25 w 97"/>
                <a:gd name="T29" fmla="*/ 4 h 221"/>
                <a:gd name="T30" fmla="*/ 19 w 97"/>
                <a:gd name="T31" fmla="*/ 0 h 221"/>
                <a:gd name="T32" fmla="*/ 3 w 97"/>
                <a:gd name="T33" fmla="*/ 135 h 221"/>
                <a:gd name="T34" fmla="*/ 26 w 97"/>
                <a:gd name="T35" fmla="*/ 74 h 221"/>
                <a:gd name="T36" fmla="*/ 30 w 97"/>
                <a:gd name="T37" fmla="*/ 79 h 221"/>
                <a:gd name="T38" fmla="*/ 9 w 97"/>
                <a:gd name="T39" fmla="*/ 133 h 221"/>
                <a:gd name="T40" fmla="*/ 27 w 97"/>
                <a:gd name="T41" fmla="*/ 211 h 221"/>
                <a:gd name="T42" fmla="*/ 23 w 97"/>
                <a:gd name="T43" fmla="*/ 214 h 221"/>
                <a:gd name="T44" fmla="*/ 3 w 97"/>
                <a:gd name="T45" fmla="*/ 135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7" h="221">
                  <a:moveTo>
                    <a:pt x="19" y="0"/>
                  </a:moveTo>
                  <a:cubicBezTo>
                    <a:pt x="4" y="11"/>
                    <a:pt x="4" y="11"/>
                    <a:pt x="4" y="11"/>
                  </a:cubicBezTo>
                  <a:cubicBezTo>
                    <a:pt x="32" y="21"/>
                    <a:pt x="37" y="43"/>
                    <a:pt x="21" y="77"/>
                  </a:cubicBezTo>
                  <a:cubicBezTo>
                    <a:pt x="0" y="134"/>
                    <a:pt x="0" y="134"/>
                    <a:pt x="0" y="134"/>
                  </a:cubicBezTo>
                  <a:cubicBezTo>
                    <a:pt x="0" y="144"/>
                    <a:pt x="2" y="153"/>
                    <a:pt x="4" y="163"/>
                  </a:cubicBezTo>
                  <a:cubicBezTo>
                    <a:pt x="7" y="181"/>
                    <a:pt x="13" y="200"/>
                    <a:pt x="21" y="219"/>
                  </a:cubicBezTo>
                  <a:cubicBezTo>
                    <a:pt x="66" y="221"/>
                    <a:pt x="86" y="212"/>
                    <a:pt x="80" y="193"/>
                  </a:cubicBezTo>
                  <a:cubicBezTo>
                    <a:pt x="74" y="149"/>
                    <a:pt x="74" y="149"/>
                    <a:pt x="74" y="149"/>
                  </a:cubicBezTo>
                  <a:cubicBezTo>
                    <a:pt x="83" y="130"/>
                    <a:pt x="83" y="130"/>
                    <a:pt x="83" y="130"/>
                  </a:cubicBezTo>
                  <a:cubicBezTo>
                    <a:pt x="93" y="118"/>
                    <a:pt x="97" y="103"/>
                    <a:pt x="95" y="86"/>
                  </a:cubicBezTo>
                  <a:cubicBezTo>
                    <a:pt x="84" y="57"/>
                    <a:pt x="84" y="57"/>
                    <a:pt x="84" y="57"/>
                  </a:cubicBezTo>
                  <a:cubicBezTo>
                    <a:pt x="79" y="57"/>
                    <a:pt x="75" y="55"/>
                    <a:pt x="71" y="52"/>
                  </a:cubicBezTo>
                  <a:cubicBezTo>
                    <a:pt x="68" y="51"/>
                    <a:pt x="66" y="49"/>
                    <a:pt x="63" y="47"/>
                  </a:cubicBezTo>
                  <a:cubicBezTo>
                    <a:pt x="63" y="50"/>
                    <a:pt x="63" y="52"/>
                    <a:pt x="63" y="55"/>
                  </a:cubicBezTo>
                  <a:cubicBezTo>
                    <a:pt x="54" y="34"/>
                    <a:pt x="42" y="17"/>
                    <a:pt x="25" y="4"/>
                  </a:cubicBezTo>
                  <a:cubicBezTo>
                    <a:pt x="23" y="3"/>
                    <a:pt x="21" y="1"/>
                    <a:pt x="19" y="0"/>
                  </a:cubicBezTo>
                  <a:close/>
                  <a:moveTo>
                    <a:pt x="3" y="135"/>
                  </a:moveTo>
                  <a:cubicBezTo>
                    <a:pt x="26" y="74"/>
                    <a:pt x="26" y="74"/>
                    <a:pt x="26" y="74"/>
                  </a:cubicBezTo>
                  <a:cubicBezTo>
                    <a:pt x="30" y="79"/>
                    <a:pt x="30" y="79"/>
                    <a:pt x="30" y="79"/>
                  </a:cubicBezTo>
                  <a:cubicBezTo>
                    <a:pt x="9" y="133"/>
                    <a:pt x="9" y="133"/>
                    <a:pt x="9" y="133"/>
                  </a:cubicBezTo>
                  <a:cubicBezTo>
                    <a:pt x="27" y="211"/>
                    <a:pt x="27" y="211"/>
                    <a:pt x="27" y="211"/>
                  </a:cubicBezTo>
                  <a:cubicBezTo>
                    <a:pt x="23" y="214"/>
                    <a:pt x="23" y="214"/>
                    <a:pt x="23" y="214"/>
                  </a:cubicBezTo>
                  <a:cubicBezTo>
                    <a:pt x="3" y="135"/>
                    <a:pt x="3" y="135"/>
                    <a:pt x="3" y="135"/>
                  </a:cubicBezTo>
                  <a:close/>
                </a:path>
              </a:pathLst>
            </a:custGeom>
            <a:solidFill>
              <a:srgbClr val="A3BA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1" name="Freeform 16"/>
            <p:cNvSpPr/>
            <p:nvPr/>
          </p:nvSpPr>
          <p:spPr bwMode="auto">
            <a:xfrm>
              <a:off x="4732338" y="3184525"/>
              <a:ext cx="31750" cy="141288"/>
            </a:xfrm>
            <a:custGeom>
              <a:avLst/>
              <a:gdLst>
                <a:gd name="T0" fmla="*/ 17 w 20"/>
                <a:gd name="T1" fmla="*/ 0 h 89"/>
                <a:gd name="T2" fmla="*/ 0 w 20"/>
                <a:gd name="T3" fmla="*/ 39 h 89"/>
                <a:gd name="T4" fmla="*/ 15 w 20"/>
                <a:gd name="T5" fmla="*/ 89 h 89"/>
                <a:gd name="T6" fmla="*/ 17 w 20"/>
                <a:gd name="T7" fmla="*/ 87 h 89"/>
                <a:gd name="T8" fmla="*/ 5 w 20"/>
                <a:gd name="T9" fmla="*/ 38 h 89"/>
                <a:gd name="T10" fmla="*/ 20 w 20"/>
                <a:gd name="T11" fmla="*/ 3 h 89"/>
                <a:gd name="T12" fmla="*/ 17 w 20"/>
                <a:gd name="T13" fmla="*/ 0 h 89"/>
                <a:gd name="T14" fmla="*/ 17 w 20"/>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89">
                  <a:moveTo>
                    <a:pt x="17" y="0"/>
                  </a:moveTo>
                  <a:lnTo>
                    <a:pt x="0" y="39"/>
                  </a:lnTo>
                  <a:lnTo>
                    <a:pt x="15" y="89"/>
                  </a:lnTo>
                  <a:lnTo>
                    <a:pt x="17" y="87"/>
                  </a:lnTo>
                  <a:lnTo>
                    <a:pt x="5" y="38"/>
                  </a:lnTo>
                  <a:lnTo>
                    <a:pt x="20" y="3"/>
                  </a:lnTo>
                  <a:lnTo>
                    <a:pt x="17" y="0"/>
                  </a:lnTo>
                  <a:lnTo>
                    <a:pt x="17" y="0"/>
                  </a:lnTo>
                  <a:close/>
                </a:path>
              </a:pathLst>
            </a:custGeom>
            <a:solidFill>
              <a:srgbClr val="E6E8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2" name="Freeform 17"/>
            <p:cNvSpPr>
              <a:spLocks noEditPoints="1"/>
            </p:cNvSpPr>
            <p:nvPr/>
          </p:nvSpPr>
          <p:spPr bwMode="auto">
            <a:xfrm>
              <a:off x="4697413" y="3121025"/>
              <a:ext cx="49213" cy="160338"/>
            </a:xfrm>
            <a:custGeom>
              <a:avLst/>
              <a:gdLst>
                <a:gd name="T0" fmla="*/ 1 w 43"/>
                <a:gd name="T1" fmla="*/ 105 h 159"/>
                <a:gd name="T2" fmla="*/ 0 w 43"/>
                <a:gd name="T3" fmla="*/ 123 h 159"/>
                <a:gd name="T4" fmla="*/ 7 w 43"/>
                <a:gd name="T5" fmla="*/ 159 h 159"/>
                <a:gd name="T6" fmla="*/ 23 w 43"/>
                <a:gd name="T7" fmla="*/ 153 h 159"/>
                <a:gd name="T8" fmla="*/ 17 w 43"/>
                <a:gd name="T9" fmla="*/ 121 h 159"/>
                <a:gd name="T10" fmla="*/ 32 w 43"/>
                <a:gd name="T11" fmla="*/ 0 h 159"/>
                <a:gd name="T12" fmla="*/ 1 w 43"/>
                <a:gd name="T13" fmla="*/ 105 h 159"/>
                <a:gd name="T14" fmla="*/ 31 w 43"/>
                <a:gd name="T15" fmla="*/ 3 h 159"/>
                <a:gd name="T16" fmla="*/ 33 w 43"/>
                <a:gd name="T17" fmla="*/ 7 h 159"/>
                <a:gd name="T18" fmla="*/ 10 w 43"/>
                <a:gd name="T19" fmla="*/ 73 h 159"/>
                <a:gd name="T20" fmla="*/ 4 w 43"/>
                <a:gd name="T21" fmla="*/ 121 h 159"/>
                <a:gd name="T22" fmla="*/ 12 w 43"/>
                <a:gd name="T23" fmla="*/ 155 h 159"/>
                <a:gd name="T24" fmla="*/ 8 w 43"/>
                <a:gd name="T25" fmla="*/ 157 h 159"/>
                <a:gd name="T26" fmla="*/ 1 w 43"/>
                <a:gd name="T27" fmla="*/ 123 h 159"/>
                <a:gd name="T28" fmla="*/ 3 w 43"/>
                <a:gd name="T29" fmla="*/ 106 h 159"/>
                <a:gd name="T30" fmla="*/ 3 w 43"/>
                <a:gd name="T31" fmla="*/ 105 h 159"/>
                <a:gd name="T32" fmla="*/ 31 w 43"/>
                <a:gd name="T33"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159">
                  <a:moveTo>
                    <a:pt x="1" y="105"/>
                  </a:moveTo>
                  <a:cubicBezTo>
                    <a:pt x="0" y="123"/>
                    <a:pt x="0" y="123"/>
                    <a:pt x="0" y="123"/>
                  </a:cubicBezTo>
                  <a:cubicBezTo>
                    <a:pt x="1" y="135"/>
                    <a:pt x="3" y="147"/>
                    <a:pt x="7" y="159"/>
                  </a:cubicBezTo>
                  <a:cubicBezTo>
                    <a:pt x="12" y="156"/>
                    <a:pt x="17" y="154"/>
                    <a:pt x="23" y="153"/>
                  </a:cubicBezTo>
                  <a:cubicBezTo>
                    <a:pt x="17" y="121"/>
                    <a:pt x="17" y="121"/>
                    <a:pt x="17" y="121"/>
                  </a:cubicBezTo>
                  <a:cubicBezTo>
                    <a:pt x="38" y="67"/>
                    <a:pt x="43" y="27"/>
                    <a:pt x="32" y="0"/>
                  </a:cubicBezTo>
                  <a:cubicBezTo>
                    <a:pt x="12" y="17"/>
                    <a:pt x="1" y="52"/>
                    <a:pt x="1" y="105"/>
                  </a:cubicBezTo>
                  <a:close/>
                  <a:moveTo>
                    <a:pt x="31" y="3"/>
                  </a:moveTo>
                  <a:cubicBezTo>
                    <a:pt x="32" y="4"/>
                    <a:pt x="32" y="5"/>
                    <a:pt x="33" y="7"/>
                  </a:cubicBezTo>
                  <a:cubicBezTo>
                    <a:pt x="20" y="26"/>
                    <a:pt x="12" y="48"/>
                    <a:pt x="10" y="73"/>
                  </a:cubicBezTo>
                  <a:cubicBezTo>
                    <a:pt x="4" y="121"/>
                    <a:pt x="4" y="121"/>
                    <a:pt x="4" y="121"/>
                  </a:cubicBezTo>
                  <a:cubicBezTo>
                    <a:pt x="12" y="155"/>
                    <a:pt x="12" y="155"/>
                    <a:pt x="12" y="155"/>
                  </a:cubicBezTo>
                  <a:cubicBezTo>
                    <a:pt x="11" y="155"/>
                    <a:pt x="9" y="156"/>
                    <a:pt x="8" y="157"/>
                  </a:cubicBezTo>
                  <a:cubicBezTo>
                    <a:pt x="5" y="145"/>
                    <a:pt x="2" y="134"/>
                    <a:pt x="1" y="123"/>
                  </a:cubicBezTo>
                  <a:cubicBezTo>
                    <a:pt x="3" y="106"/>
                    <a:pt x="3" y="106"/>
                    <a:pt x="3" y="106"/>
                  </a:cubicBezTo>
                  <a:cubicBezTo>
                    <a:pt x="3" y="105"/>
                    <a:pt x="3" y="105"/>
                    <a:pt x="3" y="105"/>
                  </a:cubicBezTo>
                  <a:cubicBezTo>
                    <a:pt x="3" y="54"/>
                    <a:pt x="12" y="19"/>
                    <a:pt x="31" y="3"/>
                  </a:cubicBezTo>
                  <a:close/>
                </a:path>
              </a:pathLst>
            </a:custGeom>
            <a:solidFill>
              <a:srgbClr val="A3BA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3" name="Freeform 18"/>
            <p:cNvSpPr/>
            <p:nvPr/>
          </p:nvSpPr>
          <p:spPr bwMode="auto">
            <a:xfrm>
              <a:off x="4699000" y="3124200"/>
              <a:ext cx="36513" cy="155575"/>
            </a:xfrm>
            <a:custGeom>
              <a:avLst/>
              <a:gdLst>
                <a:gd name="T0" fmla="*/ 32 w 32"/>
                <a:gd name="T1" fmla="*/ 4 h 154"/>
                <a:gd name="T2" fmla="*/ 30 w 32"/>
                <a:gd name="T3" fmla="*/ 0 h 154"/>
                <a:gd name="T4" fmla="*/ 2 w 32"/>
                <a:gd name="T5" fmla="*/ 102 h 154"/>
                <a:gd name="T6" fmla="*/ 2 w 32"/>
                <a:gd name="T7" fmla="*/ 103 h 154"/>
                <a:gd name="T8" fmla="*/ 0 w 32"/>
                <a:gd name="T9" fmla="*/ 120 h 154"/>
                <a:gd name="T10" fmla="*/ 7 w 32"/>
                <a:gd name="T11" fmla="*/ 154 h 154"/>
                <a:gd name="T12" fmla="*/ 11 w 32"/>
                <a:gd name="T13" fmla="*/ 152 h 154"/>
                <a:gd name="T14" fmla="*/ 3 w 32"/>
                <a:gd name="T15" fmla="*/ 118 h 154"/>
                <a:gd name="T16" fmla="*/ 9 w 32"/>
                <a:gd name="T17" fmla="*/ 70 h 154"/>
                <a:gd name="T18" fmla="*/ 32 w 32"/>
                <a:gd name="T19" fmla="*/ 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54">
                  <a:moveTo>
                    <a:pt x="32" y="4"/>
                  </a:moveTo>
                  <a:cubicBezTo>
                    <a:pt x="31" y="2"/>
                    <a:pt x="31" y="1"/>
                    <a:pt x="30" y="0"/>
                  </a:cubicBezTo>
                  <a:cubicBezTo>
                    <a:pt x="11" y="16"/>
                    <a:pt x="2" y="51"/>
                    <a:pt x="2" y="102"/>
                  </a:cubicBezTo>
                  <a:cubicBezTo>
                    <a:pt x="2" y="103"/>
                    <a:pt x="2" y="103"/>
                    <a:pt x="2" y="103"/>
                  </a:cubicBezTo>
                  <a:cubicBezTo>
                    <a:pt x="0" y="120"/>
                    <a:pt x="0" y="120"/>
                    <a:pt x="0" y="120"/>
                  </a:cubicBezTo>
                  <a:cubicBezTo>
                    <a:pt x="1" y="131"/>
                    <a:pt x="4" y="142"/>
                    <a:pt x="7" y="154"/>
                  </a:cubicBezTo>
                  <a:cubicBezTo>
                    <a:pt x="8" y="153"/>
                    <a:pt x="10" y="152"/>
                    <a:pt x="11" y="152"/>
                  </a:cubicBezTo>
                  <a:cubicBezTo>
                    <a:pt x="3" y="118"/>
                    <a:pt x="3" y="118"/>
                    <a:pt x="3" y="118"/>
                  </a:cubicBezTo>
                  <a:cubicBezTo>
                    <a:pt x="9" y="70"/>
                    <a:pt x="9" y="70"/>
                    <a:pt x="9" y="70"/>
                  </a:cubicBezTo>
                  <a:cubicBezTo>
                    <a:pt x="11" y="45"/>
                    <a:pt x="19" y="23"/>
                    <a:pt x="32" y="4"/>
                  </a:cubicBezTo>
                  <a:close/>
                </a:path>
              </a:pathLst>
            </a:custGeom>
            <a:solidFill>
              <a:srgbClr val="E6E8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4" name="Freeform 19"/>
            <p:cNvSpPr/>
            <p:nvPr/>
          </p:nvSpPr>
          <p:spPr bwMode="auto">
            <a:xfrm>
              <a:off x="4716463" y="3121025"/>
              <a:ext cx="55563" cy="153988"/>
            </a:xfrm>
            <a:custGeom>
              <a:avLst/>
              <a:gdLst>
                <a:gd name="T0" fmla="*/ 11 w 48"/>
                <a:gd name="T1" fmla="*/ 123 h 153"/>
                <a:gd name="T2" fmla="*/ 32 w 48"/>
                <a:gd name="T3" fmla="*/ 66 h 153"/>
                <a:gd name="T4" fmla="*/ 15 w 48"/>
                <a:gd name="T5" fmla="*/ 0 h 153"/>
                <a:gd name="T6" fmla="*/ 0 w 48"/>
                <a:gd name="T7" fmla="*/ 121 h 153"/>
                <a:gd name="T8" fmla="*/ 6 w 48"/>
                <a:gd name="T9" fmla="*/ 153 h 153"/>
                <a:gd name="T10" fmla="*/ 15 w 48"/>
                <a:gd name="T11" fmla="*/ 152 h 153"/>
                <a:gd name="T12" fmla="*/ 11 w 48"/>
                <a:gd name="T13" fmla="*/ 123 h 153"/>
              </a:gdLst>
              <a:ahLst/>
              <a:cxnLst>
                <a:cxn ang="0">
                  <a:pos x="T0" y="T1"/>
                </a:cxn>
                <a:cxn ang="0">
                  <a:pos x="T2" y="T3"/>
                </a:cxn>
                <a:cxn ang="0">
                  <a:pos x="T4" y="T5"/>
                </a:cxn>
                <a:cxn ang="0">
                  <a:pos x="T6" y="T7"/>
                </a:cxn>
                <a:cxn ang="0">
                  <a:pos x="T8" y="T9"/>
                </a:cxn>
                <a:cxn ang="0">
                  <a:pos x="T10" y="T11"/>
                </a:cxn>
                <a:cxn ang="0">
                  <a:pos x="T12" y="T13"/>
                </a:cxn>
              </a:cxnLst>
              <a:rect l="0" t="0" r="r" b="b"/>
              <a:pathLst>
                <a:path w="48" h="153">
                  <a:moveTo>
                    <a:pt x="11" y="123"/>
                  </a:moveTo>
                  <a:cubicBezTo>
                    <a:pt x="32" y="66"/>
                    <a:pt x="32" y="66"/>
                    <a:pt x="32" y="66"/>
                  </a:cubicBezTo>
                  <a:cubicBezTo>
                    <a:pt x="48" y="32"/>
                    <a:pt x="43" y="10"/>
                    <a:pt x="15" y="0"/>
                  </a:cubicBezTo>
                  <a:cubicBezTo>
                    <a:pt x="26" y="27"/>
                    <a:pt x="21" y="67"/>
                    <a:pt x="0" y="121"/>
                  </a:cubicBezTo>
                  <a:cubicBezTo>
                    <a:pt x="6" y="153"/>
                    <a:pt x="6" y="153"/>
                    <a:pt x="6" y="153"/>
                  </a:cubicBezTo>
                  <a:cubicBezTo>
                    <a:pt x="9" y="152"/>
                    <a:pt x="12" y="152"/>
                    <a:pt x="15" y="152"/>
                  </a:cubicBezTo>
                  <a:cubicBezTo>
                    <a:pt x="13" y="142"/>
                    <a:pt x="11" y="133"/>
                    <a:pt x="11" y="123"/>
                  </a:cubicBezTo>
                  <a:close/>
                </a:path>
              </a:pathLst>
            </a:custGeom>
            <a:solidFill>
              <a:srgbClr val="7483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5" name="Freeform 20"/>
            <p:cNvSpPr/>
            <p:nvPr/>
          </p:nvSpPr>
          <p:spPr bwMode="auto">
            <a:xfrm>
              <a:off x="4724400" y="3275013"/>
              <a:ext cx="76200" cy="111125"/>
            </a:xfrm>
            <a:custGeom>
              <a:avLst/>
              <a:gdLst>
                <a:gd name="T0" fmla="*/ 9 w 67"/>
                <a:gd name="T1" fmla="*/ 0 h 110"/>
                <a:gd name="T2" fmla="*/ 0 w 67"/>
                <a:gd name="T3" fmla="*/ 1 h 110"/>
                <a:gd name="T4" fmla="*/ 21 w 67"/>
                <a:gd name="T5" fmla="*/ 64 h 110"/>
                <a:gd name="T6" fmla="*/ 48 w 67"/>
                <a:gd name="T7" fmla="*/ 69 h 110"/>
                <a:gd name="T8" fmla="*/ 42 w 67"/>
                <a:gd name="T9" fmla="*/ 82 h 110"/>
                <a:gd name="T10" fmla="*/ 66 w 67"/>
                <a:gd name="T11" fmla="*/ 110 h 110"/>
                <a:gd name="T12" fmla="*/ 67 w 67"/>
                <a:gd name="T13" fmla="*/ 108 h 110"/>
                <a:gd name="T14" fmla="*/ 63 w 67"/>
                <a:gd name="T15" fmla="*/ 101 h 110"/>
                <a:gd name="T16" fmla="*/ 48 w 67"/>
                <a:gd name="T17" fmla="*/ 75 h 110"/>
                <a:gd name="T18" fmla="*/ 54 w 67"/>
                <a:gd name="T19" fmla="*/ 72 h 110"/>
                <a:gd name="T20" fmla="*/ 50 w 67"/>
                <a:gd name="T21" fmla="*/ 64 h 110"/>
                <a:gd name="T22" fmla="*/ 41 w 67"/>
                <a:gd name="T23" fmla="*/ 62 h 110"/>
                <a:gd name="T24" fmla="*/ 28 w 67"/>
                <a:gd name="T25" fmla="*/ 60 h 110"/>
                <a:gd name="T26" fmla="*/ 26 w 67"/>
                <a:gd name="T27" fmla="*/ 56 h 110"/>
                <a:gd name="T28" fmla="*/ 9 w 67"/>
                <a:gd name="T2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 h="110">
                  <a:moveTo>
                    <a:pt x="9" y="0"/>
                  </a:moveTo>
                  <a:cubicBezTo>
                    <a:pt x="6" y="0"/>
                    <a:pt x="3" y="0"/>
                    <a:pt x="0" y="1"/>
                  </a:cubicBezTo>
                  <a:cubicBezTo>
                    <a:pt x="21" y="64"/>
                    <a:pt x="21" y="64"/>
                    <a:pt x="21" y="64"/>
                  </a:cubicBezTo>
                  <a:cubicBezTo>
                    <a:pt x="48" y="69"/>
                    <a:pt x="48" y="69"/>
                    <a:pt x="48" y="69"/>
                  </a:cubicBezTo>
                  <a:cubicBezTo>
                    <a:pt x="42" y="73"/>
                    <a:pt x="40" y="78"/>
                    <a:pt x="42" y="82"/>
                  </a:cubicBezTo>
                  <a:cubicBezTo>
                    <a:pt x="66" y="110"/>
                    <a:pt x="66" y="110"/>
                    <a:pt x="66" y="110"/>
                  </a:cubicBezTo>
                  <a:cubicBezTo>
                    <a:pt x="67" y="109"/>
                    <a:pt x="67" y="109"/>
                    <a:pt x="67" y="108"/>
                  </a:cubicBezTo>
                  <a:cubicBezTo>
                    <a:pt x="67" y="106"/>
                    <a:pt x="65" y="104"/>
                    <a:pt x="63" y="101"/>
                  </a:cubicBezTo>
                  <a:cubicBezTo>
                    <a:pt x="48" y="88"/>
                    <a:pt x="43" y="80"/>
                    <a:pt x="48" y="75"/>
                  </a:cubicBezTo>
                  <a:cubicBezTo>
                    <a:pt x="49" y="74"/>
                    <a:pt x="51" y="73"/>
                    <a:pt x="54" y="72"/>
                  </a:cubicBezTo>
                  <a:cubicBezTo>
                    <a:pt x="50" y="64"/>
                    <a:pt x="50" y="64"/>
                    <a:pt x="50" y="64"/>
                  </a:cubicBezTo>
                  <a:cubicBezTo>
                    <a:pt x="41" y="62"/>
                    <a:pt x="41" y="62"/>
                    <a:pt x="41" y="62"/>
                  </a:cubicBezTo>
                  <a:cubicBezTo>
                    <a:pt x="28" y="60"/>
                    <a:pt x="28" y="60"/>
                    <a:pt x="28" y="60"/>
                  </a:cubicBezTo>
                  <a:cubicBezTo>
                    <a:pt x="27" y="58"/>
                    <a:pt x="27" y="57"/>
                    <a:pt x="26" y="56"/>
                  </a:cubicBezTo>
                  <a:cubicBezTo>
                    <a:pt x="18" y="37"/>
                    <a:pt x="12" y="18"/>
                    <a:pt x="9" y="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6" name="Freeform 21"/>
            <p:cNvSpPr>
              <a:spLocks noEditPoints="1"/>
            </p:cNvSpPr>
            <p:nvPr/>
          </p:nvSpPr>
          <p:spPr bwMode="auto">
            <a:xfrm>
              <a:off x="4705350" y="3275013"/>
              <a:ext cx="93663" cy="123825"/>
            </a:xfrm>
            <a:custGeom>
              <a:avLst/>
              <a:gdLst>
                <a:gd name="T0" fmla="*/ 16 w 82"/>
                <a:gd name="T1" fmla="*/ 51 h 121"/>
                <a:gd name="T2" fmla="*/ 26 w 82"/>
                <a:gd name="T3" fmla="*/ 74 h 121"/>
                <a:gd name="T4" fmla="*/ 27 w 82"/>
                <a:gd name="T5" fmla="*/ 75 h 121"/>
                <a:gd name="T6" fmla="*/ 30 w 82"/>
                <a:gd name="T7" fmla="*/ 85 h 121"/>
                <a:gd name="T8" fmla="*/ 41 w 82"/>
                <a:gd name="T9" fmla="*/ 108 h 121"/>
                <a:gd name="T10" fmla="*/ 50 w 82"/>
                <a:gd name="T11" fmla="*/ 121 h 121"/>
                <a:gd name="T12" fmla="*/ 44 w 82"/>
                <a:gd name="T13" fmla="*/ 104 h 121"/>
                <a:gd name="T14" fmla="*/ 46 w 82"/>
                <a:gd name="T15" fmla="*/ 101 h 121"/>
                <a:gd name="T16" fmla="*/ 53 w 82"/>
                <a:gd name="T17" fmla="*/ 108 h 121"/>
                <a:gd name="T18" fmla="*/ 68 w 82"/>
                <a:gd name="T19" fmla="*/ 121 h 121"/>
                <a:gd name="T20" fmla="*/ 70 w 82"/>
                <a:gd name="T21" fmla="*/ 120 h 121"/>
                <a:gd name="T22" fmla="*/ 53 w 82"/>
                <a:gd name="T23" fmla="*/ 102 h 121"/>
                <a:gd name="T24" fmla="*/ 53 w 82"/>
                <a:gd name="T25" fmla="*/ 98 h 121"/>
                <a:gd name="T26" fmla="*/ 64 w 82"/>
                <a:gd name="T27" fmla="*/ 109 h 121"/>
                <a:gd name="T28" fmla="*/ 65 w 82"/>
                <a:gd name="T29" fmla="*/ 111 h 121"/>
                <a:gd name="T30" fmla="*/ 73 w 82"/>
                <a:gd name="T31" fmla="*/ 116 h 121"/>
                <a:gd name="T32" fmla="*/ 75 w 82"/>
                <a:gd name="T33" fmla="*/ 118 h 121"/>
                <a:gd name="T34" fmla="*/ 78 w 82"/>
                <a:gd name="T35" fmla="*/ 117 h 121"/>
                <a:gd name="T36" fmla="*/ 61 w 82"/>
                <a:gd name="T37" fmla="*/ 100 h 121"/>
                <a:gd name="T38" fmla="*/ 60 w 82"/>
                <a:gd name="T39" fmla="*/ 92 h 121"/>
                <a:gd name="T40" fmla="*/ 80 w 82"/>
                <a:gd name="T41" fmla="*/ 109 h 121"/>
                <a:gd name="T42" fmla="*/ 81 w 82"/>
                <a:gd name="T43" fmla="*/ 109 h 121"/>
                <a:gd name="T44" fmla="*/ 82 w 82"/>
                <a:gd name="T45" fmla="*/ 109 h 121"/>
                <a:gd name="T46" fmla="*/ 58 w 82"/>
                <a:gd name="T47" fmla="*/ 81 h 121"/>
                <a:gd name="T48" fmla="*/ 64 w 82"/>
                <a:gd name="T49" fmla="*/ 68 h 121"/>
                <a:gd name="T50" fmla="*/ 37 w 82"/>
                <a:gd name="T51" fmla="*/ 63 h 121"/>
                <a:gd name="T52" fmla="*/ 16 w 82"/>
                <a:gd name="T53" fmla="*/ 0 h 121"/>
                <a:gd name="T54" fmla="*/ 0 w 82"/>
                <a:gd name="T55" fmla="*/ 6 h 121"/>
                <a:gd name="T56" fmla="*/ 16 w 82"/>
                <a:gd name="T57" fmla="*/ 51 h 121"/>
                <a:gd name="T58" fmla="*/ 1 w 82"/>
                <a:gd name="T59" fmla="*/ 7 h 121"/>
                <a:gd name="T60" fmla="*/ 6 w 82"/>
                <a:gd name="T61" fmla="*/ 4 h 121"/>
                <a:gd name="T62" fmla="*/ 44 w 82"/>
                <a:gd name="T63" fmla="*/ 102 h 121"/>
                <a:gd name="T64" fmla="*/ 43 w 82"/>
                <a:gd name="T65" fmla="*/ 104 h 121"/>
                <a:gd name="T66" fmla="*/ 43 w 82"/>
                <a:gd name="T67" fmla="*/ 105 h 121"/>
                <a:gd name="T68" fmla="*/ 47 w 82"/>
                <a:gd name="T69" fmla="*/ 117 h 121"/>
                <a:gd name="T70" fmla="*/ 42 w 82"/>
                <a:gd name="T71" fmla="*/ 108 h 121"/>
                <a:gd name="T72" fmla="*/ 42 w 82"/>
                <a:gd name="T73" fmla="*/ 108 h 121"/>
                <a:gd name="T74" fmla="*/ 32 w 82"/>
                <a:gd name="T75" fmla="*/ 85 h 121"/>
                <a:gd name="T76" fmla="*/ 29 w 82"/>
                <a:gd name="T77" fmla="*/ 75 h 121"/>
                <a:gd name="T78" fmla="*/ 28 w 82"/>
                <a:gd name="T79" fmla="*/ 74 h 121"/>
                <a:gd name="T80" fmla="*/ 28 w 82"/>
                <a:gd name="T81" fmla="*/ 73 h 121"/>
                <a:gd name="T82" fmla="*/ 17 w 82"/>
                <a:gd name="T83" fmla="*/ 51 h 121"/>
                <a:gd name="T84" fmla="*/ 1 w 82"/>
                <a:gd name="T85" fmla="*/ 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2" h="121">
                  <a:moveTo>
                    <a:pt x="16" y="51"/>
                  </a:moveTo>
                  <a:cubicBezTo>
                    <a:pt x="19" y="59"/>
                    <a:pt x="23" y="66"/>
                    <a:pt x="26" y="74"/>
                  </a:cubicBezTo>
                  <a:cubicBezTo>
                    <a:pt x="27" y="74"/>
                    <a:pt x="27" y="75"/>
                    <a:pt x="27" y="75"/>
                  </a:cubicBezTo>
                  <a:cubicBezTo>
                    <a:pt x="30" y="85"/>
                    <a:pt x="30" y="85"/>
                    <a:pt x="30" y="85"/>
                  </a:cubicBezTo>
                  <a:cubicBezTo>
                    <a:pt x="41" y="108"/>
                    <a:pt x="41" y="108"/>
                    <a:pt x="41" y="108"/>
                  </a:cubicBezTo>
                  <a:cubicBezTo>
                    <a:pt x="43" y="114"/>
                    <a:pt x="46" y="118"/>
                    <a:pt x="50" y="121"/>
                  </a:cubicBezTo>
                  <a:cubicBezTo>
                    <a:pt x="44" y="104"/>
                    <a:pt x="44" y="104"/>
                    <a:pt x="44" y="104"/>
                  </a:cubicBezTo>
                  <a:cubicBezTo>
                    <a:pt x="46" y="101"/>
                    <a:pt x="46" y="101"/>
                    <a:pt x="46" y="101"/>
                  </a:cubicBezTo>
                  <a:cubicBezTo>
                    <a:pt x="53" y="108"/>
                    <a:pt x="53" y="108"/>
                    <a:pt x="53" y="108"/>
                  </a:cubicBezTo>
                  <a:cubicBezTo>
                    <a:pt x="68" y="121"/>
                    <a:pt x="68" y="121"/>
                    <a:pt x="68" y="121"/>
                  </a:cubicBezTo>
                  <a:cubicBezTo>
                    <a:pt x="69" y="120"/>
                    <a:pt x="70" y="120"/>
                    <a:pt x="70" y="120"/>
                  </a:cubicBezTo>
                  <a:cubicBezTo>
                    <a:pt x="53" y="102"/>
                    <a:pt x="53" y="102"/>
                    <a:pt x="53" y="102"/>
                  </a:cubicBezTo>
                  <a:cubicBezTo>
                    <a:pt x="53" y="98"/>
                    <a:pt x="53" y="98"/>
                    <a:pt x="53" y="98"/>
                  </a:cubicBezTo>
                  <a:cubicBezTo>
                    <a:pt x="64" y="109"/>
                    <a:pt x="64" y="109"/>
                    <a:pt x="64" y="109"/>
                  </a:cubicBezTo>
                  <a:cubicBezTo>
                    <a:pt x="65" y="111"/>
                    <a:pt x="65" y="111"/>
                    <a:pt x="65" y="111"/>
                  </a:cubicBezTo>
                  <a:cubicBezTo>
                    <a:pt x="73" y="116"/>
                    <a:pt x="73" y="116"/>
                    <a:pt x="73" y="116"/>
                  </a:cubicBezTo>
                  <a:cubicBezTo>
                    <a:pt x="74" y="117"/>
                    <a:pt x="75" y="117"/>
                    <a:pt x="75" y="118"/>
                  </a:cubicBezTo>
                  <a:cubicBezTo>
                    <a:pt x="77" y="118"/>
                    <a:pt x="78" y="118"/>
                    <a:pt x="78" y="117"/>
                  </a:cubicBezTo>
                  <a:cubicBezTo>
                    <a:pt x="61" y="100"/>
                    <a:pt x="61" y="100"/>
                    <a:pt x="61" y="100"/>
                  </a:cubicBezTo>
                  <a:cubicBezTo>
                    <a:pt x="60" y="92"/>
                    <a:pt x="60" y="92"/>
                    <a:pt x="60" y="92"/>
                  </a:cubicBezTo>
                  <a:cubicBezTo>
                    <a:pt x="80" y="109"/>
                    <a:pt x="80" y="109"/>
                    <a:pt x="80" y="109"/>
                  </a:cubicBezTo>
                  <a:cubicBezTo>
                    <a:pt x="81" y="109"/>
                    <a:pt x="81" y="109"/>
                    <a:pt x="81" y="109"/>
                  </a:cubicBezTo>
                  <a:cubicBezTo>
                    <a:pt x="81" y="109"/>
                    <a:pt x="82" y="109"/>
                    <a:pt x="82" y="109"/>
                  </a:cubicBezTo>
                  <a:cubicBezTo>
                    <a:pt x="58" y="81"/>
                    <a:pt x="58" y="81"/>
                    <a:pt x="58" y="81"/>
                  </a:cubicBezTo>
                  <a:cubicBezTo>
                    <a:pt x="56" y="77"/>
                    <a:pt x="58" y="72"/>
                    <a:pt x="64" y="68"/>
                  </a:cubicBezTo>
                  <a:cubicBezTo>
                    <a:pt x="37" y="63"/>
                    <a:pt x="37" y="63"/>
                    <a:pt x="37" y="63"/>
                  </a:cubicBezTo>
                  <a:cubicBezTo>
                    <a:pt x="16" y="0"/>
                    <a:pt x="16" y="0"/>
                    <a:pt x="16" y="0"/>
                  </a:cubicBezTo>
                  <a:cubicBezTo>
                    <a:pt x="10" y="1"/>
                    <a:pt x="5" y="3"/>
                    <a:pt x="0" y="6"/>
                  </a:cubicBezTo>
                  <a:cubicBezTo>
                    <a:pt x="4" y="21"/>
                    <a:pt x="9" y="36"/>
                    <a:pt x="16" y="51"/>
                  </a:cubicBezTo>
                  <a:close/>
                  <a:moveTo>
                    <a:pt x="1" y="7"/>
                  </a:moveTo>
                  <a:cubicBezTo>
                    <a:pt x="3" y="6"/>
                    <a:pt x="4" y="5"/>
                    <a:pt x="6" y="4"/>
                  </a:cubicBezTo>
                  <a:cubicBezTo>
                    <a:pt x="44" y="102"/>
                    <a:pt x="44" y="102"/>
                    <a:pt x="44" y="102"/>
                  </a:cubicBezTo>
                  <a:cubicBezTo>
                    <a:pt x="43" y="104"/>
                    <a:pt x="43" y="104"/>
                    <a:pt x="43" y="104"/>
                  </a:cubicBezTo>
                  <a:cubicBezTo>
                    <a:pt x="43" y="104"/>
                    <a:pt x="43" y="104"/>
                    <a:pt x="43" y="105"/>
                  </a:cubicBezTo>
                  <a:cubicBezTo>
                    <a:pt x="47" y="117"/>
                    <a:pt x="47" y="117"/>
                    <a:pt x="47" y="117"/>
                  </a:cubicBezTo>
                  <a:cubicBezTo>
                    <a:pt x="45" y="114"/>
                    <a:pt x="43" y="111"/>
                    <a:pt x="42" y="108"/>
                  </a:cubicBezTo>
                  <a:cubicBezTo>
                    <a:pt x="42" y="108"/>
                    <a:pt x="42" y="108"/>
                    <a:pt x="42" y="108"/>
                  </a:cubicBezTo>
                  <a:cubicBezTo>
                    <a:pt x="32" y="85"/>
                    <a:pt x="32" y="85"/>
                    <a:pt x="32" y="85"/>
                  </a:cubicBezTo>
                  <a:cubicBezTo>
                    <a:pt x="29" y="75"/>
                    <a:pt x="29" y="75"/>
                    <a:pt x="29" y="75"/>
                  </a:cubicBezTo>
                  <a:cubicBezTo>
                    <a:pt x="28" y="75"/>
                    <a:pt x="28" y="75"/>
                    <a:pt x="28" y="74"/>
                  </a:cubicBezTo>
                  <a:cubicBezTo>
                    <a:pt x="28" y="74"/>
                    <a:pt x="28" y="73"/>
                    <a:pt x="28" y="73"/>
                  </a:cubicBezTo>
                  <a:cubicBezTo>
                    <a:pt x="24" y="65"/>
                    <a:pt x="20" y="58"/>
                    <a:pt x="17" y="51"/>
                  </a:cubicBezTo>
                  <a:cubicBezTo>
                    <a:pt x="11" y="36"/>
                    <a:pt x="5" y="21"/>
                    <a:pt x="1" y="7"/>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7" name="Freeform 22"/>
            <p:cNvSpPr/>
            <p:nvPr/>
          </p:nvSpPr>
          <p:spPr bwMode="auto">
            <a:xfrm>
              <a:off x="4706938" y="3279775"/>
              <a:ext cx="52388" cy="114300"/>
            </a:xfrm>
            <a:custGeom>
              <a:avLst/>
              <a:gdLst>
                <a:gd name="T0" fmla="*/ 5 w 46"/>
                <a:gd name="T1" fmla="*/ 0 h 113"/>
                <a:gd name="T2" fmla="*/ 0 w 46"/>
                <a:gd name="T3" fmla="*/ 3 h 113"/>
                <a:gd name="T4" fmla="*/ 16 w 46"/>
                <a:gd name="T5" fmla="*/ 47 h 113"/>
                <a:gd name="T6" fmla="*/ 27 w 46"/>
                <a:gd name="T7" fmla="*/ 69 h 113"/>
                <a:gd name="T8" fmla="*/ 27 w 46"/>
                <a:gd name="T9" fmla="*/ 70 h 113"/>
                <a:gd name="T10" fmla="*/ 28 w 46"/>
                <a:gd name="T11" fmla="*/ 71 h 113"/>
                <a:gd name="T12" fmla="*/ 31 w 46"/>
                <a:gd name="T13" fmla="*/ 81 h 113"/>
                <a:gd name="T14" fmla="*/ 41 w 46"/>
                <a:gd name="T15" fmla="*/ 104 h 113"/>
                <a:gd name="T16" fmla="*/ 41 w 46"/>
                <a:gd name="T17" fmla="*/ 104 h 113"/>
                <a:gd name="T18" fmla="*/ 46 w 46"/>
                <a:gd name="T19" fmla="*/ 113 h 113"/>
                <a:gd name="T20" fmla="*/ 42 w 46"/>
                <a:gd name="T21" fmla="*/ 101 h 113"/>
                <a:gd name="T22" fmla="*/ 42 w 46"/>
                <a:gd name="T23" fmla="*/ 100 h 113"/>
                <a:gd name="T24" fmla="*/ 43 w 46"/>
                <a:gd name="T25" fmla="*/ 98 h 113"/>
                <a:gd name="T26" fmla="*/ 5 w 46"/>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 h="113">
                  <a:moveTo>
                    <a:pt x="5" y="0"/>
                  </a:moveTo>
                  <a:cubicBezTo>
                    <a:pt x="3" y="1"/>
                    <a:pt x="2" y="2"/>
                    <a:pt x="0" y="3"/>
                  </a:cubicBezTo>
                  <a:cubicBezTo>
                    <a:pt x="4" y="17"/>
                    <a:pt x="10" y="32"/>
                    <a:pt x="16" y="47"/>
                  </a:cubicBezTo>
                  <a:cubicBezTo>
                    <a:pt x="19" y="54"/>
                    <a:pt x="23" y="61"/>
                    <a:pt x="27" y="69"/>
                  </a:cubicBezTo>
                  <a:cubicBezTo>
                    <a:pt x="27" y="69"/>
                    <a:pt x="27" y="70"/>
                    <a:pt x="27" y="70"/>
                  </a:cubicBezTo>
                  <a:cubicBezTo>
                    <a:pt x="27" y="71"/>
                    <a:pt x="27" y="71"/>
                    <a:pt x="28" y="71"/>
                  </a:cubicBezTo>
                  <a:cubicBezTo>
                    <a:pt x="31" y="81"/>
                    <a:pt x="31" y="81"/>
                    <a:pt x="31" y="81"/>
                  </a:cubicBezTo>
                  <a:cubicBezTo>
                    <a:pt x="41" y="104"/>
                    <a:pt x="41" y="104"/>
                    <a:pt x="41" y="104"/>
                  </a:cubicBezTo>
                  <a:cubicBezTo>
                    <a:pt x="41" y="104"/>
                    <a:pt x="41" y="104"/>
                    <a:pt x="41" y="104"/>
                  </a:cubicBezTo>
                  <a:cubicBezTo>
                    <a:pt x="42" y="107"/>
                    <a:pt x="44" y="110"/>
                    <a:pt x="46" y="113"/>
                  </a:cubicBezTo>
                  <a:cubicBezTo>
                    <a:pt x="42" y="101"/>
                    <a:pt x="42" y="101"/>
                    <a:pt x="42" y="101"/>
                  </a:cubicBezTo>
                  <a:cubicBezTo>
                    <a:pt x="42" y="100"/>
                    <a:pt x="42" y="100"/>
                    <a:pt x="42" y="100"/>
                  </a:cubicBezTo>
                  <a:cubicBezTo>
                    <a:pt x="43" y="98"/>
                    <a:pt x="43" y="98"/>
                    <a:pt x="43" y="98"/>
                  </a:cubicBezTo>
                  <a:cubicBezTo>
                    <a:pt x="5" y="0"/>
                    <a:pt x="5" y="0"/>
                    <a:pt x="5" y="0"/>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8" name="Freeform 23"/>
            <p:cNvSpPr/>
            <p:nvPr/>
          </p:nvSpPr>
          <p:spPr bwMode="auto">
            <a:xfrm>
              <a:off x="4719638" y="3327400"/>
              <a:ext cx="15875" cy="28575"/>
            </a:xfrm>
            <a:custGeom>
              <a:avLst/>
              <a:gdLst>
                <a:gd name="T0" fmla="*/ 13 w 13"/>
                <a:gd name="T1" fmla="*/ 23 h 28"/>
                <a:gd name="T2" fmla="*/ 3 w 13"/>
                <a:gd name="T3" fmla="*/ 0 h 28"/>
                <a:gd name="T4" fmla="*/ 0 w 13"/>
                <a:gd name="T5" fmla="*/ 28 h 28"/>
                <a:gd name="T6" fmla="*/ 2 w 13"/>
                <a:gd name="T7" fmla="*/ 27 h 28"/>
                <a:gd name="T8" fmla="*/ 13 w 13"/>
                <a:gd name="T9" fmla="*/ 23 h 28"/>
              </a:gdLst>
              <a:ahLst/>
              <a:cxnLst>
                <a:cxn ang="0">
                  <a:pos x="T0" y="T1"/>
                </a:cxn>
                <a:cxn ang="0">
                  <a:pos x="T2" y="T3"/>
                </a:cxn>
                <a:cxn ang="0">
                  <a:pos x="T4" y="T5"/>
                </a:cxn>
                <a:cxn ang="0">
                  <a:pos x="T6" y="T7"/>
                </a:cxn>
                <a:cxn ang="0">
                  <a:pos x="T8" y="T9"/>
                </a:cxn>
              </a:cxnLst>
              <a:rect l="0" t="0" r="r" b="b"/>
              <a:pathLst>
                <a:path w="13" h="28">
                  <a:moveTo>
                    <a:pt x="13" y="23"/>
                  </a:moveTo>
                  <a:cubicBezTo>
                    <a:pt x="10" y="15"/>
                    <a:pt x="6" y="8"/>
                    <a:pt x="3" y="0"/>
                  </a:cubicBezTo>
                  <a:cubicBezTo>
                    <a:pt x="0" y="28"/>
                    <a:pt x="0" y="28"/>
                    <a:pt x="0" y="28"/>
                  </a:cubicBezTo>
                  <a:cubicBezTo>
                    <a:pt x="2" y="27"/>
                    <a:pt x="2" y="27"/>
                    <a:pt x="2" y="27"/>
                  </a:cubicBezTo>
                  <a:cubicBezTo>
                    <a:pt x="13" y="23"/>
                    <a:pt x="13" y="23"/>
                    <a:pt x="13" y="23"/>
                  </a:cubicBezTo>
                  <a:close/>
                </a:path>
              </a:pathLst>
            </a:custGeom>
            <a:solidFill>
              <a:srgbClr val="A3BA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59" name="Freeform 24"/>
            <p:cNvSpPr/>
            <p:nvPr/>
          </p:nvSpPr>
          <p:spPr bwMode="auto">
            <a:xfrm>
              <a:off x="4752975" y="3149600"/>
              <a:ext cx="107950" cy="192088"/>
            </a:xfrm>
            <a:custGeom>
              <a:avLst/>
              <a:gdLst>
                <a:gd name="T0" fmla="*/ 0 w 94"/>
                <a:gd name="T1" fmla="*/ 179 h 189"/>
                <a:gd name="T2" fmla="*/ 2 w 94"/>
                <a:gd name="T3" fmla="*/ 183 h 189"/>
                <a:gd name="T4" fmla="*/ 15 w 94"/>
                <a:gd name="T5" fmla="*/ 185 h 189"/>
                <a:gd name="T6" fmla="*/ 87 w 94"/>
                <a:gd name="T7" fmla="*/ 189 h 189"/>
                <a:gd name="T8" fmla="*/ 86 w 94"/>
                <a:gd name="T9" fmla="*/ 179 h 189"/>
                <a:gd name="T10" fmla="*/ 86 w 94"/>
                <a:gd name="T11" fmla="*/ 178 h 189"/>
                <a:gd name="T12" fmla="*/ 73 w 94"/>
                <a:gd name="T13" fmla="*/ 111 h 189"/>
                <a:gd name="T14" fmla="*/ 84 w 94"/>
                <a:gd name="T15" fmla="*/ 80 h 189"/>
                <a:gd name="T16" fmla="*/ 87 w 94"/>
                <a:gd name="T17" fmla="*/ 40 h 189"/>
                <a:gd name="T18" fmla="*/ 69 w 94"/>
                <a:gd name="T19" fmla="*/ 7 h 189"/>
                <a:gd name="T20" fmla="*/ 51 w 94"/>
                <a:gd name="T21" fmla="*/ 5 h 189"/>
                <a:gd name="T22" fmla="*/ 42 w 94"/>
                <a:gd name="T23" fmla="*/ 0 h 189"/>
                <a:gd name="T24" fmla="*/ 42 w 94"/>
                <a:gd name="T25" fmla="*/ 7 h 189"/>
                <a:gd name="T26" fmla="*/ 50 w 94"/>
                <a:gd name="T27" fmla="*/ 12 h 189"/>
                <a:gd name="T28" fmla="*/ 63 w 94"/>
                <a:gd name="T29" fmla="*/ 17 h 189"/>
                <a:gd name="T30" fmla="*/ 74 w 94"/>
                <a:gd name="T31" fmla="*/ 46 h 189"/>
                <a:gd name="T32" fmla="*/ 62 w 94"/>
                <a:gd name="T33" fmla="*/ 90 h 189"/>
                <a:gd name="T34" fmla="*/ 53 w 94"/>
                <a:gd name="T35" fmla="*/ 109 h 189"/>
                <a:gd name="T36" fmla="*/ 59 w 94"/>
                <a:gd name="T37" fmla="*/ 153 h 189"/>
                <a:gd name="T38" fmla="*/ 0 w 94"/>
                <a:gd name="T39" fmla="*/ 17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189">
                  <a:moveTo>
                    <a:pt x="0" y="179"/>
                  </a:moveTo>
                  <a:cubicBezTo>
                    <a:pt x="1" y="180"/>
                    <a:pt x="1" y="181"/>
                    <a:pt x="2" y="183"/>
                  </a:cubicBezTo>
                  <a:cubicBezTo>
                    <a:pt x="15" y="185"/>
                    <a:pt x="15" y="185"/>
                    <a:pt x="15" y="185"/>
                  </a:cubicBezTo>
                  <a:cubicBezTo>
                    <a:pt x="40" y="182"/>
                    <a:pt x="64" y="184"/>
                    <a:pt x="87" y="189"/>
                  </a:cubicBezTo>
                  <a:cubicBezTo>
                    <a:pt x="87" y="186"/>
                    <a:pt x="87" y="182"/>
                    <a:pt x="86" y="179"/>
                  </a:cubicBezTo>
                  <a:cubicBezTo>
                    <a:pt x="86" y="179"/>
                    <a:pt x="86" y="179"/>
                    <a:pt x="86" y="178"/>
                  </a:cubicBezTo>
                  <a:cubicBezTo>
                    <a:pt x="84" y="156"/>
                    <a:pt x="80" y="134"/>
                    <a:pt x="73" y="111"/>
                  </a:cubicBezTo>
                  <a:cubicBezTo>
                    <a:pt x="84" y="80"/>
                    <a:pt x="84" y="80"/>
                    <a:pt x="84" y="80"/>
                  </a:cubicBezTo>
                  <a:cubicBezTo>
                    <a:pt x="93" y="66"/>
                    <a:pt x="94" y="52"/>
                    <a:pt x="87" y="40"/>
                  </a:cubicBezTo>
                  <a:cubicBezTo>
                    <a:pt x="80" y="29"/>
                    <a:pt x="74" y="19"/>
                    <a:pt x="69" y="7"/>
                  </a:cubicBezTo>
                  <a:cubicBezTo>
                    <a:pt x="66" y="11"/>
                    <a:pt x="60" y="11"/>
                    <a:pt x="51" y="5"/>
                  </a:cubicBezTo>
                  <a:cubicBezTo>
                    <a:pt x="48" y="4"/>
                    <a:pt x="45" y="2"/>
                    <a:pt x="42" y="0"/>
                  </a:cubicBezTo>
                  <a:cubicBezTo>
                    <a:pt x="42" y="2"/>
                    <a:pt x="42" y="5"/>
                    <a:pt x="42" y="7"/>
                  </a:cubicBezTo>
                  <a:cubicBezTo>
                    <a:pt x="45" y="9"/>
                    <a:pt x="47" y="11"/>
                    <a:pt x="50" y="12"/>
                  </a:cubicBezTo>
                  <a:cubicBezTo>
                    <a:pt x="54" y="15"/>
                    <a:pt x="58" y="17"/>
                    <a:pt x="63" y="17"/>
                  </a:cubicBezTo>
                  <a:cubicBezTo>
                    <a:pt x="74" y="46"/>
                    <a:pt x="74" y="46"/>
                    <a:pt x="74" y="46"/>
                  </a:cubicBezTo>
                  <a:cubicBezTo>
                    <a:pt x="76" y="63"/>
                    <a:pt x="72" y="78"/>
                    <a:pt x="62" y="90"/>
                  </a:cubicBezTo>
                  <a:cubicBezTo>
                    <a:pt x="53" y="109"/>
                    <a:pt x="53" y="109"/>
                    <a:pt x="53" y="109"/>
                  </a:cubicBezTo>
                  <a:cubicBezTo>
                    <a:pt x="59" y="153"/>
                    <a:pt x="59" y="153"/>
                    <a:pt x="59" y="153"/>
                  </a:cubicBezTo>
                  <a:cubicBezTo>
                    <a:pt x="65" y="172"/>
                    <a:pt x="45" y="181"/>
                    <a:pt x="0" y="179"/>
                  </a:cubicBezTo>
                  <a:close/>
                </a:path>
              </a:pathLst>
            </a:custGeom>
            <a:solidFill>
              <a:srgbClr val="7483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0" name="Freeform 25"/>
            <p:cNvSpPr/>
            <p:nvPr/>
          </p:nvSpPr>
          <p:spPr bwMode="auto">
            <a:xfrm>
              <a:off x="4770438" y="3335338"/>
              <a:ext cx="82550" cy="336550"/>
            </a:xfrm>
            <a:custGeom>
              <a:avLst/>
              <a:gdLst>
                <a:gd name="T0" fmla="*/ 9 w 73"/>
                <a:gd name="T1" fmla="*/ 5 h 333"/>
                <a:gd name="T2" fmla="*/ 13 w 73"/>
                <a:gd name="T3" fmla="*/ 13 h 333"/>
                <a:gd name="T4" fmla="*/ 7 w 73"/>
                <a:gd name="T5" fmla="*/ 16 h 333"/>
                <a:gd name="T6" fmla="*/ 61 w 73"/>
                <a:gd name="T7" fmla="*/ 25 h 333"/>
                <a:gd name="T8" fmla="*/ 33 w 73"/>
                <a:gd name="T9" fmla="*/ 109 h 333"/>
                <a:gd name="T10" fmla="*/ 25 w 73"/>
                <a:gd name="T11" fmla="*/ 175 h 333"/>
                <a:gd name="T12" fmla="*/ 20 w 73"/>
                <a:gd name="T13" fmla="*/ 194 h 333"/>
                <a:gd name="T14" fmla="*/ 17 w 73"/>
                <a:gd name="T15" fmla="*/ 254 h 333"/>
                <a:gd name="T16" fmla="*/ 9 w 73"/>
                <a:gd name="T17" fmla="*/ 277 h 333"/>
                <a:gd name="T18" fmla="*/ 21 w 73"/>
                <a:gd name="T19" fmla="*/ 299 h 333"/>
                <a:gd name="T20" fmla="*/ 12 w 73"/>
                <a:gd name="T21" fmla="*/ 333 h 333"/>
                <a:gd name="T22" fmla="*/ 49 w 73"/>
                <a:gd name="T23" fmla="*/ 320 h 333"/>
                <a:gd name="T24" fmla="*/ 46 w 73"/>
                <a:gd name="T25" fmla="*/ 294 h 333"/>
                <a:gd name="T26" fmla="*/ 33 w 73"/>
                <a:gd name="T27" fmla="*/ 282 h 333"/>
                <a:gd name="T28" fmla="*/ 41 w 73"/>
                <a:gd name="T29" fmla="*/ 262 h 333"/>
                <a:gd name="T30" fmla="*/ 34 w 73"/>
                <a:gd name="T31" fmla="*/ 192 h 333"/>
                <a:gd name="T32" fmla="*/ 34 w 73"/>
                <a:gd name="T33" fmla="*/ 180 h 333"/>
                <a:gd name="T34" fmla="*/ 37 w 73"/>
                <a:gd name="T35" fmla="*/ 176 h 333"/>
                <a:gd name="T36" fmla="*/ 50 w 73"/>
                <a:gd name="T37" fmla="*/ 128 h 333"/>
                <a:gd name="T38" fmla="*/ 62 w 73"/>
                <a:gd name="T39" fmla="*/ 97 h 333"/>
                <a:gd name="T40" fmla="*/ 64 w 73"/>
                <a:gd name="T41" fmla="*/ 89 h 333"/>
                <a:gd name="T42" fmla="*/ 66 w 73"/>
                <a:gd name="T43" fmla="*/ 81 h 333"/>
                <a:gd name="T44" fmla="*/ 71 w 73"/>
                <a:gd name="T45" fmla="*/ 51 h 333"/>
                <a:gd name="T46" fmla="*/ 72 w 73"/>
                <a:gd name="T47" fmla="*/ 10 h 333"/>
                <a:gd name="T48" fmla="*/ 72 w 73"/>
                <a:gd name="T49" fmla="*/ 7 h 333"/>
                <a:gd name="T50" fmla="*/ 0 w 73"/>
                <a:gd name="T51" fmla="*/ 3 h 333"/>
                <a:gd name="T52" fmla="*/ 9 w 73"/>
                <a:gd name="T53" fmla="*/ 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3" h="333">
                  <a:moveTo>
                    <a:pt x="9" y="5"/>
                  </a:moveTo>
                  <a:cubicBezTo>
                    <a:pt x="13" y="13"/>
                    <a:pt x="13" y="13"/>
                    <a:pt x="13" y="13"/>
                  </a:cubicBezTo>
                  <a:cubicBezTo>
                    <a:pt x="10" y="14"/>
                    <a:pt x="8" y="15"/>
                    <a:pt x="7" y="16"/>
                  </a:cubicBezTo>
                  <a:cubicBezTo>
                    <a:pt x="61" y="25"/>
                    <a:pt x="61" y="25"/>
                    <a:pt x="61" y="25"/>
                  </a:cubicBezTo>
                  <a:cubicBezTo>
                    <a:pt x="33" y="109"/>
                    <a:pt x="33" y="109"/>
                    <a:pt x="33" y="109"/>
                  </a:cubicBezTo>
                  <a:cubicBezTo>
                    <a:pt x="25" y="175"/>
                    <a:pt x="25" y="175"/>
                    <a:pt x="25" y="175"/>
                  </a:cubicBezTo>
                  <a:cubicBezTo>
                    <a:pt x="20" y="194"/>
                    <a:pt x="20" y="194"/>
                    <a:pt x="20" y="194"/>
                  </a:cubicBezTo>
                  <a:cubicBezTo>
                    <a:pt x="17" y="254"/>
                    <a:pt x="17" y="254"/>
                    <a:pt x="17" y="254"/>
                  </a:cubicBezTo>
                  <a:cubicBezTo>
                    <a:pt x="9" y="277"/>
                    <a:pt x="9" y="277"/>
                    <a:pt x="9" y="277"/>
                  </a:cubicBezTo>
                  <a:cubicBezTo>
                    <a:pt x="21" y="299"/>
                    <a:pt x="21" y="299"/>
                    <a:pt x="21" y="299"/>
                  </a:cubicBezTo>
                  <a:cubicBezTo>
                    <a:pt x="12" y="333"/>
                    <a:pt x="12" y="333"/>
                    <a:pt x="12" y="333"/>
                  </a:cubicBezTo>
                  <a:cubicBezTo>
                    <a:pt x="49" y="320"/>
                    <a:pt x="49" y="320"/>
                    <a:pt x="49" y="320"/>
                  </a:cubicBezTo>
                  <a:cubicBezTo>
                    <a:pt x="46" y="294"/>
                    <a:pt x="46" y="294"/>
                    <a:pt x="46" y="294"/>
                  </a:cubicBezTo>
                  <a:cubicBezTo>
                    <a:pt x="33" y="282"/>
                    <a:pt x="33" y="282"/>
                    <a:pt x="33" y="282"/>
                  </a:cubicBezTo>
                  <a:cubicBezTo>
                    <a:pt x="41" y="262"/>
                    <a:pt x="41" y="262"/>
                    <a:pt x="41" y="262"/>
                  </a:cubicBezTo>
                  <a:cubicBezTo>
                    <a:pt x="34" y="192"/>
                    <a:pt x="34" y="192"/>
                    <a:pt x="34" y="192"/>
                  </a:cubicBezTo>
                  <a:cubicBezTo>
                    <a:pt x="34" y="180"/>
                    <a:pt x="34" y="180"/>
                    <a:pt x="34" y="180"/>
                  </a:cubicBezTo>
                  <a:cubicBezTo>
                    <a:pt x="37" y="176"/>
                    <a:pt x="37" y="176"/>
                    <a:pt x="37" y="176"/>
                  </a:cubicBezTo>
                  <a:cubicBezTo>
                    <a:pt x="50" y="128"/>
                    <a:pt x="50" y="128"/>
                    <a:pt x="50" y="128"/>
                  </a:cubicBezTo>
                  <a:cubicBezTo>
                    <a:pt x="55" y="118"/>
                    <a:pt x="59" y="108"/>
                    <a:pt x="62" y="97"/>
                  </a:cubicBezTo>
                  <a:cubicBezTo>
                    <a:pt x="63" y="94"/>
                    <a:pt x="64" y="92"/>
                    <a:pt x="64" y="89"/>
                  </a:cubicBezTo>
                  <a:cubicBezTo>
                    <a:pt x="65" y="86"/>
                    <a:pt x="66" y="83"/>
                    <a:pt x="66" y="81"/>
                  </a:cubicBezTo>
                  <a:cubicBezTo>
                    <a:pt x="68" y="71"/>
                    <a:pt x="70" y="61"/>
                    <a:pt x="71" y="51"/>
                  </a:cubicBezTo>
                  <a:cubicBezTo>
                    <a:pt x="73" y="38"/>
                    <a:pt x="73" y="24"/>
                    <a:pt x="72" y="10"/>
                  </a:cubicBezTo>
                  <a:cubicBezTo>
                    <a:pt x="72" y="9"/>
                    <a:pt x="72" y="8"/>
                    <a:pt x="72" y="7"/>
                  </a:cubicBezTo>
                  <a:cubicBezTo>
                    <a:pt x="49" y="2"/>
                    <a:pt x="25" y="0"/>
                    <a:pt x="0" y="3"/>
                  </a:cubicBezTo>
                  <a:cubicBezTo>
                    <a:pt x="9" y="5"/>
                    <a:pt x="9" y="5"/>
                    <a:pt x="9" y="5"/>
                  </a:cubicBezTo>
                  <a:close/>
                </a:path>
              </a:pathLst>
            </a:custGeom>
            <a:solidFill>
              <a:srgbClr val="2B30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1" name="Freeform 26"/>
            <p:cNvSpPr/>
            <p:nvPr/>
          </p:nvSpPr>
          <p:spPr bwMode="auto">
            <a:xfrm>
              <a:off x="4840288" y="3332163"/>
              <a:ext cx="26988" cy="101600"/>
            </a:xfrm>
            <a:custGeom>
              <a:avLst/>
              <a:gdLst>
                <a:gd name="T0" fmla="*/ 10 w 23"/>
                <a:gd name="T1" fmla="*/ 10 h 101"/>
                <a:gd name="T2" fmla="*/ 10 w 23"/>
                <a:gd name="T3" fmla="*/ 13 h 101"/>
                <a:gd name="T4" fmla="*/ 16 w 23"/>
                <a:gd name="T5" fmla="*/ 43 h 101"/>
                <a:gd name="T6" fmla="*/ 13 w 23"/>
                <a:gd name="T7" fmla="*/ 76 h 101"/>
                <a:gd name="T8" fmla="*/ 2 w 23"/>
                <a:gd name="T9" fmla="*/ 92 h 101"/>
                <a:gd name="T10" fmla="*/ 0 w 23"/>
                <a:gd name="T11" fmla="*/ 100 h 101"/>
                <a:gd name="T12" fmla="*/ 5 w 23"/>
                <a:gd name="T13" fmla="*/ 94 h 101"/>
                <a:gd name="T14" fmla="*/ 10 w 23"/>
                <a:gd name="T15" fmla="*/ 91 h 101"/>
                <a:gd name="T16" fmla="*/ 23 w 23"/>
                <a:gd name="T17" fmla="*/ 68 h 101"/>
                <a:gd name="T18" fmla="*/ 20 w 23"/>
                <a:gd name="T19" fmla="*/ 47 h 101"/>
                <a:gd name="T20" fmla="*/ 20 w 23"/>
                <a:gd name="T21" fmla="*/ 45 h 101"/>
                <a:gd name="T22" fmla="*/ 9 w 23"/>
                <a:gd name="T23" fmla="*/ 0 h 101"/>
                <a:gd name="T24" fmla="*/ 10 w 23"/>
                <a:gd name="T25"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101">
                  <a:moveTo>
                    <a:pt x="10" y="10"/>
                  </a:moveTo>
                  <a:cubicBezTo>
                    <a:pt x="10" y="11"/>
                    <a:pt x="10" y="12"/>
                    <a:pt x="10" y="13"/>
                  </a:cubicBezTo>
                  <a:cubicBezTo>
                    <a:pt x="16" y="43"/>
                    <a:pt x="16" y="43"/>
                    <a:pt x="16" y="43"/>
                  </a:cubicBezTo>
                  <a:cubicBezTo>
                    <a:pt x="13" y="76"/>
                    <a:pt x="13" y="76"/>
                    <a:pt x="13" y="76"/>
                  </a:cubicBezTo>
                  <a:cubicBezTo>
                    <a:pt x="2" y="92"/>
                    <a:pt x="2" y="92"/>
                    <a:pt x="2" y="92"/>
                  </a:cubicBezTo>
                  <a:cubicBezTo>
                    <a:pt x="2" y="95"/>
                    <a:pt x="1" y="97"/>
                    <a:pt x="0" y="100"/>
                  </a:cubicBezTo>
                  <a:cubicBezTo>
                    <a:pt x="2" y="101"/>
                    <a:pt x="3" y="99"/>
                    <a:pt x="5" y="94"/>
                  </a:cubicBezTo>
                  <a:cubicBezTo>
                    <a:pt x="6" y="93"/>
                    <a:pt x="8" y="92"/>
                    <a:pt x="10" y="91"/>
                  </a:cubicBezTo>
                  <a:cubicBezTo>
                    <a:pt x="23" y="68"/>
                    <a:pt x="23" y="68"/>
                    <a:pt x="23" y="68"/>
                  </a:cubicBezTo>
                  <a:cubicBezTo>
                    <a:pt x="20" y="47"/>
                    <a:pt x="20" y="47"/>
                    <a:pt x="20" y="47"/>
                  </a:cubicBezTo>
                  <a:cubicBezTo>
                    <a:pt x="20" y="45"/>
                    <a:pt x="20" y="45"/>
                    <a:pt x="20" y="45"/>
                  </a:cubicBezTo>
                  <a:cubicBezTo>
                    <a:pt x="19" y="28"/>
                    <a:pt x="16" y="13"/>
                    <a:pt x="9" y="0"/>
                  </a:cubicBezTo>
                  <a:cubicBezTo>
                    <a:pt x="10" y="3"/>
                    <a:pt x="10" y="7"/>
                    <a:pt x="10" y="1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2" name="Freeform 27"/>
            <p:cNvSpPr/>
            <p:nvPr/>
          </p:nvSpPr>
          <p:spPr bwMode="auto">
            <a:xfrm>
              <a:off x="4843463" y="3344863"/>
              <a:ext cx="15875" cy="79375"/>
            </a:xfrm>
            <a:custGeom>
              <a:avLst/>
              <a:gdLst>
                <a:gd name="T0" fmla="*/ 11 w 14"/>
                <a:gd name="T1" fmla="*/ 63 h 79"/>
                <a:gd name="T2" fmla="*/ 14 w 14"/>
                <a:gd name="T3" fmla="*/ 30 h 79"/>
                <a:gd name="T4" fmla="*/ 8 w 14"/>
                <a:gd name="T5" fmla="*/ 0 h 79"/>
                <a:gd name="T6" fmla="*/ 7 w 14"/>
                <a:gd name="T7" fmla="*/ 41 h 79"/>
                <a:gd name="T8" fmla="*/ 9 w 14"/>
                <a:gd name="T9" fmla="*/ 59 h 79"/>
                <a:gd name="T10" fmla="*/ 10 w 14"/>
                <a:gd name="T11" fmla="*/ 62 h 79"/>
                <a:gd name="T12" fmla="*/ 2 w 14"/>
                <a:gd name="T13" fmla="*/ 71 h 79"/>
                <a:gd name="T14" fmla="*/ 0 w 14"/>
                <a:gd name="T15" fmla="*/ 79 h 79"/>
                <a:gd name="T16" fmla="*/ 11 w 14"/>
                <a:gd name="T17" fmla="*/ 6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79">
                  <a:moveTo>
                    <a:pt x="11" y="63"/>
                  </a:moveTo>
                  <a:cubicBezTo>
                    <a:pt x="14" y="30"/>
                    <a:pt x="14" y="30"/>
                    <a:pt x="14" y="30"/>
                  </a:cubicBezTo>
                  <a:cubicBezTo>
                    <a:pt x="8" y="0"/>
                    <a:pt x="8" y="0"/>
                    <a:pt x="8" y="0"/>
                  </a:cubicBezTo>
                  <a:cubicBezTo>
                    <a:pt x="9" y="14"/>
                    <a:pt x="9" y="28"/>
                    <a:pt x="7" y="41"/>
                  </a:cubicBezTo>
                  <a:cubicBezTo>
                    <a:pt x="9" y="59"/>
                    <a:pt x="9" y="59"/>
                    <a:pt x="9" y="59"/>
                  </a:cubicBezTo>
                  <a:cubicBezTo>
                    <a:pt x="9" y="60"/>
                    <a:pt x="10" y="61"/>
                    <a:pt x="10" y="62"/>
                  </a:cubicBezTo>
                  <a:cubicBezTo>
                    <a:pt x="2" y="71"/>
                    <a:pt x="2" y="71"/>
                    <a:pt x="2" y="71"/>
                  </a:cubicBezTo>
                  <a:cubicBezTo>
                    <a:pt x="2" y="73"/>
                    <a:pt x="1" y="76"/>
                    <a:pt x="0" y="79"/>
                  </a:cubicBezTo>
                  <a:cubicBezTo>
                    <a:pt x="11" y="63"/>
                    <a:pt x="11" y="63"/>
                    <a:pt x="11" y="63"/>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3" name="Freeform 28"/>
            <p:cNvSpPr/>
            <p:nvPr/>
          </p:nvSpPr>
          <p:spPr bwMode="auto">
            <a:xfrm>
              <a:off x="4765675" y="3375025"/>
              <a:ext cx="22225" cy="22225"/>
            </a:xfrm>
            <a:custGeom>
              <a:avLst/>
              <a:gdLst>
                <a:gd name="T0" fmla="*/ 12 w 19"/>
                <a:gd name="T1" fmla="*/ 13 h 22"/>
                <a:gd name="T2" fmla="*/ 11 w 19"/>
                <a:gd name="T3" fmla="*/ 11 h 22"/>
                <a:gd name="T4" fmla="*/ 0 w 19"/>
                <a:gd name="T5" fmla="*/ 0 h 22"/>
                <a:gd name="T6" fmla="*/ 0 w 19"/>
                <a:gd name="T7" fmla="*/ 4 h 22"/>
                <a:gd name="T8" fmla="*/ 17 w 19"/>
                <a:gd name="T9" fmla="*/ 22 h 22"/>
                <a:gd name="T10" fmla="*/ 12 w 19"/>
                <a:gd name="T11" fmla="*/ 13 h 22"/>
              </a:gdLst>
              <a:ahLst/>
              <a:cxnLst>
                <a:cxn ang="0">
                  <a:pos x="T0" y="T1"/>
                </a:cxn>
                <a:cxn ang="0">
                  <a:pos x="T2" y="T3"/>
                </a:cxn>
                <a:cxn ang="0">
                  <a:pos x="T4" y="T5"/>
                </a:cxn>
                <a:cxn ang="0">
                  <a:pos x="T6" y="T7"/>
                </a:cxn>
                <a:cxn ang="0">
                  <a:pos x="T8" y="T9"/>
                </a:cxn>
                <a:cxn ang="0">
                  <a:pos x="T10" y="T11"/>
                </a:cxn>
              </a:cxnLst>
              <a:rect l="0" t="0" r="r" b="b"/>
              <a:pathLst>
                <a:path w="19" h="22">
                  <a:moveTo>
                    <a:pt x="12" y="13"/>
                  </a:moveTo>
                  <a:cubicBezTo>
                    <a:pt x="11" y="11"/>
                    <a:pt x="11" y="11"/>
                    <a:pt x="11" y="11"/>
                  </a:cubicBezTo>
                  <a:cubicBezTo>
                    <a:pt x="0" y="0"/>
                    <a:pt x="0" y="0"/>
                    <a:pt x="0" y="0"/>
                  </a:cubicBezTo>
                  <a:cubicBezTo>
                    <a:pt x="0" y="4"/>
                    <a:pt x="0" y="4"/>
                    <a:pt x="0" y="4"/>
                  </a:cubicBezTo>
                  <a:cubicBezTo>
                    <a:pt x="17" y="22"/>
                    <a:pt x="17" y="22"/>
                    <a:pt x="17" y="22"/>
                  </a:cubicBezTo>
                  <a:cubicBezTo>
                    <a:pt x="19" y="20"/>
                    <a:pt x="17" y="17"/>
                    <a:pt x="12" y="13"/>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4" name="Freeform 29"/>
            <p:cNvSpPr>
              <a:spLocks noEditPoints="1"/>
            </p:cNvSpPr>
            <p:nvPr/>
          </p:nvSpPr>
          <p:spPr bwMode="auto">
            <a:xfrm>
              <a:off x="4687888" y="3351213"/>
              <a:ext cx="103188" cy="338138"/>
            </a:xfrm>
            <a:custGeom>
              <a:avLst/>
              <a:gdLst>
                <a:gd name="T0" fmla="*/ 80 w 90"/>
                <a:gd name="T1" fmla="*/ 37 h 333"/>
                <a:gd name="T2" fmla="*/ 80 w 90"/>
                <a:gd name="T3" fmla="*/ 37 h 333"/>
                <a:gd name="T4" fmla="*/ 85 w 90"/>
                <a:gd name="T5" fmla="*/ 46 h 333"/>
                <a:gd name="T6" fmla="*/ 83 w 90"/>
                <a:gd name="T7" fmla="*/ 47 h 333"/>
                <a:gd name="T8" fmla="*/ 68 w 90"/>
                <a:gd name="T9" fmla="*/ 34 h 333"/>
                <a:gd name="T10" fmla="*/ 61 w 90"/>
                <a:gd name="T11" fmla="*/ 27 h 333"/>
                <a:gd name="T12" fmla="*/ 64 w 90"/>
                <a:gd name="T13" fmla="*/ 37 h 333"/>
                <a:gd name="T14" fmla="*/ 66 w 90"/>
                <a:gd name="T15" fmla="*/ 48 h 333"/>
                <a:gd name="T16" fmla="*/ 65 w 90"/>
                <a:gd name="T17" fmla="*/ 47 h 333"/>
                <a:gd name="T18" fmla="*/ 56 w 90"/>
                <a:gd name="T19" fmla="*/ 34 h 333"/>
                <a:gd name="T20" fmla="*/ 45 w 90"/>
                <a:gd name="T21" fmla="*/ 11 h 333"/>
                <a:gd name="T22" fmla="*/ 42 w 90"/>
                <a:gd name="T23" fmla="*/ 1 h 333"/>
                <a:gd name="T24" fmla="*/ 41 w 90"/>
                <a:gd name="T25" fmla="*/ 0 h 333"/>
                <a:gd name="T26" fmla="*/ 30 w 90"/>
                <a:gd name="T27" fmla="*/ 4 h 333"/>
                <a:gd name="T28" fmla="*/ 40 w 90"/>
                <a:gd name="T29" fmla="*/ 118 h 333"/>
                <a:gd name="T30" fmla="*/ 40 w 90"/>
                <a:gd name="T31" fmla="*/ 130 h 333"/>
                <a:gd name="T32" fmla="*/ 37 w 90"/>
                <a:gd name="T33" fmla="*/ 153 h 333"/>
                <a:gd name="T34" fmla="*/ 33 w 90"/>
                <a:gd name="T35" fmla="*/ 159 h 333"/>
                <a:gd name="T36" fmla="*/ 11 w 90"/>
                <a:gd name="T37" fmla="*/ 280 h 333"/>
                <a:gd name="T38" fmla="*/ 2 w 90"/>
                <a:gd name="T39" fmla="*/ 296 h 333"/>
                <a:gd name="T40" fmla="*/ 0 w 90"/>
                <a:gd name="T41" fmla="*/ 333 h 333"/>
                <a:gd name="T42" fmla="*/ 8 w 90"/>
                <a:gd name="T43" fmla="*/ 325 h 333"/>
                <a:gd name="T44" fmla="*/ 18 w 90"/>
                <a:gd name="T45" fmla="*/ 322 h 333"/>
                <a:gd name="T46" fmla="*/ 39 w 90"/>
                <a:gd name="T47" fmla="*/ 253 h 333"/>
                <a:gd name="T48" fmla="*/ 52 w 90"/>
                <a:gd name="T49" fmla="*/ 188 h 333"/>
                <a:gd name="T50" fmla="*/ 65 w 90"/>
                <a:gd name="T51" fmla="*/ 161 h 333"/>
                <a:gd name="T52" fmla="*/ 63 w 90"/>
                <a:gd name="T53" fmla="*/ 141 h 333"/>
                <a:gd name="T54" fmla="*/ 90 w 90"/>
                <a:gd name="T55" fmla="*/ 44 h 333"/>
                <a:gd name="T56" fmla="*/ 88 w 90"/>
                <a:gd name="T57" fmla="*/ 42 h 333"/>
                <a:gd name="T58" fmla="*/ 80 w 90"/>
                <a:gd name="T59" fmla="*/ 37 h 333"/>
                <a:gd name="T60" fmla="*/ 32 w 90"/>
                <a:gd name="T61" fmla="*/ 5 h 333"/>
                <a:gd name="T62" fmla="*/ 36 w 90"/>
                <a:gd name="T63" fmla="*/ 3 h 333"/>
                <a:gd name="T64" fmla="*/ 45 w 90"/>
                <a:gd name="T65" fmla="*/ 115 h 333"/>
                <a:gd name="T66" fmla="*/ 45 w 90"/>
                <a:gd name="T67" fmla="*/ 136 h 333"/>
                <a:gd name="T68" fmla="*/ 43 w 90"/>
                <a:gd name="T69" fmla="*/ 157 h 333"/>
                <a:gd name="T70" fmla="*/ 21 w 90"/>
                <a:gd name="T71" fmla="*/ 231 h 333"/>
                <a:gd name="T72" fmla="*/ 21 w 90"/>
                <a:gd name="T73" fmla="*/ 232 h 333"/>
                <a:gd name="T74" fmla="*/ 19 w 90"/>
                <a:gd name="T75" fmla="*/ 283 h 333"/>
                <a:gd name="T76" fmla="*/ 7 w 90"/>
                <a:gd name="T77" fmla="*/ 300 h 333"/>
                <a:gd name="T78" fmla="*/ 8 w 90"/>
                <a:gd name="T79" fmla="*/ 323 h 333"/>
                <a:gd name="T80" fmla="*/ 1 w 90"/>
                <a:gd name="T81" fmla="*/ 328 h 333"/>
                <a:gd name="T82" fmla="*/ 3 w 90"/>
                <a:gd name="T83" fmla="*/ 297 h 333"/>
                <a:gd name="T84" fmla="*/ 13 w 90"/>
                <a:gd name="T85" fmla="*/ 281 h 333"/>
                <a:gd name="T86" fmla="*/ 13 w 90"/>
                <a:gd name="T87" fmla="*/ 280 h 333"/>
                <a:gd name="T88" fmla="*/ 34 w 90"/>
                <a:gd name="T89" fmla="*/ 160 h 333"/>
                <a:gd name="T90" fmla="*/ 38 w 90"/>
                <a:gd name="T91" fmla="*/ 154 h 333"/>
                <a:gd name="T92" fmla="*/ 38 w 90"/>
                <a:gd name="T93" fmla="*/ 153 h 333"/>
                <a:gd name="T94" fmla="*/ 41 w 90"/>
                <a:gd name="T95" fmla="*/ 130 h 333"/>
                <a:gd name="T96" fmla="*/ 41 w 90"/>
                <a:gd name="T97" fmla="*/ 130 h 333"/>
                <a:gd name="T98" fmla="*/ 41 w 90"/>
                <a:gd name="T99" fmla="*/ 117 h 333"/>
                <a:gd name="T100" fmla="*/ 32 w 90"/>
                <a:gd name="T101" fmla="*/ 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 h="333">
                  <a:moveTo>
                    <a:pt x="80" y="37"/>
                  </a:moveTo>
                  <a:cubicBezTo>
                    <a:pt x="80" y="37"/>
                    <a:pt x="80" y="37"/>
                    <a:pt x="80" y="37"/>
                  </a:cubicBezTo>
                  <a:cubicBezTo>
                    <a:pt x="85" y="41"/>
                    <a:pt x="87" y="44"/>
                    <a:pt x="85" y="46"/>
                  </a:cubicBezTo>
                  <a:cubicBezTo>
                    <a:pt x="85" y="46"/>
                    <a:pt x="84" y="46"/>
                    <a:pt x="83" y="47"/>
                  </a:cubicBezTo>
                  <a:cubicBezTo>
                    <a:pt x="68" y="34"/>
                    <a:pt x="68" y="34"/>
                    <a:pt x="68" y="34"/>
                  </a:cubicBezTo>
                  <a:cubicBezTo>
                    <a:pt x="61" y="27"/>
                    <a:pt x="61" y="27"/>
                    <a:pt x="61" y="27"/>
                  </a:cubicBezTo>
                  <a:cubicBezTo>
                    <a:pt x="61" y="30"/>
                    <a:pt x="62" y="34"/>
                    <a:pt x="64" y="37"/>
                  </a:cubicBezTo>
                  <a:cubicBezTo>
                    <a:pt x="68" y="43"/>
                    <a:pt x="69" y="46"/>
                    <a:pt x="66" y="48"/>
                  </a:cubicBezTo>
                  <a:cubicBezTo>
                    <a:pt x="66" y="48"/>
                    <a:pt x="65" y="48"/>
                    <a:pt x="65" y="47"/>
                  </a:cubicBezTo>
                  <a:cubicBezTo>
                    <a:pt x="61" y="44"/>
                    <a:pt x="58" y="40"/>
                    <a:pt x="56" y="34"/>
                  </a:cubicBezTo>
                  <a:cubicBezTo>
                    <a:pt x="45" y="11"/>
                    <a:pt x="45" y="11"/>
                    <a:pt x="45" y="11"/>
                  </a:cubicBezTo>
                  <a:cubicBezTo>
                    <a:pt x="42" y="1"/>
                    <a:pt x="42" y="1"/>
                    <a:pt x="42" y="1"/>
                  </a:cubicBezTo>
                  <a:cubicBezTo>
                    <a:pt x="42" y="1"/>
                    <a:pt x="42" y="0"/>
                    <a:pt x="41" y="0"/>
                  </a:cubicBezTo>
                  <a:cubicBezTo>
                    <a:pt x="30" y="4"/>
                    <a:pt x="30" y="4"/>
                    <a:pt x="30" y="4"/>
                  </a:cubicBezTo>
                  <a:cubicBezTo>
                    <a:pt x="28" y="42"/>
                    <a:pt x="32" y="80"/>
                    <a:pt x="40" y="118"/>
                  </a:cubicBezTo>
                  <a:cubicBezTo>
                    <a:pt x="40" y="130"/>
                    <a:pt x="40" y="130"/>
                    <a:pt x="40" y="130"/>
                  </a:cubicBezTo>
                  <a:cubicBezTo>
                    <a:pt x="38" y="135"/>
                    <a:pt x="37" y="142"/>
                    <a:pt x="37" y="153"/>
                  </a:cubicBezTo>
                  <a:cubicBezTo>
                    <a:pt x="33" y="159"/>
                    <a:pt x="33" y="159"/>
                    <a:pt x="33" y="159"/>
                  </a:cubicBezTo>
                  <a:cubicBezTo>
                    <a:pt x="17" y="196"/>
                    <a:pt x="10" y="237"/>
                    <a:pt x="11" y="280"/>
                  </a:cubicBezTo>
                  <a:cubicBezTo>
                    <a:pt x="2" y="296"/>
                    <a:pt x="2" y="296"/>
                    <a:pt x="2" y="296"/>
                  </a:cubicBezTo>
                  <a:cubicBezTo>
                    <a:pt x="0" y="333"/>
                    <a:pt x="0" y="333"/>
                    <a:pt x="0" y="333"/>
                  </a:cubicBezTo>
                  <a:cubicBezTo>
                    <a:pt x="2" y="329"/>
                    <a:pt x="5" y="326"/>
                    <a:pt x="8" y="325"/>
                  </a:cubicBezTo>
                  <a:cubicBezTo>
                    <a:pt x="11" y="323"/>
                    <a:pt x="14" y="322"/>
                    <a:pt x="18" y="322"/>
                  </a:cubicBezTo>
                  <a:cubicBezTo>
                    <a:pt x="39" y="253"/>
                    <a:pt x="39" y="253"/>
                    <a:pt x="39" y="253"/>
                  </a:cubicBezTo>
                  <a:cubicBezTo>
                    <a:pt x="52" y="188"/>
                    <a:pt x="52" y="188"/>
                    <a:pt x="52" y="188"/>
                  </a:cubicBezTo>
                  <a:cubicBezTo>
                    <a:pt x="65" y="161"/>
                    <a:pt x="65" y="161"/>
                    <a:pt x="65" y="161"/>
                  </a:cubicBezTo>
                  <a:cubicBezTo>
                    <a:pt x="63" y="141"/>
                    <a:pt x="63" y="141"/>
                    <a:pt x="63" y="141"/>
                  </a:cubicBezTo>
                  <a:cubicBezTo>
                    <a:pt x="90" y="44"/>
                    <a:pt x="90" y="44"/>
                    <a:pt x="90" y="44"/>
                  </a:cubicBezTo>
                  <a:cubicBezTo>
                    <a:pt x="90" y="43"/>
                    <a:pt x="89" y="43"/>
                    <a:pt x="88" y="42"/>
                  </a:cubicBezTo>
                  <a:cubicBezTo>
                    <a:pt x="80" y="37"/>
                    <a:pt x="80" y="37"/>
                    <a:pt x="80" y="37"/>
                  </a:cubicBezTo>
                  <a:close/>
                  <a:moveTo>
                    <a:pt x="32" y="5"/>
                  </a:moveTo>
                  <a:cubicBezTo>
                    <a:pt x="36" y="3"/>
                    <a:pt x="36" y="3"/>
                    <a:pt x="36" y="3"/>
                  </a:cubicBezTo>
                  <a:cubicBezTo>
                    <a:pt x="34" y="37"/>
                    <a:pt x="37" y="74"/>
                    <a:pt x="45" y="115"/>
                  </a:cubicBezTo>
                  <a:cubicBezTo>
                    <a:pt x="45" y="136"/>
                    <a:pt x="45" y="136"/>
                    <a:pt x="45" y="136"/>
                  </a:cubicBezTo>
                  <a:cubicBezTo>
                    <a:pt x="43" y="157"/>
                    <a:pt x="43" y="157"/>
                    <a:pt x="43" y="157"/>
                  </a:cubicBezTo>
                  <a:cubicBezTo>
                    <a:pt x="31" y="182"/>
                    <a:pt x="23" y="207"/>
                    <a:pt x="21" y="231"/>
                  </a:cubicBezTo>
                  <a:cubicBezTo>
                    <a:pt x="21" y="232"/>
                    <a:pt x="21" y="232"/>
                    <a:pt x="21" y="232"/>
                  </a:cubicBezTo>
                  <a:cubicBezTo>
                    <a:pt x="19" y="283"/>
                    <a:pt x="19" y="283"/>
                    <a:pt x="19" y="283"/>
                  </a:cubicBezTo>
                  <a:cubicBezTo>
                    <a:pt x="7" y="300"/>
                    <a:pt x="7" y="300"/>
                    <a:pt x="7" y="300"/>
                  </a:cubicBezTo>
                  <a:cubicBezTo>
                    <a:pt x="8" y="323"/>
                    <a:pt x="8" y="323"/>
                    <a:pt x="8" y="323"/>
                  </a:cubicBezTo>
                  <a:cubicBezTo>
                    <a:pt x="5" y="324"/>
                    <a:pt x="3" y="326"/>
                    <a:pt x="1" y="328"/>
                  </a:cubicBezTo>
                  <a:cubicBezTo>
                    <a:pt x="3" y="297"/>
                    <a:pt x="3" y="297"/>
                    <a:pt x="3" y="297"/>
                  </a:cubicBezTo>
                  <a:cubicBezTo>
                    <a:pt x="13" y="281"/>
                    <a:pt x="13" y="281"/>
                    <a:pt x="13" y="281"/>
                  </a:cubicBezTo>
                  <a:cubicBezTo>
                    <a:pt x="13" y="281"/>
                    <a:pt x="13" y="280"/>
                    <a:pt x="13" y="280"/>
                  </a:cubicBezTo>
                  <a:cubicBezTo>
                    <a:pt x="11" y="237"/>
                    <a:pt x="18" y="197"/>
                    <a:pt x="34" y="160"/>
                  </a:cubicBezTo>
                  <a:cubicBezTo>
                    <a:pt x="38" y="154"/>
                    <a:pt x="38" y="154"/>
                    <a:pt x="38" y="154"/>
                  </a:cubicBezTo>
                  <a:cubicBezTo>
                    <a:pt x="38" y="153"/>
                    <a:pt x="38" y="153"/>
                    <a:pt x="38" y="153"/>
                  </a:cubicBezTo>
                  <a:cubicBezTo>
                    <a:pt x="38" y="143"/>
                    <a:pt x="39" y="135"/>
                    <a:pt x="41" y="130"/>
                  </a:cubicBezTo>
                  <a:cubicBezTo>
                    <a:pt x="41" y="130"/>
                    <a:pt x="41" y="130"/>
                    <a:pt x="41" y="130"/>
                  </a:cubicBezTo>
                  <a:cubicBezTo>
                    <a:pt x="41" y="117"/>
                    <a:pt x="41" y="117"/>
                    <a:pt x="41" y="117"/>
                  </a:cubicBezTo>
                  <a:cubicBezTo>
                    <a:pt x="33" y="80"/>
                    <a:pt x="30" y="43"/>
                    <a:pt x="32" y="5"/>
                  </a:cubicBezTo>
                  <a:close/>
                </a:path>
              </a:pathLst>
            </a:custGeom>
            <a:solidFill>
              <a:srgbClr val="50592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5" name="Freeform 30"/>
            <p:cNvSpPr/>
            <p:nvPr/>
          </p:nvSpPr>
          <p:spPr bwMode="auto">
            <a:xfrm>
              <a:off x="4689475" y="3354388"/>
              <a:ext cx="50800" cy="328613"/>
            </a:xfrm>
            <a:custGeom>
              <a:avLst/>
              <a:gdLst>
                <a:gd name="T0" fmla="*/ 35 w 44"/>
                <a:gd name="T1" fmla="*/ 0 h 325"/>
                <a:gd name="T2" fmla="*/ 31 w 44"/>
                <a:gd name="T3" fmla="*/ 2 h 325"/>
                <a:gd name="T4" fmla="*/ 40 w 44"/>
                <a:gd name="T5" fmla="*/ 114 h 325"/>
                <a:gd name="T6" fmla="*/ 40 w 44"/>
                <a:gd name="T7" fmla="*/ 127 h 325"/>
                <a:gd name="T8" fmla="*/ 40 w 44"/>
                <a:gd name="T9" fmla="*/ 127 h 325"/>
                <a:gd name="T10" fmla="*/ 37 w 44"/>
                <a:gd name="T11" fmla="*/ 150 h 325"/>
                <a:gd name="T12" fmla="*/ 37 w 44"/>
                <a:gd name="T13" fmla="*/ 151 h 325"/>
                <a:gd name="T14" fmla="*/ 33 w 44"/>
                <a:gd name="T15" fmla="*/ 157 h 325"/>
                <a:gd name="T16" fmla="*/ 12 w 44"/>
                <a:gd name="T17" fmla="*/ 277 h 325"/>
                <a:gd name="T18" fmla="*/ 12 w 44"/>
                <a:gd name="T19" fmla="*/ 278 h 325"/>
                <a:gd name="T20" fmla="*/ 2 w 44"/>
                <a:gd name="T21" fmla="*/ 294 h 325"/>
                <a:gd name="T22" fmla="*/ 0 w 44"/>
                <a:gd name="T23" fmla="*/ 325 h 325"/>
                <a:gd name="T24" fmla="*/ 7 w 44"/>
                <a:gd name="T25" fmla="*/ 320 h 325"/>
                <a:gd name="T26" fmla="*/ 6 w 44"/>
                <a:gd name="T27" fmla="*/ 297 h 325"/>
                <a:gd name="T28" fmla="*/ 18 w 44"/>
                <a:gd name="T29" fmla="*/ 280 h 325"/>
                <a:gd name="T30" fmla="*/ 20 w 44"/>
                <a:gd name="T31" fmla="*/ 229 h 325"/>
                <a:gd name="T32" fmla="*/ 20 w 44"/>
                <a:gd name="T33" fmla="*/ 228 h 325"/>
                <a:gd name="T34" fmla="*/ 42 w 44"/>
                <a:gd name="T35" fmla="*/ 154 h 325"/>
                <a:gd name="T36" fmla="*/ 44 w 44"/>
                <a:gd name="T37" fmla="*/ 133 h 325"/>
                <a:gd name="T38" fmla="*/ 44 w 44"/>
                <a:gd name="T39" fmla="*/ 112 h 325"/>
                <a:gd name="T40" fmla="*/ 35 w 44"/>
                <a:gd name="T41"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 h="325">
                  <a:moveTo>
                    <a:pt x="35" y="0"/>
                  </a:moveTo>
                  <a:cubicBezTo>
                    <a:pt x="31" y="2"/>
                    <a:pt x="31" y="2"/>
                    <a:pt x="31" y="2"/>
                  </a:cubicBezTo>
                  <a:cubicBezTo>
                    <a:pt x="29" y="40"/>
                    <a:pt x="32" y="77"/>
                    <a:pt x="40" y="114"/>
                  </a:cubicBezTo>
                  <a:cubicBezTo>
                    <a:pt x="40" y="127"/>
                    <a:pt x="40" y="127"/>
                    <a:pt x="40" y="127"/>
                  </a:cubicBezTo>
                  <a:cubicBezTo>
                    <a:pt x="40" y="127"/>
                    <a:pt x="40" y="127"/>
                    <a:pt x="40" y="127"/>
                  </a:cubicBezTo>
                  <a:cubicBezTo>
                    <a:pt x="38" y="132"/>
                    <a:pt x="37" y="140"/>
                    <a:pt x="37" y="150"/>
                  </a:cubicBezTo>
                  <a:cubicBezTo>
                    <a:pt x="37" y="150"/>
                    <a:pt x="37" y="150"/>
                    <a:pt x="37" y="151"/>
                  </a:cubicBezTo>
                  <a:cubicBezTo>
                    <a:pt x="33" y="157"/>
                    <a:pt x="33" y="157"/>
                    <a:pt x="33" y="157"/>
                  </a:cubicBezTo>
                  <a:cubicBezTo>
                    <a:pt x="17" y="194"/>
                    <a:pt x="10" y="234"/>
                    <a:pt x="12" y="277"/>
                  </a:cubicBezTo>
                  <a:cubicBezTo>
                    <a:pt x="12" y="277"/>
                    <a:pt x="12" y="278"/>
                    <a:pt x="12" y="278"/>
                  </a:cubicBezTo>
                  <a:cubicBezTo>
                    <a:pt x="2" y="294"/>
                    <a:pt x="2" y="294"/>
                    <a:pt x="2" y="294"/>
                  </a:cubicBezTo>
                  <a:cubicBezTo>
                    <a:pt x="0" y="325"/>
                    <a:pt x="0" y="325"/>
                    <a:pt x="0" y="325"/>
                  </a:cubicBezTo>
                  <a:cubicBezTo>
                    <a:pt x="2" y="323"/>
                    <a:pt x="4" y="321"/>
                    <a:pt x="7" y="320"/>
                  </a:cubicBezTo>
                  <a:cubicBezTo>
                    <a:pt x="6" y="297"/>
                    <a:pt x="6" y="297"/>
                    <a:pt x="6" y="297"/>
                  </a:cubicBezTo>
                  <a:cubicBezTo>
                    <a:pt x="18" y="280"/>
                    <a:pt x="18" y="280"/>
                    <a:pt x="18" y="280"/>
                  </a:cubicBezTo>
                  <a:cubicBezTo>
                    <a:pt x="20" y="229"/>
                    <a:pt x="20" y="229"/>
                    <a:pt x="20" y="229"/>
                  </a:cubicBezTo>
                  <a:cubicBezTo>
                    <a:pt x="20" y="229"/>
                    <a:pt x="20" y="229"/>
                    <a:pt x="20" y="228"/>
                  </a:cubicBezTo>
                  <a:cubicBezTo>
                    <a:pt x="22" y="204"/>
                    <a:pt x="30" y="179"/>
                    <a:pt x="42" y="154"/>
                  </a:cubicBezTo>
                  <a:cubicBezTo>
                    <a:pt x="44" y="133"/>
                    <a:pt x="44" y="133"/>
                    <a:pt x="44" y="133"/>
                  </a:cubicBezTo>
                  <a:cubicBezTo>
                    <a:pt x="44" y="112"/>
                    <a:pt x="44" y="112"/>
                    <a:pt x="44" y="112"/>
                  </a:cubicBezTo>
                  <a:cubicBezTo>
                    <a:pt x="36" y="71"/>
                    <a:pt x="33" y="34"/>
                    <a:pt x="35" y="0"/>
                  </a:cubicBezTo>
                  <a:close/>
                </a:path>
              </a:pathLst>
            </a:custGeom>
            <a:solidFill>
              <a:srgbClr val="7A8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6" name="Freeform 31"/>
            <p:cNvSpPr/>
            <p:nvPr/>
          </p:nvSpPr>
          <p:spPr bwMode="auto">
            <a:xfrm>
              <a:off x="4756150" y="3378200"/>
              <a:ext cx="11113" cy="20638"/>
            </a:xfrm>
            <a:custGeom>
              <a:avLst/>
              <a:gdLst>
                <a:gd name="T0" fmla="*/ 6 w 10"/>
                <a:gd name="T1" fmla="*/ 20 h 21"/>
                <a:gd name="T2" fmla="*/ 7 w 10"/>
                <a:gd name="T3" fmla="*/ 21 h 21"/>
                <a:gd name="T4" fmla="*/ 5 w 10"/>
                <a:gd name="T5" fmla="*/ 10 h 21"/>
                <a:gd name="T6" fmla="*/ 2 w 10"/>
                <a:gd name="T7" fmla="*/ 0 h 21"/>
                <a:gd name="T8" fmla="*/ 0 w 10"/>
                <a:gd name="T9" fmla="*/ 3 h 21"/>
                <a:gd name="T10" fmla="*/ 6 w 10"/>
                <a:gd name="T11" fmla="*/ 20 h 21"/>
              </a:gdLst>
              <a:ahLst/>
              <a:cxnLst>
                <a:cxn ang="0">
                  <a:pos x="T0" y="T1"/>
                </a:cxn>
                <a:cxn ang="0">
                  <a:pos x="T2" y="T3"/>
                </a:cxn>
                <a:cxn ang="0">
                  <a:pos x="T4" y="T5"/>
                </a:cxn>
                <a:cxn ang="0">
                  <a:pos x="T6" y="T7"/>
                </a:cxn>
                <a:cxn ang="0">
                  <a:pos x="T8" y="T9"/>
                </a:cxn>
                <a:cxn ang="0">
                  <a:pos x="T10" y="T11"/>
                </a:cxn>
              </a:cxnLst>
              <a:rect l="0" t="0" r="r" b="b"/>
              <a:pathLst>
                <a:path w="10" h="21">
                  <a:moveTo>
                    <a:pt x="6" y="20"/>
                  </a:moveTo>
                  <a:cubicBezTo>
                    <a:pt x="6" y="21"/>
                    <a:pt x="7" y="21"/>
                    <a:pt x="7" y="21"/>
                  </a:cubicBezTo>
                  <a:cubicBezTo>
                    <a:pt x="10" y="19"/>
                    <a:pt x="9" y="16"/>
                    <a:pt x="5" y="10"/>
                  </a:cubicBezTo>
                  <a:cubicBezTo>
                    <a:pt x="3" y="7"/>
                    <a:pt x="2" y="3"/>
                    <a:pt x="2" y="0"/>
                  </a:cubicBezTo>
                  <a:cubicBezTo>
                    <a:pt x="0" y="3"/>
                    <a:pt x="0" y="3"/>
                    <a:pt x="0" y="3"/>
                  </a:cubicBezTo>
                  <a:cubicBezTo>
                    <a:pt x="6" y="20"/>
                    <a:pt x="6" y="20"/>
                    <a:pt x="6" y="20"/>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7" name="Freeform 32"/>
            <p:cNvSpPr/>
            <p:nvPr/>
          </p:nvSpPr>
          <p:spPr bwMode="auto">
            <a:xfrm>
              <a:off x="4708525" y="3376613"/>
              <a:ext cx="100013" cy="312738"/>
            </a:xfrm>
            <a:custGeom>
              <a:avLst/>
              <a:gdLst>
                <a:gd name="T0" fmla="*/ 79 w 87"/>
                <a:gd name="T1" fmla="*/ 10 h 308"/>
                <a:gd name="T2" fmla="*/ 78 w 87"/>
                <a:gd name="T3" fmla="*/ 10 h 308"/>
                <a:gd name="T4" fmla="*/ 77 w 87"/>
                <a:gd name="T5" fmla="*/ 10 h 308"/>
                <a:gd name="T6" fmla="*/ 74 w 87"/>
                <a:gd name="T7" fmla="*/ 13 h 308"/>
                <a:gd name="T8" fmla="*/ 75 w 87"/>
                <a:gd name="T9" fmla="*/ 18 h 308"/>
                <a:gd name="T10" fmla="*/ 72 w 87"/>
                <a:gd name="T11" fmla="*/ 19 h 308"/>
                <a:gd name="T12" fmla="*/ 45 w 87"/>
                <a:gd name="T13" fmla="*/ 116 h 308"/>
                <a:gd name="T14" fmla="*/ 47 w 87"/>
                <a:gd name="T15" fmla="*/ 136 h 308"/>
                <a:gd name="T16" fmla="*/ 34 w 87"/>
                <a:gd name="T17" fmla="*/ 163 h 308"/>
                <a:gd name="T18" fmla="*/ 21 w 87"/>
                <a:gd name="T19" fmla="*/ 228 h 308"/>
                <a:gd name="T20" fmla="*/ 0 w 87"/>
                <a:gd name="T21" fmla="*/ 297 h 308"/>
                <a:gd name="T22" fmla="*/ 22 w 87"/>
                <a:gd name="T23" fmla="*/ 307 h 308"/>
                <a:gd name="T24" fmla="*/ 24 w 87"/>
                <a:gd name="T25" fmla="*/ 308 h 308"/>
                <a:gd name="T26" fmla="*/ 27 w 87"/>
                <a:gd name="T27" fmla="*/ 267 h 308"/>
                <a:gd name="T28" fmla="*/ 37 w 87"/>
                <a:gd name="T29" fmla="*/ 235 h 308"/>
                <a:gd name="T30" fmla="*/ 39 w 87"/>
                <a:gd name="T31" fmla="*/ 231 h 308"/>
                <a:gd name="T32" fmla="*/ 49 w 87"/>
                <a:gd name="T33" fmla="*/ 212 h 308"/>
                <a:gd name="T34" fmla="*/ 54 w 87"/>
                <a:gd name="T35" fmla="*/ 168 h 308"/>
                <a:gd name="T36" fmla="*/ 66 w 87"/>
                <a:gd name="T37" fmla="*/ 138 h 308"/>
                <a:gd name="T38" fmla="*/ 71 w 87"/>
                <a:gd name="T39" fmla="*/ 98 h 308"/>
                <a:gd name="T40" fmla="*/ 87 w 87"/>
                <a:gd name="T41" fmla="*/ 0 h 308"/>
                <a:gd name="T42" fmla="*/ 80 w 87"/>
                <a:gd name="T43" fmla="*/ 8 h 308"/>
                <a:gd name="T44" fmla="*/ 79 w 87"/>
                <a:gd name="T45"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308">
                  <a:moveTo>
                    <a:pt x="79" y="10"/>
                  </a:moveTo>
                  <a:cubicBezTo>
                    <a:pt x="79" y="10"/>
                    <a:pt x="78" y="10"/>
                    <a:pt x="78" y="10"/>
                  </a:cubicBezTo>
                  <a:cubicBezTo>
                    <a:pt x="77" y="10"/>
                    <a:pt x="77" y="10"/>
                    <a:pt x="77" y="10"/>
                  </a:cubicBezTo>
                  <a:cubicBezTo>
                    <a:pt x="74" y="13"/>
                    <a:pt x="74" y="13"/>
                    <a:pt x="74" y="13"/>
                  </a:cubicBezTo>
                  <a:cubicBezTo>
                    <a:pt x="75" y="15"/>
                    <a:pt x="75" y="17"/>
                    <a:pt x="75" y="18"/>
                  </a:cubicBezTo>
                  <a:cubicBezTo>
                    <a:pt x="75" y="19"/>
                    <a:pt x="74" y="19"/>
                    <a:pt x="72" y="19"/>
                  </a:cubicBezTo>
                  <a:cubicBezTo>
                    <a:pt x="45" y="116"/>
                    <a:pt x="45" y="116"/>
                    <a:pt x="45" y="116"/>
                  </a:cubicBezTo>
                  <a:cubicBezTo>
                    <a:pt x="47" y="136"/>
                    <a:pt x="47" y="136"/>
                    <a:pt x="47" y="136"/>
                  </a:cubicBezTo>
                  <a:cubicBezTo>
                    <a:pt x="34" y="163"/>
                    <a:pt x="34" y="163"/>
                    <a:pt x="34" y="163"/>
                  </a:cubicBezTo>
                  <a:cubicBezTo>
                    <a:pt x="21" y="228"/>
                    <a:pt x="21" y="228"/>
                    <a:pt x="21" y="228"/>
                  </a:cubicBezTo>
                  <a:cubicBezTo>
                    <a:pt x="0" y="297"/>
                    <a:pt x="0" y="297"/>
                    <a:pt x="0" y="297"/>
                  </a:cubicBezTo>
                  <a:cubicBezTo>
                    <a:pt x="7" y="297"/>
                    <a:pt x="14" y="300"/>
                    <a:pt x="22" y="307"/>
                  </a:cubicBezTo>
                  <a:cubicBezTo>
                    <a:pt x="23" y="307"/>
                    <a:pt x="23" y="307"/>
                    <a:pt x="24" y="308"/>
                  </a:cubicBezTo>
                  <a:cubicBezTo>
                    <a:pt x="28" y="295"/>
                    <a:pt x="29" y="281"/>
                    <a:pt x="27" y="267"/>
                  </a:cubicBezTo>
                  <a:cubicBezTo>
                    <a:pt x="37" y="235"/>
                    <a:pt x="37" y="235"/>
                    <a:pt x="37" y="235"/>
                  </a:cubicBezTo>
                  <a:cubicBezTo>
                    <a:pt x="39" y="231"/>
                    <a:pt x="39" y="231"/>
                    <a:pt x="39" y="231"/>
                  </a:cubicBezTo>
                  <a:cubicBezTo>
                    <a:pt x="49" y="212"/>
                    <a:pt x="49" y="212"/>
                    <a:pt x="49" y="212"/>
                  </a:cubicBezTo>
                  <a:cubicBezTo>
                    <a:pt x="54" y="168"/>
                    <a:pt x="54" y="168"/>
                    <a:pt x="54" y="168"/>
                  </a:cubicBezTo>
                  <a:cubicBezTo>
                    <a:pt x="61" y="158"/>
                    <a:pt x="65" y="148"/>
                    <a:pt x="66" y="138"/>
                  </a:cubicBezTo>
                  <a:cubicBezTo>
                    <a:pt x="71" y="98"/>
                    <a:pt x="71" y="98"/>
                    <a:pt x="71" y="98"/>
                  </a:cubicBezTo>
                  <a:cubicBezTo>
                    <a:pt x="87" y="0"/>
                    <a:pt x="87" y="0"/>
                    <a:pt x="87" y="0"/>
                  </a:cubicBezTo>
                  <a:cubicBezTo>
                    <a:pt x="80" y="8"/>
                    <a:pt x="80" y="8"/>
                    <a:pt x="80" y="8"/>
                  </a:cubicBezTo>
                  <a:cubicBezTo>
                    <a:pt x="80" y="9"/>
                    <a:pt x="80" y="9"/>
                    <a:pt x="79" y="10"/>
                  </a:cubicBezTo>
                  <a:close/>
                </a:path>
              </a:pathLst>
            </a:custGeom>
            <a:solidFill>
              <a:srgbClr val="2B30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8" name="Freeform 33"/>
            <p:cNvSpPr/>
            <p:nvPr/>
          </p:nvSpPr>
          <p:spPr bwMode="auto">
            <a:xfrm>
              <a:off x="4773613" y="3368675"/>
              <a:ext cx="20638" cy="25400"/>
            </a:xfrm>
            <a:custGeom>
              <a:avLst/>
              <a:gdLst>
                <a:gd name="T0" fmla="*/ 18 w 18"/>
                <a:gd name="T1" fmla="*/ 25 h 25"/>
                <a:gd name="T2" fmla="*/ 17 w 18"/>
                <a:gd name="T3" fmla="*/ 20 h 25"/>
                <a:gd name="T4" fmla="*/ 12 w 18"/>
                <a:gd name="T5" fmla="*/ 15 h 25"/>
                <a:gd name="T6" fmla="*/ 0 w 18"/>
                <a:gd name="T7" fmla="*/ 0 h 25"/>
                <a:gd name="T8" fmla="*/ 1 w 18"/>
                <a:gd name="T9" fmla="*/ 8 h 25"/>
                <a:gd name="T10" fmla="*/ 18 w 18"/>
                <a:gd name="T11" fmla="*/ 25 h 25"/>
              </a:gdLst>
              <a:ahLst/>
              <a:cxnLst>
                <a:cxn ang="0">
                  <a:pos x="T0" y="T1"/>
                </a:cxn>
                <a:cxn ang="0">
                  <a:pos x="T2" y="T3"/>
                </a:cxn>
                <a:cxn ang="0">
                  <a:pos x="T4" y="T5"/>
                </a:cxn>
                <a:cxn ang="0">
                  <a:pos x="T6" y="T7"/>
                </a:cxn>
                <a:cxn ang="0">
                  <a:pos x="T8" y="T9"/>
                </a:cxn>
                <a:cxn ang="0">
                  <a:pos x="T10" y="T11"/>
                </a:cxn>
              </a:cxnLst>
              <a:rect l="0" t="0" r="r" b="b"/>
              <a:pathLst>
                <a:path w="18" h="25">
                  <a:moveTo>
                    <a:pt x="18" y="25"/>
                  </a:moveTo>
                  <a:cubicBezTo>
                    <a:pt x="18" y="24"/>
                    <a:pt x="18" y="22"/>
                    <a:pt x="17" y="20"/>
                  </a:cubicBezTo>
                  <a:cubicBezTo>
                    <a:pt x="12" y="15"/>
                    <a:pt x="12" y="15"/>
                    <a:pt x="12" y="15"/>
                  </a:cubicBezTo>
                  <a:cubicBezTo>
                    <a:pt x="0" y="0"/>
                    <a:pt x="0" y="0"/>
                    <a:pt x="0" y="0"/>
                  </a:cubicBezTo>
                  <a:cubicBezTo>
                    <a:pt x="1" y="8"/>
                    <a:pt x="1" y="8"/>
                    <a:pt x="1" y="8"/>
                  </a:cubicBezTo>
                  <a:cubicBezTo>
                    <a:pt x="18" y="25"/>
                    <a:pt x="18" y="25"/>
                    <a:pt x="18" y="25"/>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69" name="Freeform 34"/>
            <p:cNvSpPr/>
            <p:nvPr/>
          </p:nvSpPr>
          <p:spPr bwMode="auto">
            <a:xfrm>
              <a:off x="4773613" y="3368675"/>
              <a:ext cx="22225" cy="20638"/>
            </a:xfrm>
            <a:custGeom>
              <a:avLst/>
              <a:gdLst>
                <a:gd name="T0" fmla="*/ 12 w 14"/>
                <a:gd name="T1" fmla="*/ 13 h 13"/>
                <a:gd name="T2" fmla="*/ 14 w 14"/>
                <a:gd name="T3" fmla="*/ 11 h 13"/>
                <a:gd name="T4" fmla="*/ 0 w 14"/>
                <a:gd name="T5" fmla="*/ 0 h 13"/>
                <a:gd name="T6" fmla="*/ 9 w 14"/>
                <a:gd name="T7" fmla="*/ 10 h 13"/>
                <a:gd name="T8" fmla="*/ 12 w 14"/>
                <a:gd name="T9" fmla="*/ 13 h 13"/>
                <a:gd name="T10" fmla="*/ 12 w 14"/>
                <a:gd name="T11" fmla="*/ 13 h 13"/>
              </a:gdLst>
              <a:ahLst/>
              <a:cxnLst>
                <a:cxn ang="0">
                  <a:pos x="T0" y="T1"/>
                </a:cxn>
                <a:cxn ang="0">
                  <a:pos x="T2" y="T3"/>
                </a:cxn>
                <a:cxn ang="0">
                  <a:pos x="T4" y="T5"/>
                </a:cxn>
                <a:cxn ang="0">
                  <a:pos x="T6" y="T7"/>
                </a:cxn>
                <a:cxn ang="0">
                  <a:pos x="T8" y="T9"/>
                </a:cxn>
                <a:cxn ang="0">
                  <a:pos x="T10" y="T11"/>
                </a:cxn>
              </a:cxnLst>
              <a:rect l="0" t="0" r="r" b="b"/>
              <a:pathLst>
                <a:path w="14" h="13">
                  <a:moveTo>
                    <a:pt x="12" y="13"/>
                  </a:moveTo>
                  <a:lnTo>
                    <a:pt x="14" y="11"/>
                  </a:lnTo>
                  <a:lnTo>
                    <a:pt x="0" y="0"/>
                  </a:lnTo>
                  <a:lnTo>
                    <a:pt x="9" y="10"/>
                  </a:lnTo>
                  <a:lnTo>
                    <a:pt x="12" y="13"/>
                  </a:lnTo>
                  <a:lnTo>
                    <a:pt x="12" y="13"/>
                  </a:lnTo>
                  <a:close/>
                </a:path>
              </a:pathLst>
            </a:custGeom>
            <a:solidFill>
              <a:srgbClr val="50592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0" name="Freeform 35"/>
            <p:cNvSpPr>
              <a:spLocks noEditPoints="1"/>
            </p:cNvSpPr>
            <p:nvPr/>
          </p:nvSpPr>
          <p:spPr bwMode="auto">
            <a:xfrm>
              <a:off x="4751388" y="3351213"/>
              <a:ext cx="88900" cy="328613"/>
            </a:xfrm>
            <a:custGeom>
              <a:avLst/>
              <a:gdLst>
                <a:gd name="T0" fmla="*/ 39 w 78"/>
                <a:gd name="T1" fmla="*/ 26 h 324"/>
                <a:gd name="T2" fmla="*/ 43 w 78"/>
                <a:gd name="T3" fmla="*/ 33 h 324"/>
                <a:gd name="T4" fmla="*/ 50 w 78"/>
                <a:gd name="T5" fmla="*/ 25 h 324"/>
                <a:gd name="T6" fmla="*/ 34 w 78"/>
                <a:gd name="T7" fmla="*/ 123 h 324"/>
                <a:gd name="T8" fmla="*/ 29 w 78"/>
                <a:gd name="T9" fmla="*/ 163 h 324"/>
                <a:gd name="T10" fmla="*/ 17 w 78"/>
                <a:gd name="T11" fmla="*/ 193 h 324"/>
                <a:gd name="T12" fmla="*/ 12 w 78"/>
                <a:gd name="T13" fmla="*/ 237 h 324"/>
                <a:gd name="T14" fmla="*/ 2 w 78"/>
                <a:gd name="T15" fmla="*/ 256 h 324"/>
                <a:gd name="T16" fmla="*/ 9 w 78"/>
                <a:gd name="T17" fmla="*/ 287 h 324"/>
                <a:gd name="T18" fmla="*/ 5 w 78"/>
                <a:gd name="T19" fmla="*/ 319 h 324"/>
                <a:gd name="T20" fmla="*/ 7 w 78"/>
                <a:gd name="T21" fmla="*/ 323 h 324"/>
                <a:gd name="T22" fmla="*/ 7 w 78"/>
                <a:gd name="T23" fmla="*/ 324 h 324"/>
                <a:gd name="T24" fmla="*/ 29 w 78"/>
                <a:gd name="T25" fmla="*/ 317 h 324"/>
                <a:gd name="T26" fmla="*/ 38 w 78"/>
                <a:gd name="T27" fmla="*/ 283 h 324"/>
                <a:gd name="T28" fmla="*/ 26 w 78"/>
                <a:gd name="T29" fmla="*/ 261 h 324"/>
                <a:gd name="T30" fmla="*/ 34 w 78"/>
                <a:gd name="T31" fmla="*/ 238 h 324"/>
                <a:gd name="T32" fmla="*/ 37 w 78"/>
                <a:gd name="T33" fmla="*/ 178 h 324"/>
                <a:gd name="T34" fmla="*/ 42 w 78"/>
                <a:gd name="T35" fmla="*/ 159 h 324"/>
                <a:gd name="T36" fmla="*/ 50 w 78"/>
                <a:gd name="T37" fmla="*/ 93 h 324"/>
                <a:gd name="T38" fmla="*/ 78 w 78"/>
                <a:gd name="T39" fmla="*/ 9 h 324"/>
                <a:gd name="T40" fmla="*/ 24 w 78"/>
                <a:gd name="T41" fmla="*/ 0 h 324"/>
                <a:gd name="T42" fmla="*/ 39 w 78"/>
                <a:gd name="T43" fmla="*/ 26 h 324"/>
                <a:gd name="T44" fmla="*/ 18 w 78"/>
                <a:gd name="T45" fmla="*/ 194 h 324"/>
                <a:gd name="T46" fmla="*/ 23 w 78"/>
                <a:gd name="T47" fmla="*/ 187 h 324"/>
                <a:gd name="T48" fmla="*/ 21 w 78"/>
                <a:gd name="T49" fmla="*/ 218 h 324"/>
                <a:gd name="T50" fmla="*/ 11 w 78"/>
                <a:gd name="T51" fmla="*/ 265 h 324"/>
                <a:gd name="T52" fmla="*/ 17 w 78"/>
                <a:gd name="T53" fmla="*/ 285 h 324"/>
                <a:gd name="T54" fmla="*/ 11 w 78"/>
                <a:gd name="T55" fmla="*/ 312 h 324"/>
                <a:gd name="T56" fmla="*/ 15 w 78"/>
                <a:gd name="T57" fmla="*/ 320 h 324"/>
                <a:gd name="T58" fmla="*/ 9 w 78"/>
                <a:gd name="T59" fmla="*/ 322 h 324"/>
                <a:gd name="T60" fmla="*/ 9 w 78"/>
                <a:gd name="T61" fmla="*/ 322 h 324"/>
                <a:gd name="T62" fmla="*/ 7 w 78"/>
                <a:gd name="T63" fmla="*/ 318 h 324"/>
                <a:gd name="T64" fmla="*/ 10 w 78"/>
                <a:gd name="T65" fmla="*/ 287 h 324"/>
                <a:gd name="T66" fmla="*/ 10 w 78"/>
                <a:gd name="T67" fmla="*/ 286 h 324"/>
                <a:gd name="T68" fmla="*/ 10 w 78"/>
                <a:gd name="T69" fmla="*/ 286 h 324"/>
                <a:gd name="T70" fmla="*/ 3 w 78"/>
                <a:gd name="T71" fmla="*/ 257 h 324"/>
                <a:gd name="T72" fmla="*/ 13 w 78"/>
                <a:gd name="T73" fmla="*/ 237 h 324"/>
                <a:gd name="T74" fmla="*/ 13 w 78"/>
                <a:gd name="T75" fmla="*/ 237 h 324"/>
                <a:gd name="T76" fmla="*/ 18 w 78"/>
                <a:gd name="T77" fmla="*/ 19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324">
                  <a:moveTo>
                    <a:pt x="39" y="26"/>
                  </a:moveTo>
                  <a:cubicBezTo>
                    <a:pt x="41" y="29"/>
                    <a:pt x="43" y="31"/>
                    <a:pt x="43" y="33"/>
                  </a:cubicBezTo>
                  <a:cubicBezTo>
                    <a:pt x="50" y="25"/>
                    <a:pt x="50" y="25"/>
                    <a:pt x="50" y="25"/>
                  </a:cubicBezTo>
                  <a:cubicBezTo>
                    <a:pt x="34" y="123"/>
                    <a:pt x="34" y="123"/>
                    <a:pt x="34" y="123"/>
                  </a:cubicBezTo>
                  <a:cubicBezTo>
                    <a:pt x="29" y="163"/>
                    <a:pt x="29" y="163"/>
                    <a:pt x="29" y="163"/>
                  </a:cubicBezTo>
                  <a:cubicBezTo>
                    <a:pt x="28" y="173"/>
                    <a:pt x="24" y="183"/>
                    <a:pt x="17" y="193"/>
                  </a:cubicBezTo>
                  <a:cubicBezTo>
                    <a:pt x="12" y="237"/>
                    <a:pt x="12" y="237"/>
                    <a:pt x="12" y="237"/>
                  </a:cubicBezTo>
                  <a:cubicBezTo>
                    <a:pt x="2" y="256"/>
                    <a:pt x="2" y="256"/>
                    <a:pt x="2" y="256"/>
                  </a:cubicBezTo>
                  <a:cubicBezTo>
                    <a:pt x="0" y="272"/>
                    <a:pt x="3" y="282"/>
                    <a:pt x="9" y="287"/>
                  </a:cubicBezTo>
                  <a:cubicBezTo>
                    <a:pt x="5" y="319"/>
                    <a:pt x="5" y="319"/>
                    <a:pt x="5" y="319"/>
                  </a:cubicBezTo>
                  <a:cubicBezTo>
                    <a:pt x="7" y="323"/>
                    <a:pt x="7" y="323"/>
                    <a:pt x="7" y="323"/>
                  </a:cubicBezTo>
                  <a:cubicBezTo>
                    <a:pt x="7" y="324"/>
                    <a:pt x="7" y="324"/>
                    <a:pt x="7" y="324"/>
                  </a:cubicBezTo>
                  <a:cubicBezTo>
                    <a:pt x="29" y="317"/>
                    <a:pt x="29" y="317"/>
                    <a:pt x="29" y="317"/>
                  </a:cubicBezTo>
                  <a:cubicBezTo>
                    <a:pt x="38" y="283"/>
                    <a:pt x="38" y="283"/>
                    <a:pt x="38" y="283"/>
                  </a:cubicBezTo>
                  <a:cubicBezTo>
                    <a:pt x="26" y="261"/>
                    <a:pt x="26" y="261"/>
                    <a:pt x="26" y="261"/>
                  </a:cubicBezTo>
                  <a:cubicBezTo>
                    <a:pt x="34" y="238"/>
                    <a:pt x="34" y="238"/>
                    <a:pt x="34" y="238"/>
                  </a:cubicBezTo>
                  <a:cubicBezTo>
                    <a:pt x="37" y="178"/>
                    <a:pt x="37" y="178"/>
                    <a:pt x="37" y="178"/>
                  </a:cubicBezTo>
                  <a:cubicBezTo>
                    <a:pt x="42" y="159"/>
                    <a:pt x="42" y="159"/>
                    <a:pt x="42" y="159"/>
                  </a:cubicBezTo>
                  <a:cubicBezTo>
                    <a:pt x="50" y="93"/>
                    <a:pt x="50" y="93"/>
                    <a:pt x="50" y="93"/>
                  </a:cubicBezTo>
                  <a:cubicBezTo>
                    <a:pt x="78" y="9"/>
                    <a:pt x="78" y="9"/>
                    <a:pt x="78" y="9"/>
                  </a:cubicBezTo>
                  <a:cubicBezTo>
                    <a:pt x="24" y="0"/>
                    <a:pt x="24" y="0"/>
                    <a:pt x="24" y="0"/>
                  </a:cubicBezTo>
                  <a:cubicBezTo>
                    <a:pt x="19" y="5"/>
                    <a:pt x="24" y="13"/>
                    <a:pt x="39" y="26"/>
                  </a:cubicBezTo>
                  <a:close/>
                  <a:moveTo>
                    <a:pt x="18" y="194"/>
                  </a:moveTo>
                  <a:cubicBezTo>
                    <a:pt x="20" y="191"/>
                    <a:pt x="22" y="189"/>
                    <a:pt x="23" y="187"/>
                  </a:cubicBezTo>
                  <a:cubicBezTo>
                    <a:pt x="21" y="218"/>
                    <a:pt x="21" y="218"/>
                    <a:pt x="21" y="218"/>
                  </a:cubicBezTo>
                  <a:cubicBezTo>
                    <a:pt x="11" y="265"/>
                    <a:pt x="11" y="265"/>
                    <a:pt x="11" y="265"/>
                  </a:cubicBezTo>
                  <a:cubicBezTo>
                    <a:pt x="10" y="272"/>
                    <a:pt x="12" y="279"/>
                    <a:pt x="17" y="285"/>
                  </a:cubicBezTo>
                  <a:cubicBezTo>
                    <a:pt x="11" y="312"/>
                    <a:pt x="11" y="312"/>
                    <a:pt x="11" y="312"/>
                  </a:cubicBezTo>
                  <a:cubicBezTo>
                    <a:pt x="15" y="320"/>
                    <a:pt x="15" y="320"/>
                    <a:pt x="15" y="320"/>
                  </a:cubicBezTo>
                  <a:cubicBezTo>
                    <a:pt x="9" y="322"/>
                    <a:pt x="9" y="322"/>
                    <a:pt x="9" y="322"/>
                  </a:cubicBezTo>
                  <a:cubicBezTo>
                    <a:pt x="9" y="322"/>
                    <a:pt x="9" y="322"/>
                    <a:pt x="9" y="322"/>
                  </a:cubicBezTo>
                  <a:cubicBezTo>
                    <a:pt x="7" y="318"/>
                    <a:pt x="7" y="318"/>
                    <a:pt x="7" y="318"/>
                  </a:cubicBezTo>
                  <a:cubicBezTo>
                    <a:pt x="10" y="287"/>
                    <a:pt x="10" y="287"/>
                    <a:pt x="10" y="287"/>
                  </a:cubicBezTo>
                  <a:cubicBezTo>
                    <a:pt x="11" y="287"/>
                    <a:pt x="11" y="286"/>
                    <a:pt x="10" y="286"/>
                  </a:cubicBezTo>
                  <a:cubicBezTo>
                    <a:pt x="10" y="286"/>
                    <a:pt x="10" y="286"/>
                    <a:pt x="10" y="286"/>
                  </a:cubicBezTo>
                  <a:cubicBezTo>
                    <a:pt x="4" y="281"/>
                    <a:pt x="2" y="271"/>
                    <a:pt x="3" y="257"/>
                  </a:cubicBezTo>
                  <a:cubicBezTo>
                    <a:pt x="13" y="237"/>
                    <a:pt x="13" y="237"/>
                    <a:pt x="13" y="237"/>
                  </a:cubicBezTo>
                  <a:cubicBezTo>
                    <a:pt x="13" y="237"/>
                    <a:pt x="13" y="237"/>
                    <a:pt x="13" y="237"/>
                  </a:cubicBezTo>
                  <a:cubicBezTo>
                    <a:pt x="18" y="194"/>
                    <a:pt x="18" y="194"/>
                    <a:pt x="18" y="194"/>
                  </a:cubicBezTo>
                  <a:close/>
                </a:path>
              </a:pathLst>
            </a:custGeom>
            <a:solidFill>
              <a:srgbClr val="50592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1" name="Freeform 36"/>
            <p:cNvSpPr/>
            <p:nvPr/>
          </p:nvSpPr>
          <p:spPr bwMode="auto">
            <a:xfrm>
              <a:off x="4752975" y="3540125"/>
              <a:ext cx="23813" cy="138113"/>
            </a:xfrm>
            <a:custGeom>
              <a:avLst/>
              <a:gdLst>
                <a:gd name="T0" fmla="*/ 21 w 21"/>
                <a:gd name="T1" fmla="*/ 0 h 135"/>
                <a:gd name="T2" fmla="*/ 16 w 21"/>
                <a:gd name="T3" fmla="*/ 7 h 135"/>
                <a:gd name="T4" fmla="*/ 11 w 21"/>
                <a:gd name="T5" fmla="*/ 50 h 135"/>
                <a:gd name="T6" fmla="*/ 11 w 21"/>
                <a:gd name="T7" fmla="*/ 50 h 135"/>
                <a:gd name="T8" fmla="*/ 1 w 21"/>
                <a:gd name="T9" fmla="*/ 70 h 135"/>
                <a:gd name="T10" fmla="*/ 8 w 21"/>
                <a:gd name="T11" fmla="*/ 99 h 135"/>
                <a:gd name="T12" fmla="*/ 8 w 21"/>
                <a:gd name="T13" fmla="*/ 99 h 135"/>
                <a:gd name="T14" fmla="*/ 8 w 21"/>
                <a:gd name="T15" fmla="*/ 100 h 135"/>
                <a:gd name="T16" fmla="*/ 5 w 21"/>
                <a:gd name="T17" fmla="*/ 131 h 135"/>
                <a:gd name="T18" fmla="*/ 7 w 21"/>
                <a:gd name="T19" fmla="*/ 135 h 135"/>
                <a:gd name="T20" fmla="*/ 7 w 21"/>
                <a:gd name="T21" fmla="*/ 135 h 135"/>
                <a:gd name="T22" fmla="*/ 13 w 21"/>
                <a:gd name="T23" fmla="*/ 133 h 135"/>
                <a:gd name="T24" fmla="*/ 9 w 21"/>
                <a:gd name="T25" fmla="*/ 125 h 135"/>
                <a:gd name="T26" fmla="*/ 15 w 21"/>
                <a:gd name="T27" fmla="*/ 98 h 135"/>
                <a:gd name="T28" fmla="*/ 9 w 21"/>
                <a:gd name="T29" fmla="*/ 78 h 135"/>
                <a:gd name="T30" fmla="*/ 19 w 21"/>
                <a:gd name="T31" fmla="*/ 31 h 135"/>
                <a:gd name="T32" fmla="*/ 21 w 21"/>
                <a:gd name="T3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135">
                  <a:moveTo>
                    <a:pt x="21" y="0"/>
                  </a:moveTo>
                  <a:cubicBezTo>
                    <a:pt x="20" y="2"/>
                    <a:pt x="18" y="4"/>
                    <a:pt x="16" y="7"/>
                  </a:cubicBezTo>
                  <a:cubicBezTo>
                    <a:pt x="11" y="50"/>
                    <a:pt x="11" y="50"/>
                    <a:pt x="11" y="50"/>
                  </a:cubicBezTo>
                  <a:cubicBezTo>
                    <a:pt x="11" y="50"/>
                    <a:pt x="11" y="50"/>
                    <a:pt x="11" y="50"/>
                  </a:cubicBezTo>
                  <a:cubicBezTo>
                    <a:pt x="1" y="70"/>
                    <a:pt x="1" y="70"/>
                    <a:pt x="1" y="70"/>
                  </a:cubicBezTo>
                  <a:cubicBezTo>
                    <a:pt x="0" y="84"/>
                    <a:pt x="2" y="94"/>
                    <a:pt x="8" y="99"/>
                  </a:cubicBezTo>
                  <a:cubicBezTo>
                    <a:pt x="8" y="99"/>
                    <a:pt x="8" y="99"/>
                    <a:pt x="8" y="99"/>
                  </a:cubicBezTo>
                  <a:cubicBezTo>
                    <a:pt x="9" y="99"/>
                    <a:pt x="9" y="100"/>
                    <a:pt x="8" y="100"/>
                  </a:cubicBezTo>
                  <a:cubicBezTo>
                    <a:pt x="5" y="131"/>
                    <a:pt x="5" y="131"/>
                    <a:pt x="5" y="131"/>
                  </a:cubicBezTo>
                  <a:cubicBezTo>
                    <a:pt x="7" y="135"/>
                    <a:pt x="7" y="135"/>
                    <a:pt x="7" y="135"/>
                  </a:cubicBezTo>
                  <a:cubicBezTo>
                    <a:pt x="7" y="135"/>
                    <a:pt x="7" y="135"/>
                    <a:pt x="7" y="135"/>
                  </a:cubicBezTo>
                  <a:cubicBezTo>
                    <a:pt x="13" y="133"/>
                    <a:pt x="13" y="133"/>
                    <a:pt x="13" y="133"/>
                  </a:cubicBezTo>
                  <a:cubicBezTo>
                    <a:pt x="9" y="125"/>
                    <a:pt x="9" y="125"/>
                    <a:pt x="9" y="125"/>
                  </a:cubicBezTo>
                  <a:cubicBezTo>
                    <a:pt x="15" y="98"/>
                    <a:pt x="15" y="98"/>
                    <a:pt x="15" y="98"/>
                  </a:cubicBezTo>
                  <a:cubicBezTo>
                    <a:pt x="10" y="92"/>
                    <a:pt x="8" y="85"/>
                    <a:pt x="9" y="78"/>
                  </a:cubicBezTo>
                  <a:cubicBezTo>
                    <a:pt x="19" y="31"/>
                    <a:pt x="19" y="31"/>
                    <a:pt x="19" y="31"/>
                  </a:cubicBezTo>
                  <a:cubicBezTo>
                    <a:pt x="21" y="0"/>
                    <a:pt x="21" y="0"/>
                    <a:pt x="21" y="0"/>
                  </a:cubicBezTo>
                  <a:close/>
                </a:path>
              </a:pathLst>
            </a:custGeom>
            <a:solidFill>
              <a:srgbClr val="7A8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2" name="Freeform 37"/>
            <p:cNvSpPr/>
            <p:nvPr/>
          </p:nvSpPr>
          <p:spPr bwMode="auto">
            <a:xfrm>
              <a:off x="4845050" y="3386138"/>
              <a:ext cx="9525" cy="30163"/>
            </a:xfrm>
            <a:custGeom>
              <a:avLst/>
              <a:gdLst>
                <a:gd name="T0" fmla="*/ 7 w 8"/>
                <a:gd name="T1" fmla="*/ 18 h 30"/>
                <a:gd name="T2" fmla="*/ 5 w 8"/>
                <a:gd name="T3" fmla="*/ 0 h 30"/>
                <a:gd name="T4" fmla="*/ 0 w 8"/>
                <a:gd name="T5" fmla="*/ 30 h 30"/>
                <a:gd name="T6" fmla="*/ 8 w 8"/>
                <a:gd name="T7" fmla="*/ 21 h 30"/>
                <a:gd name="T8" fmla="*/ 7 w 8"/>
                <a:gd name="T9" fmla="*/ 18 h 30"/>
              </a:gdLst>
              <a:ahLst/>
              <a:cxnLst>
                <a:cxn ang="0">
                  <a:pos x="T0" y="T1"/>
                </a:cxn>
                <a:cxn ang="0">
                  <a:pos x="T2" y="T3"/>
                </a:cxn>
                <a:cxn ang="0">
                  <a:pos x="T4" y="T5"/>
                </a:cxn>
                <a:cxn ang="0">
                  <a:pos x="T6" y="T7"/>
                </a:cxn>
                <a:cxn ang="0">
                  <a:pos x="T8" y="T9"/>
                </a:cxn>
              </a:cxnLst>
              <a:rect l="0" t="0" r="r" b="b"/>
              <a:pathLst>
                <a:path w="8" h="30">
                  <a:moveTo>
                    <a:pt x="7" y="18"/>
                  </a:moveTo>
                  <a:cubicBezTo>
                    <a:pt x="5" y="0"/>
                    <a:pt x="5" y="0"/>
                    <a:pt x="5" y="0"/>
                  </a:cubicBezTo>
                  <a:cubicBezTo>
                    <a:pt x="4" y="10"/>
                    <a:pt x="2" y="20"/>
                    <a:pt x="0" y="30"/>
                  </a:cubicBezTo>
                  <a:cubicBezTo>
                    <a:pt x="8" y="21"/>
                    <a:pt x="8" y="21"/>
                    <a:pt x="8" y="21"/>
                  </a:cubicBezTo>
                  <a:cubicBezTo>
                    <a:pt x="8" y="20"/>
                    <a:pt x="7" y="19"/>
                    <a:pt x="7" y="18"/>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3" name="Freeform 38"/>
            <p:cNvSpPr/>
            <p:nvPr/>
          </p:nvSpPr>
          <p:spPr bwMode="auto">
            <a:xfrm>
              <a:off x="4759325" y="3659188"/>
              <a:ext cx="107950" cy="38100"/>
            </a:xfrm>
            <a:custGeom>
              <a:avLst/>
              <a:gdLst>
                <a:gd name="T0" fmla="*/ 0 w 95"/>
                <a:gd name="T1" fmla="*/ 20 h 37"/>
                <a:gd name="T2" fmla="*/ 0 w 95"/>
                <a:gd name="T3" fmla="*/ 26 h 37"/>
                <a:gd name="T4" fmla="*/ 36 w 95"/>
                <a:gd name="T5" fmla="*/ 28 h 37"/>
                <a:gd name="T6" fmla="*/ 95 w 95"/>
                <a:gd name="T7" fmla="*/ 22 h 37"/>
                <a:gd name="T8" fmla="*/ 59 w 95"/>
                <a:gd name="T9" fmla="*/ 0 h 37"/>
                <a:gd name="T10" fmla="*/ 22 w 95"/>
                <a:gd name="T11" fmla="*/ 13 h 37"/>
                <a:gd name="T12" fmla="*/ 0 w 95"/>
                <a:gd name="T13" fmla="*/ 20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0" y="20"/>
                  </a:moveTo>
                  <a:cubicBezTo>
                    <a:pt x="0" y="26"/>
                    <a:pt x="0" y="26"/>
                    <a:pt x="0" y="26"/>
                  </a:cubicBezTo>
                  <a:cubicBezTo>
                    <a:pt x="36" y="28"/>
                    <a:pt x="36" y="28"/>
                    <a:pt x="36" y="28"/>
                  </a:cubicBezTo>
                  <a:cubicBezTo>
                    <a:pt x="62" y="37"/>
                    <a:pt x="81" y="35"/>
                    <a:pt x="95" y="22"/>
                  </a:cubicBezTo>
                  <a:cubicBezTo>
                    <a:pt x="59" y="0"/>
                    <a:pt x="59" y="0"/>
                    <a:pt x="59" y="0"/>
                  </a:cubicBezTo>
                  <a:cubicBezTo>
                    <a:pt x="22" y="13"/>
                    <a:pt x="22" y="13"/>
                    <a:pt x="22" y="13"/>
                  </a:cubicBezTo>
                  <a:cubicBezTo>
                    <a:pt x="0" y="20"/>
                    <a:pt x="0" y="20"/>
                    <a:pt x="0"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4" name="Freeform 39"/>
            <p:cNvSpPr/>
            <p:nvPr/>
          </p:nvSpPr>
          <p:spPr bwMode="auto">
            <a:xfrm>
              <a:off x="4687888" y="3678238"/>
              <a:ext cx="47625" cy="36513"/>
            </a:xfrm>
            <a:custGeom>
              <a:avLst/>
              <a:gdLst>
                <a:gd name="T0" fmla="*/ 8 w 41"/>
                <a:gd name="T1" fmla="*/ 3 h 37"/>
                <a:gd name="T2" fmla="*/ 0 w 41"/>
                <a:gd name="T3" fmla="*/ 11 h 37"/>
                <a:gd name="T4" fmla="*/ 0 w 41"/>
                <a:gd name="T5" fmla="*/ 29 h 37"/>
                <a:gd name="T6" fmla="*/ 41 w 41"/>
                <a:gd name="T7" fmla="*/ 32 h 37"/>
                <a:gd name="T8" fmla="*/ 40 w 41"/>
                <a:gd name="T9" fmla="*/ 10 h 37"/>
                <a:gd name="T10" fmla="*/ 18 w 41"/>
                <a:gd name="T11" fmla="*/ 0 h 37"/>
                <a:gd name="T12" fmla="*/ 8 w 41"/>
                <a:gd name="T13" fmla="*/ 3 h 37"/>
              </a:gdLst>
              <a:ahLst/>
              <a:cxnLst>
                <a:cxn ang="0">
                  <a:pos x="T0" y="T1"/>
                </a:cxn>
                <a:cxn ang="0">
                  <a:pos x="T2" y="T3"/>
                </a:cxn>
                <a:cxn ang="0">
                  <a:pos x="T4" y="T5"/>
                </a:cxn>
                <a:cxn ang="0">
                  <a:pos x="T6" y="T7"/>
                </a:cxn>
                <a:cxn ang="0">
                  <a:pos x="T8" y="T9"/>
                </a:cxn>
                <a:cxn ang="0">
                  <a:pos x="T10" y="T11"/>
                </a:cxn>
                <a:cxn ang="0">
                  <a:pos x="T12" y="T13"/>
                </a:cxn>
              </a:cxnLst>
              <a:rect l="0" t="0" r="r" b="b"/>
              <a:pathLst>
                <a:path w="41" h="37">
                  <a:moveTo>
                    <a:pt x="8" y="3"/>
                  </a:moveTo>
                  <a:cubicBezTo>
                    <a:pt x="5" y="4"/>
                    <a:pt x="2" y="7"/>
                    <a:pt x="0" y="11"/>
                  </a:cubicBezTo>
                  <a:cubicBezTo>
                    <a:pt x="0" y="29"/>
                    <a:pt x="0" y="29"/>
                    <a:pt x="0" y="29"/>
                  </a:cubicBezTo>
                  <a:cubicBezTo>
                    <a:pt x="15" y="36"/>
                    <a:pt x="29" y="37"/>
                    <a:pt x="41" y="32"/>
                  </a:cubicBezTo>
                  <a:cubicBezTo>
                    <a:pt x="40" y="10"/>
                    <a:pt x="40" y="10"/>
                    <a:pt x="40" y="10"/>
                  </a:cubicBezTo>
                  <a:cubicBezTo>
                    <a:pt x="32" y="3"/>
                    <a:pt x="25" y="0"/>
                    <a:pt x="18" y="0"/>
                  </a:cubicBezTo>
                  <a:cubicBezTo>
                    <a:pt x="14" y="0"/>
                    <a:pt x="11" y="1"/>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grpSp>
        <p:nvGrpSpPr>
          <p:cNvPr id="175" name="组合 174"/>
          <p:cNvGrpSpPr/>
          <p:nvPr/>
        </p:nvGrpSpPr>
        <p:grpSpPr>
          <a:xfrm>
            <a:off x="5390916" y="3021628"/>
            <a:ext cx="264513" cy="894581"/>
            <a:chOff x="4452938" y="2232025"/>
            <a:chExt cx="820738" cy="2624138"/>
          </a:xfrm>
        </p:grpSpPr>
        <p:sp>
          <p:nvSpPr>
            <p:cNvPr id="176" name="Freeform 44"/>
            <p:cNvSpPr/>
            <p:nvPr/>
          </p:nvSpPr>
          <p:spPr bwMode="auto">
            <a:xfrm>
              <a:off x="4775201" y="2251075"/>
              <a:ext cx="134938" cy="193675"/>
            </a:xfrm>
            <a:custGeom>
              <a:avLst/>
              <a:gdLst>
                <a:gd name="T0" fmla="*/ 27 w 36"/>
                <a:gd name="T1" fmla="*/ 6 h 52"/>
                <a:gd name="T2" fmla="*/ 17 w 36"/>
                <a:gd name="T3" fmla="*/ 0 h 52"/>
                <a:gd name="T4" fmla="*/ 25 w 36"/>
                <a:gd name="T5" fmla="*/ 13 h 52"/>
                <a:gd name="T6" fmla="*/ 9 w 36"/>
                <a:gd name="T7" fmla="*/ 10 h 52"/>
                <a:gd name="T8" fmla="*/ 0 w 36"/>
                <a:gd name="T9" fmla="*/ 17 h 52"/>
                <a:gd name="T10" fmla="*/ 14 w 36"/>
                <a:gd name="T11" fmla="*/ 15 h 52"/>
                <a:gd name="T12" fmla="*/ 23 w 36"/>
                <a:gd name="T13" fmla="*/ 39 h 52"/>
                <a:gd name="T14" fmla="*/ 24 w 36"/>
                <a:gd name="T15" fmla="*/ 52 h 52"/>
                <a:gd name="T16" fmla="*/ 27 w 36"/>
                <a:gd name="T17" fmla="*/ 52 h 52"/>
                <a:gd name="T18" fmla="*/ 28 w 36"/>
                <a:gd name="T19" fmla="*/ 44 h 52"/>
                <a:gd name="T20" fmla="*/ 34 w 36"/>
                <a:gd name="T21" fmla="*/ 36 h 52"/>
                <a:gd name="T22" fmla="*/ 27 w 36"/>
                <a:gd name="T23"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52">
                  <a:moveTo>
                    <a:pt x="27" y="6"/>
                  </a:moveTo>
                  <a:cubicBezTo>
                    <a:pt x="24" y="4"/>
                    <a:pt x="21" y="2"/>
                    <a:pt x="17" y="0"/>
                  </a:cubicBezTo>
                  <a:cubicBezTo>
                    <a:pt x="22" y="4"/>
                    <a:pt x="24" y="8"/>
                    <a:pt x="25" y="13"/>
                  </a:cubicBezTo>
                  <a:cubicBezTo>
                    <a:pt x="9" y="10"/>
                    <a:pt x="9" y="10"/>
                    <a:pt x="9" y="10"/>
                  </a:cubicBezTo>
                  <a:cubicBezTo>
                    <a:pt x="0" y="17"/>
                    <a:pt x="0" y="17"/>
                    <a:pt x="0" y="17"/>
                  </a:cubicBezTo>
                  <a:cubicBezTo>
                    <a:pt x="5" y="17"/>
                    <a:pt x="9" y="16"/>
                    <a:pt x="14" y="15"/>
                  </a:cubicBezTo>
                  <a:cubicBezTo>
                    <a:pt x="14" y="24"/>
                    <a:pt x="17" y="32"/>
                    <a:pt x="23" y="39"/>
                  </a:cubicBezTo>
                  <a:cubicBezTo>
                    <a:pt x="24" y="52"/>
                    <a:pt x="24" y="52"/>
                    <a:pt x="24" y="52"/>
                  </a:cubicBezTo>
                  <a:cubicBezTo>
                    <a:pt x="27" y="52"/>
                    <a:pt x="27" y="52"/>
                    <a:pt x="27" y="52"/>
                  </a:cubicBezTo>
                  <a:cubicBezTo>
                    <a:pt x="28" y="44"/>
                    <a:pt x="28" y="44"/>
                    <a:pt x="28" y="44"/>
                  </a:cubicBezTo>
                  <a:cubicBezTo>
                    <a:pt x="30" y="38"/>
                    <a:pt x="32" y="35"/>
                    <a:pt x="34" y="36"/>
                  </a:cubicBezTo>
                  <a:cubicBezTo>
                    <a:pt x="36" y="25"/>
                    <a:pt x="34" y="15"/>
                    <a:pt x="27"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7" name="Freeform 45"/>
            <p:cNvSpPr>
              <a:spLocks noEditPoints="1"/>
            </p:cNvSpPr>
            <p:nvPr/>
          </p:nvSpPr>
          <p:spPr bwMode="auto">
            <a:xfrm>
              <a:off x="4646613" y="2232025"/>
              <a:ext cx="222250" cy="176213"/>
            </a:xfrm>
            <a:custGeom>
              <a:avLst/>
              <a:gdLst>
                <a:gd name="T0" fmla="*/ 59 w 59"/>
                <a:gd name="T1" fmla="*/ 18 h 47"/>
                <a:gd name="T2" fmla="*/ 51 w 59"/>
                <a:gd name="T3" fmla="*/ 5 h 47"/>
                <a:gd name="T4" fmla="*/ 36 w 59"/>
                <a:gd name="T5" fmla="*/ 0 h 47"/>
                <a:gd name="T6" fmla="*/ 35 w 59"/>
                <a:gd name="T7" fmla="*/ 0 h 47"/>
                <a:gd name="T8" fmla="*/ 10 w 59"/>
                <a:gd name="T9" fmla="*/ 12 h 47"/>
                <a:gd name="T10" fmla="*/ 4 w 59"/>
                <a:gd name="T11" fmla="*/ 47 h 47"/>
                <a:gd name="T12" fmla="*/ 9 w 59"/>
                <a:gd name="T13" fmla="*/ 23 h 47"/>
                <a:gd name="T14" fmla="*/ 34 w 59"/>
                <a:gd name="T15" fmla="*/ 22 h 47"/>
                <a:gd name="T16" fmla="*/ 43 w 59"/>
                <a:gd name="T17" fmla="*/ 15 h 47"/>
                <a:gd name="T18" fmla="*/ 59 w 59"/>
                <a:gd name="T19" fmla="*/ 18 h 47"/>
                <a:gd name="T20" fmla="*/ 35 w 59"/>
                <a:gd name="T21" fmla="*/ 3 h 47"/>
                <a:gd name="T22" fmla="*/ 45 w 59"/>
                <a:gd name="T23" fmla="*/ 5 h 47"/>
                <a:gd name="T24" fmla="*/ 10 w 59"/>
                <a:gd name="T25" fmla="*/ 18 h 47"/>
                <a:gd name="T26" fmla="*/ 35 w 59"/>
                <a:gd name="T27" fmla="*/ 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47">
                  <a:moveTo>
                    <a:pt x="59" y="18"/>
                  </a:moveTo>
                  <a:cubicBezTo>
                    <a:pt x="58" y="13"/>
                    <a:pt x="56" y="9"/>
                    <a:pt x="51" y="5"/>
                  </a:cubicBezTo>
                  <a:cubicBezTo>
                    <a:pt x="46" y="3"/>
                    <a:pt x="41" y="1"/>
                    <a:pt x="36" y="0"/>
                  </a:cubicBezTo>
                  <a:cubicBezTo>
                    <a:pt x="35" y="0"/>
                    <a:pt x="35" y="0"/>
                    <a:pt x="35" y="0"/>
                  </a:cubicBezTo>
                  <a:cubicBezTo>
                    <a:pt x="24" y="1"/>
                    <a:pt x="16" y="5"/>
                    <a:pt x="10" y="12"/>
                  </a:cubicBezTo>
                  <a:cubicBezTo>
                    <a:pt x="2" y="21"/>
                    <a:pt x="0" y="33"/>
                    <a:pt x="4" y="47"/>
                  </a:cubicBezTo>
                  <a:cubicBezTo>
                    <a:pt x="3" y="39"/>
                    <a:pt x="5" y="31"/>
                    <a:pt x="9" y="23"/>
                  </a:cubicBezTo>
                  <a:cubicBezTo>
                    <a:pt x="17" y="23"/>
                    <a:pt x="25" y="23"/>
                    <a:pt x="34" y="22"/>
                  </a:cubicBezTo>
                  <a:cubicBezTo>
                    <a:pt x="43" y="15"/>
                    <a:pt x="43" y="15"/>
                    <a:pt x="43" y="15"/>
                  </a:cubicBezTo>
                  <a:cubicBezTo>
                    <a:pt x="59" y="18"/>
                    <a:pt x="59" y="18"/>
                    <a:pt x="59" y="18"/>
                  </a:cubicBezTo>
                  <a:close/>
                  <a:moveTo>
                    <a:pt x="35" y="3"/>
                  </a:moveTo>
                  <a:cubicBezTo>
                    <a:pt x="45" y="5"/>
                    <a:pt x="45" y="5"/>
                    <a:pt x="45" y="5"/>
                  </a:cubicBezTo>
                  <a:cubicBezTo>
                    <a:pt x="30" y="7"/>
                    <a:pt x="18" y="12"/>
                    <a:pt x="10" y="18"/>
                  </a:cubicBezTo>
                  <a:cubicBezTo>
                    <a:pt x="12" y="10"/>
                    <a:pt x="21" y="5"/>
                    <a:pt x="35" y="3"/>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8" name="Freeform 46"/>
            <p:cNvSpPr/>
            <p:nvPr/>
          </p:nvSpPr>
          <p:spPr bwMode="auto">
            <a:xfrm>
              <a:off x="4684713" y="2243138"/>
              <a:ext cx="131763" cy="55563"/>
            </a:xfrm>
            <a:custGeom>
              <a:avLst/>
              <a:gdLst>
                <a:gd name="T0" fmla="*/ 35 w 35"/>
                <a:gd name="T1" fmla="*/ 2 h 15"/>
                <a:gd name="T2" fmla="*/ 25 w 35"/>
                <a:gd name="T3" fmla="*/ 0 h 15"/>
                <a:gd name="T4" fmla="*/ 0 w 35"/>
                <a:gd name="T5" fmla="*/ 15 h 15"/>
                <a:gd name="T6" fmla="*/ 35 w 35"/>
                <a:gd name="T7" fmla="*/ 2 h 15"/>
              </a:gdLst>
              <a:ahLst/>
              <a:cxnLst>
                <a:cxn ang="0">
                  <a:pos x="T0" y="T1"/>
                </a:cxn>
                <a:cxn ang="0">
                  <a:pos x="T2" y="T3"/>
                </a:cxn>
                <a:cxn ang="0">
                  <a:pos x="T4" y="T5"/>
                </a:cxn>
                <a:cxn ang="0">
                  <a:pos x="T6" y="T7"/>
                </a:cxn>
              </a:cxnLst>
              <a:rect l="0" t="0" r="r" b="b"/>
              <a:pathLst>
                <a:path w="35" h="15">
                  <a:moveTo>
                    <a:pt x="35" y="2"/>
                  </a:moveTo>
                  <a:cubicBezTo>
                    <a:pt x="25" y="0"/>
                    <a:pt x="25" y="0"/>
                    <a:pt x="25" y="0"/>
                  </a:cubicBezTo>
                  <a:cubicBezTo>
                    <a:pt x="11" y="2"/>
                    <a:pt x="2" y="7"/>
                    <a:pt x="0" y="15"/>
                  </a:cubicBezTo>
                  <a:cubicBezTo>
                    <a:pt x="8" y="9"/>
                    <a:pt x="20" y="4"/>
                    <a:pt x="35" y="2"/>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79" name="Freeform 47"/>
            <p:cNvSpPr/>
            <p:nvPr/>
          </p:nvSpPr>
          <p:spPr bwMode="auto">
            <a:xfrm>
              <a:off x="4659313" y="2306638"/>
              <a:ext cx="204788" cy="138113"/>
            </a:xfrm>
            <a:custGeom>
              <a:avLst/>
              <a:gdLst>
                <a:gd name="T0" fmla="*/ 39 w 55"/>
                <a:gd name="T1" fmla="*/ 6 h 37"/>
                <a:gd name="T2" fmla="*/ 49 w 55"/>
                <a:gd name="T3" fmla="*/ 23 h 37"/>
                <a:gd name="T4" fmla="*/ 52 w 55"/>
                <a:gd name="T5" fmla="*/ 35 h 37"/>
                <a:gd name="T6" fmla="*/ 55 w 55"/>
                <a:gd name="T7" fmla="*/ 37 h 37"/>
                <a:gd name="T8" fmla="*/ 54 w 55"/>
                <a:gd name="T9" fmla="*/ 24 h 37"/>
                <a:gd name="T10" fmla="*/ 45 w 55"/>
                <a:gd name="T11" fmla="*/ 0 h 37"/>
                <a:gd name="T12" fmla="*/ 31 w 55"/>
                <a:gd name="T13" fmla="*/ 2 h 37"/>
                <a:gd name="T14" fmla="*/ 6 w 55"/>
                <a:gd name="T15" fmla="*/ 3 h 37"/>
                <a:gd name="T16" fmla="*/ 1 w 55"/>
                <a:gd name="T17" fmla="*/ 27 h 37"/>
                <a:gd name="T18" fmla="*/ 10 w 55"/>
                <a:gd name="T19" fmla="*/ 8 h 37"/>
                <a:gd name="T20" fmla="*/ 39 w 55"/>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7">
                  <a:moveTo>
                    <a:pt x="39" y="6"/>
                  </a:moveTo>
                  <a:cubicBezTo>
                    <a:pt x="49" y="23"/>
                    <a:pt x="49" y="23"/>
                    <a:pt x="49" y="23"/>
                  </a:cubicBezTo>
                  <a:cubicBezTo>
                    <a:pt x="52" y="35"/>
                    <a:pt x="52" y="35"/>
                    <a:pt x="52" y="35"/>
                  </a:cubicBezTo>
                  <a:cubicBezTo>
                    <a:pt x="55" y="37"/>
                    <a:pt x="55" y="37"/>
                    <a:pt x="55" y="37"/>
                  </a:cubicBezTo>
                  <a:cubicBezTo>
                    <a:pt x="54" y="24"/>
                    <a:pt x="54" y="24"/>
                    <a:pt x="54" y="24"/>
                  </a:cubicBezTo>
                  <a:cubicBezTo>
                    <a:pt x="48" y="17"/>
                    <a:pt x="45" y="9"/>
                    <a:pt x="45" y="0"/>
                  </a:cubicBezTo>
                  <a:cubicBezTo>
                    <a:pt x="40" y="1"/>
                    <a:pt x="36" y="2"/>
                    <a:pt x="31" y="2"/>
                  </a:cubicBezTo>
                  <a:cubicBezTo>
                    <a:pt x="22" y="3"/>
                    <a:pt x="14" y="3"/>
                    <a:pt x="6" y="3"/>
                  </a:cubicBezTo>
                  <a:cubicBezTo>
                    <a:pt x="2" y="11"/>
                    <a:pt x="0" y="19"/>
                    <a:pt x="1" y="27"/>
                  </a:cubicBezTo>
                  <a:cubicBezTo>
                    <a:pt x="10" y="8"/>
                    <a:pt x="10" y="8"/>
                    <a:pt x="10" y="8"/>
                  </a:cubicBezTo>
                  <a:cubicBezTo>
                    <a:pt x="39" y="6"/>
                    <a:pt x="39" y="6"/>
                    <a:pt x="39" y="6"/>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0" name="Freeform 48"/>
            <p:cNvSpPr>
              <a:spLocks noEditPoints="1"/>
            </p:cNvSpPr>
            <p:nvPr/>
          </p:nvSpPr>
          <p:spPr bwMode="auto">
            <a:xfrm>
              <a:off x="4662488" y="2328863"/>
              <a:ext cx="250825" cy="263525"/>
            </a:xfrm>
            <a:custGeom>
              <a:avLst/>
              <a:gdLst>
                <a:gd name="T0" fmla="*/ 48 w 67"/>
                <a:gd name="T1" fmla="*/ 17 h 70"/>
                <a:gd name="T2" fmla="*/ 38 w 67"/>
                <a:gd name="T3" fmla="*/ 0 h 70"/>
                <a:gd name="T4" fmla="*/ 9 w 67"/>
                <a:gd name="T5" fmla="*/ 2 h 70"/>
                <a:gd name="T6" fmla="*/ 0 w 67"/>
                <a:gd name="T7" fmla="*/ 21 h 70"/>
                <a:gd name="T8" fmla="*/ 5 w 67"/>
                <a:gd name="T9" fmla="*/ 36 h 70"/>
                <a:gd name="T10" fmla="*/ 19 w 67"/>
                <a:gd name="T11" fmla="*/ 65 h 70"/>
                <a:gd name="T12" fmla="*/ 56 w 67"/>
                <a:gd name="T13" fmla="*/ 35 h 70"/>
                <a:gd name="T14" fmla="*/ 67 w 67"/>
                <a:gd name="T15" fmla="*/ 20 h 70"/>
                <a:gd name="T16" fmla="*/ 64 w 67"/>
                <a:gd name="T17" fmla="*/ 15 h 70"/>
                <a:gd name="T18" fmla="*/ 58 w 67"/>
                <a:gd name="T19" fmla="*/ 23 h 70"/>
                <a:gd name="T20" fmla="*/ 57 w 67"/>
                <a:gd name="T21" fmla="*/ 31 h 70"/>
                <a:gd name="T22" fmla="*/ 54 w 67"/>
                <a:gd name="T23" fmla="*/ 31 h 70"/>
                <a:gd name="T24" fmla="*/ 51 w 67"/>
                <a:gd name="T25" fmla="*/ 29 h 70"/>
                <a:gd name="T26" fmla="*/ 48 w 67"/>
                <a:gd name="T27" fmla="*/ 17 h 70"/>
                <a:gd name="T28" fmla="*/ 3 w 67"/>
                <a:gd name="T29" fmla="*/ 21 h 70"/>
                <a:gd name="T30" fmla="*/ 5 w 67"/>
                <a:gd name="T31" fmla="*/ 16 h 70"/>
                <a:gd name="T32" fmla="*/ 10 w 67"/>
                <a:gd name="T33" fmla="*/ 31 h 70"/>
                <a:gd name="T34" fmla="*/ 25 w 67"/>
                <a:gd name="T35" fmla="*/ 64 h 70"/>
                <a:gd name="T36" fmla="*/ 20 w 67"/>
                <a:gd name="T37" fmla="*/ 63 h 70"/>
                <a:gd name="T38" fmla="*/ 8 w 67"/>
                <a:gd name="T39" fmla="*/ 36 h 70"/>
                <a:gd name="T40" fmla="*/ 8 w 67"/>
                <a:gd name="T41" fmla="*/ 36 h 70"/>
                <a:gd name="T42" fmla="*/ 3 w 67"/>
                <a:gd name="T43" fmla="*/ 2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70">
                  <a:moveTo>
                    <a:pt x="48" y="17"/>
                  </a:moveTo>
                  <a:cubicBezTo>
                    <a:pt x="38" y="0"/>
                    <a:pt x="38" y="0"/>
                    <a:pt x="38" y="0"/>
                  </a:cubicBezTo>
                  <a:cubicBezTo>
                    <a:pt x="9" y="2"/>
                    <a:pt x="9" y="2"/>
                    <a:pt x="9" y="2"/>
                  </a:cubicBezTo>
                  <a:cubicBezTo>
                    <a:pt x="0" y="21"/>
                    <a:pt x="0" y="21"/>
                    <a:pt x="0" y="21"/>
                  </a:cubicBezTo>
                  <a:cubicBezTo>
                    <a:pt x="5" y="36"/>
                    <a:pt x="5" y="36"/>
                    <a:pt x="5" y="36"/>
                  </a:cubicBezTo>
                  <a:cubicBezTo>
                    <a:pt x="8" y="50"/>
                    <a:pt x="13" y="59"/>
                    <a:pt x="19" y="65"/>
                  </a:cubicBezTo>
                  <a:cubicBezTo>
                    <a:pt x="40" y="70"/>
                    <a:pt x="52" y="60"/>
                    <a:pt x="56" y="35"/>
                  </a:cubicBezTo>
                  <a:cubicBezTo>
                    <a:pt x="63" y="30"/>
                    <a:pt x="67" y="25"/>
                    <a:pt x="67" y="20"/>
                  </a:cubicBezTo>
                  <a:cubicBezTo>
                    <a:pt x="67" y="17"/>
                    <a:pt x="66" y="15"/>
                    <a:pt x="64" y="15"/>
                  </a:cubicBezTo>
                  <a:cubicBezTo>
                    <a:pt x="62" y="14"/>
                    <a:pt x="60" y="17"/>
                    <a:pt x="58" y="23"/>
                  </a:cubicBezTo>
                  <a:cubicBezTo>
                    <a:pt x="57" y="31"/>
                    <a:pt x="57" y="31"/>
                    <a:pt x="57" y="31"/>
                  </a:cubicBezTo>
                  <a:cubicBezTo>
                    <a:pt x="54" y="31"/>
                    <a:pt x="54" y="31"/>
                    <a:pt x="54" y="31"/>
                  </a:cubicBezTo>
                  <a:cubicBezTo>
                    <a:pt x="51" y="29"/>
                    <a:pt x="51" y="29"/>
                    <a:pt x="51" y="29"/>
                  </a:cubicBezTo>
                  <a:cubicBezTo>
                    <a:pt x="48" y="17"/>
                    <a:pt x="48" y="17"/>
                    <a:pt x="48" y="17"/>
                  </a:cubicBezTo>
                  <a:close/>
                  <a:moveTo>
                    <a:pt x="3" y="21"/>
                  </a:moveTo>
                  <a:cubicBezTo>
                    <a:pt x="5" y="16"/>
                    <a:pt x="5" y="16"/>
                    <a:pt x="5" y="16"/>
                  </a:cubicBezTo>
                  <a:cubicBezTo>
                    <a:pt x="10" y="31"/>
                    <a:pt x="10" y="31"/>
                    <a:pt x="10" y="31"/>
                  </a:cubicBezTo>
                  <a:cubicBezTo>
                    <a:pt x="13" y="44"/>
                    <a:pt x="18" y="55"/>
                    <a:pt x="25" y="64"/>
                  </a:cubicBezTo>
                  <a:cubicBezTo>
                    <a:pt x="24" y="64"/>
                    <a:pt x="22" y="63"/>
                    <a:pt x="20" y="63"/>
                  </a:cubicBezTo>
                  <a:cubicBezTo>
                    <a:pt x="14" y="57"/>
                    <a:pt x="10" y="48"/>
                    <a:pt x="8" y="36"/>
                  </a:cubicBezTo>
                  <a:cubicBezTo>
                    <a:pt x="8" y="36"/>
                    <a:pt x="8" y="36"/>
                    <a:pt x="8" y="36"/>
                  </a:cubicBezTo>
                  <a:cubicBezTo>
                    <a:pt x="3" y="21"/>
                    <a:pt x="3" y="21"/>
                    <a:pt x="3" y="21"/>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1" name="Freeform 49"/>
            <p:cNvSpPr/>
            <p:nvPr/>
          </p:nvSpPr>
          <p:spPr bwMode="auto">
            <a:xfrm>
              <a:off x="4673601" y="2389188"/>
              <a:ext cx="82550" cy="179388"/>
            </a:xfrm>
            <a:custGeom>
              <a:avLst/>
              <a:gdLst>
                <a:gd name="T0" fmla="*/ 2 w 22"/>
                <a:gd name="T1" fmla="*/ 0 h 48"/>
                <a:gd name="T2" fmla="*/ 0 w 22"/>
                <a:gd name="T3" fmla="*/ 5 h 48"/>
                <a:gd name="T4" fmla="*/ 5 w 22"/>
                <a:gd name="T5" fmla="*/ 20 h 48"/>
                <a:gd name="T6" fmla="*/ 5 w 22"/>
                <a:gd name="T7" fmla="*/ 20 h 48"/>
                <a:gd name="T8" fmla="*/ 17 w 22"/>
                <a:gd name="T9" fmla="*/ 47 h 48"/>
                <a:gd name="T10" fmla="*/ 22 w 22"/>
                <a:gd name="T11" fmla="*/ 48 h 48"/>
                <a:gd name="T12" fmla="*/ 7 w 22"/>
                <a:gd name="T13" fmla="*/ 15 h 48"/>
                <a:gd name="T14" fmla="*/ 2 w 22"/>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8">
                  <a:moveTo>
                    <a:pt x="2" y="0"/>
                  </a:moveTo>
                  <a:cubicBezTo>
                    <a:pt x="0" y="5"/>
                    <a:pt x="0" y="5"/>
                    <a:pt x="0" y="5"/>
                  </a:cubicBezTo>
                  <a:cubicBezTo>
                    <a:pt x="5" y="20"/>
                    <a:pt x="5" y="20"/>
                    <a:pt x="5" y="20"/>
                  </a:cubicBezTo>
                  <a:cubicBezTo>
                    <a:pt x="5" y="20"/>
                    <a:pt x="5" y="20"/>
                    <a:pt x="5" y="20"/>
                  </a:cubicBezTo>
                  <a:cubicBezTo>
                    <a:pt x="7" y="32"/>
                    <a:pt x="11" y="41"/>
                    <a:pt x="17" y="47"/>
                  </a:cubicBezTo>
                  <a:cubicBezTo>
                    <a:pt x="19" y="47"/>
                    <a:pt x="21" y="48"/>
                    <a:pt x="22" y="48"/>
                  </a:cubicBezTo>
                  <a:cubicBezTo>
                    <a:pt x="15" y="39"/>
                    <a:pt x="10" y="28"/>
                    <a:pt x="7" y="15"/>
                  </a:cubicBezTo>
                  <a:cubicBezTo>
                    <a:pt x="2" y="0"/>
                    <a:pt x="2" y="0"/>
                    <a:pt x="2" y="0"/>
                  </a:cubicBez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2" name="Freeform 50"/>
            <p:cNvSpPr/>
            <p:nvPr/>
          </p:nvSpPr>
          <p:spPr bwMode="auto">
            <a:xfrm>
              <a:off x="4733926" y="2403475"/>
              <a:ext cx="187325" cy="271463"/>
            </a:xfrm>
            <a:custGeom>
              <a:avLst/>
              <a:gdLst>
                <a:gd name="T0" fmla="*/ 48 w 50"/>
                <a:gd name="T1" fmla="*/ 1 h 72"/>
                <a:gd name="T2" fmla="*/ 48 w 50"/>
                <a:gd name="T3" fmla="*/ 0 h 72"/>
                <a:gd name="T4" fmla="*/ 37 w 50"/>
                <a:gd name="T5" fmla="*/ 15 h 72"/>
                <a:gd name="T6" fmla="*/ 0 w 50"/>
                <a:gd name="T7" fmla="*/ 45 h 72"/>
                <a:gd name="T8" fmla="*/ 10 w 50"/>
                <a:gd name="T9" fmla="*/ 51 h 72"/>
                <a:gd name="T10" fmla="*/ 27 w 50"/>
                <a:gd name="T11" fmla="*/ 46 h 72"/>
                <a:gd name="T12" fmla="*/ 26 w 50"/>
                <a:gd name="T13" fmla="*/ 54 h 72"/>
                <a:gd name="T14" fmla="*/ 15 w 50"/>
                <a:gd name="T15" fmla="*/ 70 h 72"/>
                <a:gd name="T16" fmla="*/ 18 w 50"/>
                <a:gd name="T17" fmla="*/ 72 h 72"/>
                <a:gd name="T18" fmla="*/ 44 w 50"/>
                <a:gd name="T19" fmla="*/ 43 h 72"/>
                <a:gd name="T20" fmla="*/ 44 w 50"/>
                <a:gd name="T21" fmla="*/ 39 h 72"/>
                <a:gd name="T22" fmla="*/ 42 w 50"/>
                <a:gd name="T23" fmla="*/ 15 h 72"/>
                <a:gd name="T24" fmla="*/ 48 w 50"/>
                <a:gd name="T25"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72">
                  <a:moveTo>
                    <a:pt x="48" y="1"/>
                  </a:moveTo>
                  <a:cubicBezTo>
                    <a:pt x="48" y="1"/>
                    <a:pt x="48" y="0"/>
                    <a:pt x="48" y="0"/>
                  </a:cubicBezTo>
                  <a:cubicBezTo>
                    <a:pt x="48" y="5"/>
                    <a:pt x="44" y="10"/>
                    <a:pt x="37" y="15"/>
                  </a:cubicBezTo>
                  <a:cubicBezTo>
                    <a:pt x="33" y="40"/>
                    <a:pt x="21" y="50"/>
                    <a:pt x="0" y="45"/>
                  </a:cubicBezTo>
                  <a:cubicBezTo>
                    <a:pt x="3" y="48"/>
                    <a:pt x="6" y="50"/>
                    <a:pt x="10" y="51"/>
                  </a:cubicBezTo>
                  <a:cubicBezTo>
                    <a:pt x="17" y="50"/>
                    <a:pt x="22" y="49"/>
                    <a:pt x="27" y="46"/>
                  </a:cubicBezTo>
                  <a:cubicBezTo>
                    <a:pt x="26" y="54"/>
                    <a:pt x="26" y="54"/>
                    <a:pt x="26" y="54"/>
                  </a:cubicBezTo>
                  <a:cubicBezTo>
                    <a:pt x="15" y="70"/>
                    <a:pt x="15" y="70"/>
                    <a:pt x="15" y="70"/>
                  </a:cubicBezTo>
                  <a:cubicBezTo>
                    <a:pt x="16" y="71"/>
                    <a:pt x="17" y="71"/>
                    <a:pt x="18" y="72"/>
                  </a:cubicBezTo>
                  <a:cubicBezTo>
                    <a:pt x="30" y="62"/>
                    <a:pt x="38" y="53"/>
                    <a:pt x="44" y="43"/>
                  </a:cubicBezTo>
                  <a:cubicBezTo>
                    <a:pt x="44" y="39"/>
                    <a:pt x="44" y="39"/>
                    <a:pt x="44" y="39"/>
                  </a:cubicBezTo>
                  <a:cubicBezTo>
                    <a:pt x="42" y="15"/>
                    <a:pt x="42" y="15"/>
                    <a:pt x="42" y="15"/>
                  </a:cubicBezTo>
                  <a:cubicBezTo>
                    <a:pt x="48" y="13"/>
                    <a:pt x="50" y="9"/>
                    <a:pt x="48" y="1"/>
                  </a:cubicBezTo>
                  <a:close/>
                </a:path>
              </a:pathLst>
            </a:custGeom>
            <a:solidFill>
              <a:srgbClr val="A56E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3" name="Freeform 51"/>
            <p:cNvSpPr/>
            <p:nvPr/>
          </p:nvSpPr>
          <p:spPr bwMode="auto">
            <a:xfrm>
              <a:off x="4800601" y="2551113"/>
              <a:ext cx="131763" cy="190500"/>
            </a:xfrm>
            <a:custGeom>
              <a:avLst/>
              <a:gdLst>
                <a:gd name="T0" fmla="*/ 35 w 35"/>
                <a:gd name="T1" fmla="*/ 10 h 51"/>
                <a:gd name="T2" fmla="*/ 26 w 35"/>
                <a:gd name="T3" fmla="*/ 0 h 51"/>
                <a:gd name="T4" fmla="*/ 26 w 35"/>
                <a:gd name="T5" fmla="*/ 4 h 51"/>
                <a:gd name="T6" fmla="*/ 0 w 35"/>
                <a:gd name="T7" fmla="*/ 33 h 51"/>
                <a:gd name="T8" fmla="*/ 6 w 35"/>
                <a:gd name="T9" fmla="*/ 38 h 51"/>
                <a:gd name="T10" fmla="*/ 14 w 35"/>
                <a:gd name="T11" fmla="*/ 51 h 51"/>
                <a:gd name="T12" fmla="*/ 27 w 35"/>
                <a:gd name="T13" fmla="*/ 35 h 51"/>
                <a:gd name="T14" fmla="*/ 35 w 35"/>
                <a:gd name="T15" fmla="*/ 1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1">
                  <a:moveTo>
                    <a:pt x="35" y="10"/>
                  </a:moveTo>
                  <a:cubicBezTo>
                    <a:pt x="26" y="0"/>
                    <a:pt x="26" y="0"/>
                    <a:pt x="26" y="0"/>
                  </a:cubicBezTo>
                  <a:cubicBezTo>
                    <a:pt x="26" y="4"/>
                    <a:pt x="26" y="4"/>
                    <a:pt x="26" y="4"/>
                  </a:cubicBezTo>
                  <a:cubicBezTo>
                    <a:pt x="20" y="14"/>
                    <a:pt x="12" y="23"/>
                    <a:pt x="0" y="33"/>
                  </a:cubicBezTo>
                  <a:cubicBezTo>
                    <a:pt x="6" y="38"/>
                    <a:pt x="6" y="38"/>
                    <a:pt x="6" y="38"/>
                  </a:cubicBezTo>
                  <a:cubicBezTo>
                    <a:pt x="14" y="51"/>
                    <a:pt x="14" y="51"/>
                    <a:pt x="14" y="51"/>
                  </a:cubicBezTo>
                  <a:cubicBezTo>
                    <a:pt x="27" y="35"/>
                    <a:pt x="27" y="35"/>
                    <a:pt x="27" y="35"/>
                  </a:cubicBezTo>
                  <a:cubicBezTo>
                    <a:pt x="29" y="27"/>
                    <a:pt x="32" y="18"/>
                    <a:pt x="35" y="1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4" name="Freeform 52"/>
            <p:cNvSpPr>
              <a:spLocks noEditPoints="1"/>
            </p:cNvSpPr>
            <p:nvPr/>
          </p:nvSpPr>
          <p:spPr bwMode="auto">
            <a:xfrm>
              <a:off x="4733926" y="2573338"/>
              <a:ext cx="101600" cy="93663"/>
            </a:xfrm>
            <a:custGeom>
              <a:avLst/>
              <a:gdLst>
                <a:gd name="T0" fmla="*/ 27 w 27"/>
                <a:gd name="T1" fmla="*/ 1 h 25"/>
                <a:gd name="T2" fmla="*/ 10 w 27"/>
                <a:gd name="T3" fmla="*/ 6 h 25"/>
                <a:gd name="T4" fmla="*/ 0 w 27"/>
                <a:gd name="T5" fmla="*/ 0 h 25"/>
                <a:gd name="T6" fmla="*/ 0 w 27"/>
                <a:gd name="T7" fmla="*/ 5 h 25"/>
                <a:gd name="T8" fmla="*/ 1 w 27"/>
                <a:gd name="T9" fmla="*/ 10 h 25"/>
                <a:gd name="T10" fmla="*/ 15 w 27"/>
                <a:gd name="T11" fmla="*/ 25 h 25"/>
                <a:gd name="T12" fmla="*/ 26 w 27"/>
                <a:gd name="T13" fmla="*/ 9 h 25"/>
                <a:gd name="T14" fmla="*/ 27 w 27"/>
                <a:gd name="T15" fmla="*/ 1 h 25"/>
                <a:gd name="T16" fmla="*/ 4 w 27"/>
                <a:gd name="T17" fmla="*/ 9 h 25"/>
                <a:gd name="T18" fmla="*/ 7 w 27"/>
                <a:gd name="T19" fmla="*/ 16 h 25"/>
                <a:gd name="T20" fmla="*/ 2 w 27"/>
                <a:gd name="T21" fmla="*/ 10 h 25"/>
                <a:gd name="T22" fmla="*/ 1 w 27"/>
                <a:gd name="T23" fmla="*/ 4 h 25"/>
                <a:gd name="T24" fmla="*/ 4 w 27"/>
                <a:gd name="T25" fmla="*/ 4 h 25"/>
                <a:gd name="T26" fmla="*/ 4 w 27"/>
                <a:gd name="T27"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5">
                  <a:moveTo>
                    <a:pt x="27" y="1"/>
                  </a:moveTo>
                  <a:cubicBezTo>
                    <a:pt x="22" y="4"/>
                    <a:pt x="17" y="5"/>
                    <a:pt x="10" y="6"/>
                  </a:cubicBezTo>
                  <a:cubicBezTo>
                    <a:pt x="6" y="5"/>
                    <a:pt x="3" y="3"/>
                    <a:pt x="0" y="0"/>
                  </a:cubicBezTo>
                  <a:cubicBezTo>
                    <a:pt x="0" y="5"/>
                    <a:pt x="0" y="5"/>
                    <a:pt x="0" y="5"/>
                  </a:cubicBezTo>
                  <a:cubicBezTo>
                    <a:pt x="1" y="10"/>
                    <a:pt x="1" y="10"/>
                    <a:pt x="1" y="10"/>
                  </a:cubicBezTo>
                  <a:cubicBezTo>
                    <a:pt x="5" y="17"/>
                    <a:pt x="10" y="22"/>
                    <a:pt x="15" y="25"/>
                  </a:cubicBezTo>
                  <a:cubicBezTo>
                    <a:pt x="26" y="9"/>
                    <a:pt x="26" y="9"/>
                    <a:pt x="26" y="9"/>
                  </a:cubicBezTo>
                  <a:cubicBezTo>
                    <a:pt x="27" y="1"/>
                    <a:pt x="27" y="1"/>
                    <a:pt x="27" y="1"/>
                  </a:cubicBezTo>
                  <a:close/>
                  <a:moveTo>
                    <a:pt x="4" y="9"/>
                  </a:moveTo>
                  <a:cubicBezTo>
                    <a:pt x="7" y="16"/>
                    <a:pt x="7" y="16"/>
                    <a:pt x="7" y="16"/>
                  </a:cubicBezTo>
                  <a:cubicBezTo>
                    <a:pt x="2" y="10"/>
                    <a:pt x="2" y="10"/>
                    <a:pt x="2" y="10"/>
                  </a:cubicBezTo>
                  <a:cubicBezTo>
                    <a:pt x="1" y="4"/>
                    <a:pt x="1" y="4"/>
                    <a:pt x="1" y="4"/>
                  </a:cubicBezTo>
                  <a:cubicBezTo>
                    <a:pt x="4" y="4"/>
                    <a:pt x="4" y="4"/>
                    <a:pt x="4" y="4"/>
                  </a:cubicBezTo>
                  <a:cubicBezTo>
                    <a:pt x="4" y="9"/>
                    <a:pt x="4" y="9"/>
                    <a:pt x="4" y="9"/>
                  </a:cubicBezTo>
                  <a:close/>
                </a:path>
              </a:pathLst>
            </a:custGeom>
            <a:solidFill>
              <a:srgbClr val="DCA56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5" name="Freeform 53"/>
            <p:cNvSpPr/>
            <p:nvPr/>
          </p:nvSpPr>
          <p:spPr bwMode="auto">
            <a:xfrm>
              <a:off x="4737101" y="2587625"/>
              <a:ext cx="22225" cy="46038"/>
            </a:xfrm>
            <a:custGeom>
              <a:avLst/>
              <a:gdLst>
                <a:gd name="T0" fmla="*/ 14 w 14"/>
                <a:gd name="T1" fmla="*/ 29 h 29"/>
                <a:gd name="T2" fmla="*/ 7 w 14"/>
                <a:gd name="T3" fmla="*/ 12 h 29"/>
                <a:gd name="T4" fmla="*/ 7 w 14"/>
                <a:gd name="T5" fmla="*/ 0 h 29"/>
                <a:gd name="T6" fmla="*/ 0 w 14"/>
                <a:gd name="T7" fmla="*/ 0 h 29"/>
                <a:gd name="T8" fmla="*/ 3 w 14"/>
                <a:gd name="T9" fmla="*/ 14 h 29"/>
                <a:gd name="T10" fmla="*/ 14 w 14"/>
                <a:gd name="T11" fmla="*/ 29 h 29"/>
                <a:gd name="T12" fmla="*/ 14 w 14"/>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4" h="29">
                  <a:moveTo>
                    <a:pt x="14" y="29"/>
                  </a:moveTo>
                  <a:lnTo>
                    <a:pt x="7" y="12"/>
                  </a:lnTo>
                  <a:lnTo>
                    <a:pt x="7" y="0"/>
                  </a:lnTo>
                  <a:lnTo>
                    <a:pt x="0" y="0"/>
                  </a:lnTo>
                  <a:lnTo>
                    <a:pt x="3" y="14"/>
                  </a:lnTo>
                  <a:lnTo>
                    <a:pt x="14" y="29"/>
                  </a:lnTo>
                  <a:lnTo>
                    <a:pt x="14" y="29"/>
                  </a:lnTo>
                  <a:close/>
                </a:path>
              </a:pathLst>
            </a:custGeom>
            <a:solidFill>
              <a:srgbClr val="F3DDC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6" name="Freeform 54"/>
            <p:cNvSpPr/>
            <p:nvPr/>
          </p:nvSpPr>
          <p:spPr bwMode="auto">
            <a:xfrm>
              <a:off x="4756151" y="2667000"/>
              <a:ext cx="74613" cy="419100"/>
            </a:xfrm>
            <a:custGeom>
              <a:avLst/>
              <a:gdLst>
                <a:gd name="T0" fmla="*/ 12 w 20"/>
                <a:gd name="T1" fmla="*/ 2 h 112"/>
                <a:gd name="T2" fmla="*/ 9 w 20"/>
                <a:gd name="T3" fmla="*/ 0 h 112"/>
                <a:gd name="T4" fmla="*/ 9 w 20"/>
                <a:gd name="T5" fmla="*/ 1 h 112"/>
                <a:gd name="T6" fmla="*/ 12 w 20"/>
                <a:gd name="T7" fmla="*/ 7 h 112"/>
                <a:gd name="T8" fmla="*/ 5 w 20"/>
                <a:gd name="T9" fmla="*/ 17 h 112"/>
                <a:gd name="T10" fmla="*/ 12 w 20"/>
                <a:gd name="T11" fmla="*/ 36 h 112"/>
                <a:gd name="T12" fmla="*/ 0 w 20"/>
                <a:gd name="T13" fmla="*/ 97 h 112"/>
                <a:gd name="T14" fmla="*/ 7 w 20"/>
                <a:gd name="T15" fmla="*/ 112 h 112"/>
                <a:gd name="T16" fmla="*/ 20 w 20"/>
                <a:gd name="T17" fmla="*/ 84 h 112"/>
                <a:gd name="T18" fmla="*/ 17 w 20"/>
                <a:gd name="T19" fmla="*/ 36 h 112"/>
                <a:gd name="T20" fmla="*/ 11 w 20"/>
                <a:gd name="T21" fmla="*/ 17 h 112"/>
                <a:gd name="T22" fmla="*/ 14 w 20"/>
                <a:gd name="T23" fmla="*/ 14 h 112"/>
                <a:gd name="T24" fmla="*/ 18 w 20"/>
                <a:gd name="T25" fmla="*/ 7 h 112"/>
                <a:gd name="T26" fmla="*/ 12 w 20"/>
                <a:gd name="T27" fmla="*/ 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2">
                  <a:moveTo>
                    <a:pt x="12" y="2"/>
                  </a:moveTo>
                  <a:cubicBezTo>
                    <a:pt x="11" y="1"/>
                    <a:pt x="10" y="1"/>
                    <a:pt x="9" y="0"/>
                  </a:cubicBezTo>
                  <a:cubicBezTo>
                    <a:pt x="9" y="1"/>
                    <a:pt x="9" y="1"/>
                    <a:pt x="9" y="1"/>
                  </a:cubicBezTo>
                  <a:cubicBezTo>
                    <a:pt x="12" y="7"/>
                    <a:pt x="12" y="7"/>
                    <a:pt x="12" y="7"/>
                  </a:cubicBezTo>
                  <a:cubicBezTo>
                    <a:pt x="5" y="17"/>
                    <a:pt x="5" y="17"/>
                    <a:pt x="5" y="17"/>
                  </a:cubicBezTo>
                  <a:cubicBezTo>
                    <a:pt x="12" y="36"/>
                    <a:pt x="12" y="36"/>
                    <a:pt x="12" y="36"/>
                  </a:cubicBezTo>
                  <a:cubicBezTo>
                    <a:pt x="0" y="97"/>
                    <a:pt x="0" y="97"/>
                    <a:pt x="0" y="97"/>
                  </a:cubicBezTo>
                  <a:cubicBezTo>
                    <a:pt x="7" y="112"/>
                    <a:pt x="7" y="112"/>
                    <a:pt x="7" y="112"/>
                  </a:cubicBezTo>
                  <a:cubicBezTo>
                    <a:pt x="12" y="103"/>
                    <a:pt x="16" y="94"/>
                    <a:pt x="20" y="84"/>
                  </a:cubicBezTo>
                  <a:cubicBezTo>
                    <a:pt x="17" y="36"/>
                    <a:pt x="17" y="36"/>
                    <a:pt x="17" y="36"/>
                  </a:cubicBezTo>
                  <a:cubicBezTo>
                    <a:pt x="11" y="17"/>
                    <a:pt x="11" y="17"/>
                    <a:pt x="11" y="17"/>
                  </a:cubicBezTo>
                  <a:cubicBezTo>
                    <a:pt x="14" y="14"/>
                    <a:pt x="14" y="14"/>
                    <a:pt x="14" y="14"/>
                  </a:cubicBezTo>
                  <a:cubicBezTo>
                    <a:pt x="18" y="7"/>
                    <a:pt x="18" y="7"/>
                    <a:pt x="18" y="7"/>
                  </a:cubicBezTo>
                  <a:cubicBezTo>
                    <a:pt x="12" y="2"/>
                    <a:pt x="12" y="2"/>
                    <a:pt x="12" y="2"/>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7" name="Freeform 55"/>
            <p:cNvSpPr/>
            <p:nvPr/>
          </p:nvSpPr>
          <p:spPr bwMode="auto">
            <a:xfrm>
              <a:off x="4764088" y="2670175"/>
              <a:ext cx="36513" cy="60325"/>
            </a:xfrm>
            <a:custGeom>
              <a:avLst/>
              <a:gdLst>
                <a:gd name="T0" fmla="*/ 23 w 23"/>
                <a:gd name="T1" fmla="*/ 14 h 38"/>
                <a:gd name="T2" fmla="*/ 16 w 23"/>
                <a:gd name="T3" fmla="*/ 0 h 38"/>
                <a:gd name="T4" fmla="*/ 0 w 23"/>
                <a:gd name="T5" fmla="*/ 24 h 38"/>
                <a:gd name="T6" fmla="*/ 7 w 23"/>
                <a:gd name="T7" fmla="*/ 38 h 38"/>
                <a:gd name="T8" fmla="*/ 23 w 23"/>
                <a:gd name="T9" fmla="*/ 14 h 38"/>
                <a:gd name="T10" fmla="*/ 23 w 23"/>
                <a:gd name="T11" fmla="*/ 14 h 38"/>
              </a:gdLst>
              <a:ahLst/>
              <a:cxnLst>
                <a:cxn ang="0">
                  <a:pos x="T0" y="T1"/>
                </a:cxn>
                <a:cxn ang="0">
                  <a:pos x="T2" y="T3"/>
                </a:cxn>
                <a:cxn ang="0">
                  <a:pos x="T4" y="T5"/>
                </a:cxn>
                <a:cxn ang="0">
                  <a:pos x="T6" y="T7"/>
                </a:cxn>
                <a:cxn ang="0">
                  <a:pos x="T8" y="T9"/>
                </a:cxn>
                <a:cxn ang="0">
                  <a:pos x="T10" y="T11"/>
                </a:cxn>
              </a:cxnLst>
              <a:rect l="0" t="0" r="r" b="b"/>
              <a:pathLst>
                <a:path w="23" h="38">
                  <a:moveTo>
                    <a:pt x="23" y="14"/>
                  </a:moveTo>
                  <a:lnTo>
                    <a:pt x="16" y="0"/>
                  </a:lnTo>
                  <a:lnTo>
                    <a:pt x="0" y="24"/>
                  </a:lnTo>
                  <a:lnTo>
                    <a:pt x="7" y="38"/>
                  </a:lnTo>
                  <a:lnTo>
                    <a:pt x="23" y="14"/>
                  </a:lnTo>
                  <a:lnTo>
                    <a:pt x="23" y="14"/>
                  </a:lnTo>
                  <a:close/>
                </a:path>
              </a:pathLst>
            </a:custGeom>
            <a:solidFill>
              <a:srgbClr val="C4C4C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8" name="Freeform 56"/>
            <p:cNvSpPr/>
            <p:nvPr/>
          </p:nvSpPr>
          <p:spPr bwMode="auto">
            <a:xfrm>
              <a:off x="4725988" y="2592388"/>
              <a:ext cx="63500" cy="163513"/>
            </a:xfrm>
            <a:custGeom>
              <a:avLst/>
              <a:gdLst>
                <a:gd name="T0" fmla="*/ 17 w 17"/>
                <a:gd name="T1" fmla="*/ 21 h 44"/>
                <a:gd name="T2" fmla="*/ 17 w 17"/>
                <a:gd name="T3" fmla="*/ 20 h 44"/>
                <a:gd name="T4" fmla="*/ 3 w 17"/>
                <a:gd name="T5" fmla="*/ 5 h 44"/>
                <a:gd name="T6" fmla="*/ 2 w 17"/>
                <a:gd name="T7" fmla="*/ 0 h 44"/>
                <a:gd name="T8" fmla="*/ 0 w 17"/>
                <a:gd name="T9" fmla="*/ 0 h 44"/>
                <a:gd name="T10" fmla="*/ 0 w 17"/>
                <a:gd name="T11" fmla="*/ 8 h 44"/>
                <a:gd name="T12" fmla="*/ 1 w 17"/>
                <a:gd name="T13" fmla="*/ 44 h 44"/>
                <a:gd name="T14" fmla="*/ 10 w 17"/>
                <a:gd name="T15" fmla="*/ 31 h 44"/>
                <a:gd name="T16" fmla="*/ 17 w 17"/>
                <a:gd name="T17"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44">
                  <a:moveTo>
                    <a:pt x="17" y="21"/>
                  </a:moveTo>
                  <a:cubicBezTo>
                    <a:pt x="17" y="20"/>
                    <a:pt x="17" y="20"/>
                    <a:pt x="17" y="20"/>
                  </a:cubicBezTo>
                  <a:cubicBezTo>
                    <a:pt x="12" y="17"/>
                    <a:pt x="7" y="12"/>
                    <a:pt x="3" y="5"/>
                  </a:cubicBezTo>
                  <a:cubicBezTo>
                    <a:pt x="2" y="0"/>
                    <a:pt x="2" y="0"/>
                    <a:pt x="2" y="0"/>
                  </a:cubicBezTo>
                  <a:cubicBezTo>
                    <a:pt x="0" y="0"/>
                    <a:pt x="0" y="0"/>
                    <a:pt x="0" y="0"/>
                  </a:cubicBezTo>
                  <a:cubicBezTo>
                    <a:pt x="0" y="8"/>
                    <a:pt x="0" y="8"/>
                    <a:pt x="0" y="8"/>
                  </a:cubicBezTo>
                  <a:cubicBezTo>
                    <a:pt x="1" y="44"/>
                    <a:pt x="1" y="44"/>
                    <a:pt x="1" y="44"/>
                  </a:cubicBezTo>
                  <a:cubicBezTo>
                    <a:pt x="10" y="31"/>
                    <a:pt x="10" y="31"/>
                    <a:pt x="10" y="31"/>
                  </a:cubicBezTo>
                  <a:cubicBezTo>
                    <a:pt x="17" y="21"/>
                    <a:pt x="17" y="21"/>
                    <a:pt x="17" y="21"/>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89" name="Freeform 57"/>
            <p:cNvSpPr/>
            <p:nvPr/>
          </p:nvSpPr>
          <p:spPr bwMode="auto">
            <a:xfrm>
              <a:off x="4497388" y="2587625"/>
              <a:ext cx="776288" cy="2268538"/>
            </a:xfrm>
            <a:custGeom>
              <a:avLst/>
              <a:gdLst>
                <a:gd name="T0" fmla="*/ 71 w 207"/>
                <a:gd name="T1" fmla="*/ 32 h 605"/>
                <a:gd name="T2" fmla="*/ 61 w 207"/>
                <a:gd name="T3" fmla="*/ 9 h 605"/>
                <a:gd name="T4" fmla="*/ 42 w 207"/>
                <a:gd name="T5" fmla="*/ 22 h 605"/>
                <a:gd name="T6" fmla="*/ 46 w 207"/>
                <a:gd name="T7" fmla="*/ 33 h 605"/>
                <a:gd name="T8" fmla="*/ 37 w 207"/>
                <a:gd name="T9" fmla="*/ 94 h 605"/>
                <a:gd name="T10" fmla="*/ 64 w 207"/>
                <a:gd name="T11" fmla="*/ 189 h 605"/>
                <a:gd name="T12" fmla="*/ 5 w 207"/>
                <a:gd name="T13" fmla="*/ 273 h 605"/>
                <a:gd name="T14" fmla="*/ 68 w 207"/>
                <a:gd name="T15" fmla="*/ 229 h 605"/>
                <a:gd name="T16" fmla="*/ 87 w 207"/>
                <a:gd name="T17" fmla="*/ 258 h 605"/>
                <a:gd name="T18" fmla="*/ 142 w 207"/>
                <a:gd name="T19" fmla="*/ 289 h 605"/>
                <a:gd name="T20" fmla="*/ 148 w 207"/>
                <a:gd name="T21" fmla="*/ 512 h 605"/>
                <a:gd name="T22" fmla="*/ 138 w 207"/>
                <a:gd name="T23" fmla="*/ 575 h 605"/>
                <a:gd name="T24" fmla="*/ 150 w 207"/>
                <a:gd name="T25" fmla="*/ 590 h 605"/>
                <a:gd name="T26" fmla="*/ 157 w 207"/>
                <a:gd name="T27" fmla="*/ 595 h 605"/>
                <a:gd name="T28" fmla="*/ 188 w 207"/>
                <a:gd name="T29" fmla="*/ 578 h 605"/>
                <a:gd name="T30" fmla="*/ 173 w 207"/>
                <a:gd name="T31" fmla="*/ 526 h 605"/>
                <a:gd name="T32" fmla="*/ 163 w 207"/>
                <a:gd name="T33" fmla="*/ 241 h 605"/>
                <a:gd name="T34" fmla="*/ 198 w 207"/>
                <a:gd name="T35" fmla="*/ 195 h 605"/>
                <a:gd name="T36" fmla="*/ 192 w 207"/>
                <a:gd name="T37" fmla="*/ 64 h 605"/>
                <a:gd name="T38" fmla="*/ 127 w 207"/>
                <a:gd name="T39" fmla="*/ 9 h 605"/>
                <a:gd name="T40" fmla="*/ 184 w 207"/>
                <a:gd name="T41" fmla="*/ 178 h 605"/>
                <a:gd name="T42" fmla="*/ 144 w 207"/>
                <a:gd name="T43" fmla="*/ 209 h 605"/>
                <a:gd name="T44" fmla="*/ 162 w 207"/>
                <a:gd name="T45" fmla="*/ 133 h 605"/>
                <a:gd name="T46" fmla="*/ 139 w 207"/>
                <a:gd name="T47" fmla="*/ 181 h 605"/>
                <a:gd name="T48" fmla="*/ 137 w 207"/>
                <a:gd name="T49" fmla="*/ 193 h 605"/>
                <a:gd name="T50" fmla="*/ 94 w 207"/>
                <a:gd name="T51" fmla="*/ 249 h 605"/>
                <a:gd name="T52" fmla="*/ 76 w 207"/>
                <a:gd name="T53" fmla="*/ 144 h 605"/>
                <a:gd name="T54" fmla="*/ 130 w 207"/>
                <a:gd name="T55" fmla="*/ 41 h 605"/>
                <a:gd name="T56" fmla="*/ 130 w 207"/>
                <a:gd name="T57" fmla="*/ 27 h 605"/>
                <a:gd name="T58" fmla="*/ 116 w 207"/>
                <a:gd name="T59" fmla="*/ 0 h 605"/>
                <a:gd name="T60" fmla="*/ 95 w 207"/>
                <a:gd name="T61" fmla="*/ 41 h 605"/>
                <a:gd name="T62" fmla="*/ 83 w 207"/>
                <a:gd name="T63" fmla="*/ 35 h 605"/>
                <a:gd name="T64" fmla="*/ 105 w 207"/>
                <a:gd name="T65" fmla="*/ 38 h 605"/>
                <a:gd name="T66" fmla="*/ 89 w 207"/>
                <a:gd name="T67" fmla="*/ 105 h 605"/>
                <a:gd name="T68" fmla="*/ 69 w 207"/>
                <a:gd name="T69" fmla="*/ 118 h 605"/>
                <a:gd name="T70" fmla="*/ 59 w 207"/>
                <a:gd name="T71" fmla="*/ 98 h 605"/>
                <a:gd name="T72" fmla="*/ 74 w 207"/>
                <a:gd name="T73" fmla="*/ 3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605">
                  <a:moveTo>
                    <a:pt x="74" y="38"/>
                  </a:moveTo>
                  <a:cubicBezTo>
                    <a:pt x="71" y="32"/>
                    <a:pt x="71" y="32"/>
                    <a:pt x="71" y="32"/>
                  </a:cubicBezTo>
                  <a:cubicBezTo>
                    <a:pt x="62" y="45"/>
                    <a:pt x="62" y="45"/>
                    <a:pt x="62" y="45"/>
                  </a:cubicBezTo>
                  <a:cubicBezTo>
                    <a:pt x="61" y="9"/>
                    <a:pt x="61" y="9"/>
                    <a:pt x="61" y="9"/>
                  </a:cubicBezTo>
                  <a:cubicBezTo>
                    <a:pt x="43" y="19"/>
                    <a:pt x="43" y="19"/>
                    <a:pt x="43" y="19"/>
                  </a:cubicBezTo>
                  <a:cubicBezTo>
                    <a:pt x="42" y="22"/>
                    <a:pt x="42" y="22"/>
                    <a:pt x="42" y="22"/>
                  </a:cubicBezTo>
                  <a:cubicBezTo>
                    <a:pt x="37" y="33"/>
                    <a:pt x="37" y="33"/>
                    <a:pt x="37" y="33"/>
                  </a:cubicBezTo>
                  <a:cubicBezTo>
                    <a:pt x="46" y="33"/>
                    <a:pt x="46" y="33"/>
                    <a:pt x="46" y="33"/>
                  </a:cubicBezTo>
                  <a:cubicBezTo>
                    <a:pt x="34" y="43"/>
                    <a:pt x="34" y="43"/>
                    <a:pt x="34" y="43"/>
                  </a:cubicBezTo>
                  <a:cubicBezTo>
                    <a:pt x="37" y="94"/>
                    <a:pt x="37" y="94"/>
                    <a:pt x="37" y="94"/>
                  </a:cubicBezTo>
                  <a:cubicBezTo>
                    <a:pt x="70" y="137"/>
                    <a:pt x="70" y="137"/>
                    <a:pt x="70" y="137"/>
                  </a:cubicBezTo>
                  <a:cubicBezTo>
                    <a:pt x="64" y="189"/>
                    <a:pt x="64" y="189"/>
                    <a:pt x="64" y="189"/>
                  </a:cubicBezTo>
                  <a:cubicBezTo>
                    <a:pt x="60" y="233"/>
                    <a:pt x="39" y="258"/>
                    <a:pt x="0" y="264"/>
                  </a:cubicBezTo>
                  <a:cubicBezTo>
                    <a:pt x="5" y="273"/>
                    <a:pt x="5" y="273"/>
                    <a:pt x="5" y="273"/>
                  </a:cubicBezTo>
                  <a:cubicBezTo>
                    <a:pt x="8" y="274"/>
                    <a:pt x="11" y="274"/>
                    <a:pt x="13" y="274"/>
                  </a:cubicBezTo>
                  <a:cubicBezTo>
                    <a:pt x="37" y="275"/>
                    <a:pt x="56" y="260"/>
                    <a:pt x="68" y="229"/>
                  </a:cubicBezTo>
                  <a:cubicBezTo>
                    <a:pt x="72" y="206"/>
                    <a:pt x="72" y="206"/>
                    <a:pt x="72" y="206"/>
                  </a:cubicBezTo>
                  <a:cubicBezTo>
                    <a:pt x="87" y="258"/>
                    <a:pt x="87" y="258"/>
                    <a:pt x="87" y="258"/>
                  </a:cubicBezTo>
                  <a:cubicBezTo>
                    <a:pt x="143" y="227"/>
                    <a:pt x="143" y="227"/>
                    <a:pt x="143" y="227"/>
                  </a:cubicBezTo>
                  <a:cubicBezTo>
                    <a:pt x="142" y="289"/>
                    <a:pt x="142" y="289"/>
                    <a:pt x="142" y="289"/>
                  </a:cubicBezTo>
                  <a:cubicBezTo>
                    <a:pt x="128" y="374"/>
                    <a:pt x="128" y="374"/>
                    <a:pt x="128" y="374"/>
                  </a:cubicBezTo>
                  <a:cubicBezTo>
                    <a:pt x="140" y="421"/>
                    <a:pt x="147" y="467"/>
                    <a:pt x="148" y="512"/>
                  </a:cubicBezTo>
                  <a:cubicBezTo>
                    <a:pt x="160" y="568"/>
                    <a:pt x="160" y="568"/>
                    <a:pt x="160" y="568"/>
                  </a:cubicBezTo>
                  <a:cubicBezTo>
                    <a:pt x="152" y="569"/>
                    <a:pt x="145" y="572"/>
                    <a:pt x="138" y="575"/>
                  </a:cubicBezTo>
                  <a:cubicBezTo>
                    <a:pt x="140" y="580"/>
                    <a:pt x="140" y="580"/>
                    <a:pt x="140" y="580"/>
                  </a:cubicBezTo>
                  <a:cubicBezTo>
                    <a:pt x="150" y="590"/>
                    <a:pt x="150" y="590"/>
                    <a:pt x="150" y="590"/>
                  </a:cubicBezTo>
                  <a:cubicBezTo>
                    <a:pt x="155" y="584"/>
                    <a:pt x="155" y="584"/>
                    <a:pt x="155" y="584"/>
                  </a:cubicBezTo>
                  <a:cubicBezTo>
                    <a:pt x="157" y="595"/>
                    <a:pt x="157" y="595"/>
                    <a:pt x="157" y="595"/>
                  </a:cubicBezTo>
                  <a:cubicBezTo>
                    <a:pt x="172" y="603"/>
                    <a:pt x="186" y="605"/>
                    <a:pt x="200" y="599"/>
                  </a:cubicBezTo>
                  <a:cubicBezTo>
                    <a:pt x="200" y="592"/>
                    <a:pt x="196" y="585"/>
                    <a:pt x="188" y="578"/>
                  </a:cubicBezTo>
                  <a:cubicBezTo>
                    <a:pt x="184" y="567"/>
                    <a:pt x="184" y="567"/>
                    <a:pt x="184" y="567"/>
                  </a:cubicBezTo>
                  <a:cubicBezTo>
                    <a:pt x="186" y="555"/>
                    <a:pt x="182" y="541"/>
                    <a:pt x="173" y="526"/>
                  </a:cubicBezTo>
                  <a:cubicBezTo>
                    <a:pt x="175" y="465"/>
                    <a:pt x="168" y="413"/>
                    <a:pt x="153" y="370"/>
                  </a:cubicBezTo>
                  <a:cubicBezTo>
                    <a:pt x="163" y="241"/>
                    <a:pt x="163" y="241"/>
                    <a:pt x="163" y="241"/>
                  </a:cubicBezTo>
                  <a:cubicBezTo>
                    <a:pt x="167" y="245"/>
                    <a:pt x="171" y="248"/>
                    <a:pt x="175" y="251"/>
                  </a:cubicBezTo>
                  <a:cubicBezTo>
                    <a:pt x="198" y="195"/>
                    <a:pt x="198" y="195"/>
                    <a:pt x="198" y="195"/>
                  </a:cubicBezTo>
                  <a:cubicBezTo>
                    <a:pt x="205" y="174"/>
                    <a:pt x="207" y="152"/>
                    <a:pt x="205" y="130"/>
                  </a:cubicBezTo>
                  <a:cubicBezTo>
                    <a:pt x="192" y="64"/>
                    <a:pt x="192" y="64"/>
                    <a:pt x="192" y="64"/>
                  </a:cubicBezTo>
                  <a:cubicBezTo>
                    <a:pt x="192" y="40"/>
                    <a:pt x="182" y="24"/>
                    <a:pt x="164" y="17"/>
                  </a:cubicBezTo>
                  <a:cubicBezTo>
                    <a:pt x="127" y="9"/>
                    <a:pt x="127" y="9"/>
                    <a:pt x="127" y="9"/>
                  </a:cubicBezTo>
                  <a:cubicBezTo>
                    <a:pt x="158" y="20"/>
                    <a:pt x="176" y="42"/>
                    <a:pt x="179" y="76"/>
                  </a:cubicBezTo>
                  <a:cubicBezTo>
                    <a:pt x="184" y="178"/>
                    <a:pt x="184" y="178"/>
                    <a:pt x="184" y="178"/>
                  </a:cubicBezTo>
                  <a:cubicBezTo>
                    <a:pt x="155" y="229"/>
                    <a:pt x="155" y="229"/>
                    <a:pt x="155" y="229"/>
                  </a:cubicBezTo>
                  <a:cubicBezTo>
                    <a:pt x="151" y="223"/>
                    <a:pt x="147" y="217"/>
                    <a:pt x="144" y="209"/>
                  </a:cubicBezTo>
                  <a:cubicBezTo>
                    <a:pt x="162" y="189"/>
                    <a:pt x="162" y="189"/>
                    <a:pt x="162" y="189"/>
                  </a:cubicBezTo>
                  <a:cubicBezTo>
                    <a:pt x="153" y="173"/>
                    <a:pt x="153" y="155"/>
                    <a:pt x="162" y="133"/>
                  </a:cubicBezTo>
                  <a:cubicBezTo>
                    <a:pt x="157" y="84"/>
                    <a:pt x="157" y="84"/>
                    <a:pt x="157" y="84"/>
                  </a:cubicBezTo>
                  <a:cubicBezTo>
                    <a:pt x="139" y="181"/>
                    <a:pt x="139" y="181"/>
                    <a:pt x="139" y="181"/>
                  </a:cubicBezTo>
                  <a:cubicBezTo>
                    <a:pt x="113" y="204"/>
                    <a:pt x="113" y="204"/>
                    <a:pt x="113" y="204"/>
                  </a:cubicBezTo>
                  <a:cubicBezTo>
                    <a:pt x="120" y="199"/>
                    <a:pt x="128" y="195"/>
                    <a:pt x="137" y="193"/>
                  </a:cubicBezTo>
                  <a:cubicBezTo>
                    <a:pt x="134" y="222"/>
                    <a:pt x="134" y="222"/>
                    <a:pt x="134" y="222"/>
                  </a:cubicBezTo>
                  <a:cubicBezTo>
                    <a:pt x="123" y="235"/>
                    <a:pt x="109" y="244"/>
                    <a:pt x="94" y="249"/>
                  </a:cubicBezTo>
                  <a:cubicBezTo>
                    <a:pt x="86" y="237"/>
                    <a:pt x="80" y="215"/>
                    <a:pt x="76" y="185"/>
                  </a:cubicBezTo>
                  <a:cubicBezTo>
                    <a:pt x="76" y="144"/>
                    <a:pt x="76" y="144"/>
                    <a:pt x="76" y="144"/>
                  </a:cubicBezTo>
                  <a:cubicBezTo>
                    <a:pt x="117" y="96"/>
                    <a:pt x="117" y="96"/>
                    <a:pt x="117" y="96"/>
                  </a:cubicBezTo>
                  <a:cubicBezTo>
                    <a:pt x="130" y="41"/>
                    <a:pt x="130" y="41"/>
                    <a:pt x="130" y="41"/>
                  </a:cubicBezTo>
                  <a:cubicBezTo>
                    <a:pt x="122" y="27"/>
                    <a:pt x="122" y="27"/>
                    <a:pt x="122" y="27"/>
                  </a:cubicBezTo>
                  <a:cubicBezTo>
                    <a:pt x="130" y="27"/>
                    <a:pt x="130" y="27"/>
                    <a:pt x="130" y="27"/>
                  </a:cubicBezTo>
                  <a:cubicBezTo>
                    <a:pt x="127" y="9"/>
                    <a:pt x="127" y="9"/>
                    <a:pt x="127" y="9"/>
                  </a:cubicBezTo>
                  <a:cubicBezTo>
                    <a:pt x="116" y="0"/>
                    <a:pt x="116" y="0"/>
                    <a:pt x="116" y="0"/>
                  </a:cubicBezTo>
                  <a:cubicBezTo>
                    <a:pt x="113" y="8"/>
                    <a:pt x="110" y="17"/>
                    <a:pt x="108" y="25"/>
                  </a:cubicBezTo>
                  <a:cubicBezTo>
                    <a:pt x="95" y="41"/>
                    <a:pt x="95" y="41"/>
                    <a:pt x="95" y="41"/>
                  </a:cubicBezTo>
                  <a:cubicBezTo>
                    <a:pt x="87" y="28"/>
                    <a:pt x="87" y="28"/>
                    <a:pt x="87" y="28"/>
                  </a:cubicBezTo>
                  <a:cubicBezTo>
                    <a:pt x="83" y="35"/>
                    <a:pt x="83" y="35"/>
                    <a:pt x="83" y="35"/>
                  </a:cubicBezTo>
                  <a:cubicBezTo>
                    <a:pt x="89" y="45"/>
                    <a:pt x="89" y="45"/>
                    <a:pt x="89" y="45"/>
                  </a:cubicBezTo>
                  <a:cubicBezTo>
                    <a:pt x="105" y="38"/>
                    <a:pt x="105" y="38"/>
                    <a:pt x="105" y="38"/>
                  </a:cubicBezTo>
                  <a:cubicBezTo>
                    <a:pt x="102" y="49"/>
                    <a:pt x="101" y="59"/>
                    <a:pt x="100" y="70"/>
                  </a:cubicBezTo>
                  <a:cubicBezTo>
                    <a:pt x="97" y="82"/>
                    <a:pt x="93" y="94"/>
                    <a:pt x="89" y="105"/>
                  </a:cubicBezTo>
                  <a:cubicBezTo>
                    <a:pt x="85" y="115"/>
                    <a:pt x="81" y="124"/>
                    <a:pt x="76" y="133"/>
                  </a:cubicBezTo>
                  <a:cubicBezTo>
                    <a:pt x="69" y="118"/>
                    <a:pt x="69" y="118"/>
                    <a:pt x="69" y="118"/>
                  </a:cubicBezTo>
                  <a:cubicBezTo>
                    <a:pt x="61" y="102"/>
                    <a:pt x="61" y="102"/>
                    <a:pt x="61" y="102"/>
                  </a:cubicBezTo>
                  <a:cubicBezTo>
                    <a:pt x="59" y="98"/>
                    <a:pt x="59" y="98"/>
                    <a:pt x="59" y="98"/>
                  </a:cubicBezTo>
                  <a:cubicBezTo>
                    <a:pt x="61" y="50"/>
                    <a:pt x="61" y="50"/>
                    <a:pt x="61" y="50"/>
                  </a:cubicBezTo>
                  <a:cubicBezTo>
                    <a:pt x="74" y="38"/>
                    <a:pt x="74" y="38"/>
                    <a:pt x="74"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0" name="Freeform 58"/>
            <p:cNvSpPr/>
            <p:nvPr/>
          </p:nvSpPr>
          <p:spPr bwMode="auto">
            <a:xfrm>
              <a:off x="4797426" y="2719388"/>
              <a:ext cx="93663" cy="261938"/>
            </a:xfrm>
            <a:custGeom>
              <a:avLst/>
              <a:gdLst>
                <a:gd name="T0" fmla="*/ 3 w 25"/>
                <a:gd name="T1" fmla="*/ 0 h 70"/>
                <a:gd name="T2" fmla="*/ 0 w 25"/>
                <a:gd name="T3" fmla="*/ 3 h 70"/>
                <a:gd name="T4" fmla="*/ 6 w 25"/>
                <a:gd name="T5" fmla="*/ 22 h 70"/>
                <a:gd name="T6" fmla="*/ 9 w 25"/>
                <a:gd name="T7" fmla="*/ 70 h 70"/>
                <a:gd name="T8" fmla="*/ 20 w 25"/>
                <a:gd name="T9" fmla="*/ 35 h 70"/>
                <a:gd name="T10" fmla="*/ 25 w 25"/>
                <a:gd name="T11" fmla="*/ 3 h 70"/>
                <a:gd name="T12" fmla="*/ 9 w 25"/>
                <a:gd name="T13" fmla="*/ 10 h 70"/>
                <a:gd name="T14" fmla="*/ 3 w 2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70">
                  <a:moveTo>
                    <a:pt x="3" y="0"/>
                  </a:moveTo>
                  <a:cubicBezTo>
                    <a:pt x="0" y="3"/>
                    <a:pt x="0" y="3"/>
                    <a:pt x="0" y="3"/>
                  </a:cubicBezTo>
                  <a:cubicBezTo>
                    <a:pt x="6" y="22"/>
                    <a:pt x="6" y="22"/>
                    <a:pt x="6" y="22"/>
                  </a:cubicBezTo>
                  <a:cubicBezTo>
                    <a:pt x="9" y="70"/>
                    <a:pt x="9" y="70"/>
                    <a:pt x="9" y="70"/>
                  </a:cubicBezTo>
                  <a:cubicBezTo>
                    <a:pt x="13" y="59"/>
                    <a:pt x="17" y="47"/>
                    <a:pt x="20" y="35"/>
                  </a:cubicBezTo>
                  <a:cubicBezTo>
                    <a:pt x="21" y="24"/>
                    <a:pt x="22" y="14"/>
                    <a:pt x="25" y="3"/>
                  </a:cubicBezTo>
                  <a:cubicBezTo>
                    <a:pt x="9" y="10"/>
                    <a:pt x="9" y="10"/>
                    <a:pt x="9" y="10"/>
                  </a:cubicBezTo>
                  <a:cubicBezTo>
                    <a:pt x="3" y="0"/>
                    <a:pt x="3" y="0"/>
                    <a:pt x="3"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1" name="Freeform 59"/>
            <p:cNvSpPr/>
            <p:nvPr/>
          </p:nvSpPr>
          <p:spPr bwMode="auto">
            <a:xfrm>
              <a:off x="4781551" y="2620963"/>
              <a:ext cx="404813" cy="900113"/>
            </a:xfrm>
            <a:custGeom>
              <a:avLst/>
              <a:gdLst>
                <a:gd name="T0" fmla="*/ 51 w 108"/>
                <a:gd name="T1" fmla="*/ 0 h 240"/>
                <a:gd name="T2" fmla="*/ 54 w 108"/>
                <a:gd name="T3" fmla="*/ 18 h 240"/>
                <a:gd name="T4" fmla="*/ 46 w 108"/>
                <a:gd name="T5" fmla="*/ 18 h 240"/>
                <a:gd name="T6" fmla="*/ 54 w 108"/>
                <a:gd name="T7" fmla="*/ 32 h 240"/>
                <a:gd name="T8" fmla="*/ 41 w 108"/>
                <a:gd name="T9" fmla="*/ 87 h 240"/>
                <a:gd name="T10" fmla="*/ 0 w 108"/>
                <a:gd name="T11" fmla="*/ 135 h 240"/>
                <a:gd name="T12" fmla="*/ 0 w 108"/>
                <a:gd name="T13" fmla="*/ 176 h 240"/>
                <a:gd name="T14" fmla="*/ 18 w 108"/>
                <a:gd name="T15" fmla="*/ 240 h 240"/>
                <a:gd name="T16" fmla="*/ 58 w 108"/>
                <a:gd name="T17" fmla="*/ 213 h 240"/>
                <a:gd name="T18" fmla="*/ 61 w 108"/>
                <a:gd name="T19" fmla="*/ 184 h 240"/>
                <a:gd name="T20" fmla="*/ 37 w 108"/>
                <a:gd name="T21" fmla="*/ 195 h 240"/>
                <a:gd name="T22" fmla="*/ 63 w 108"/>
                <a:gd name="T23" fmla="*/ 172 h 240"/>
                <a:gd name="T24" fmla="*/ 81 w 108"/>
                <a:gd name="T25" fmla="*/ 75 h 240"/>
                <a:gd name="T26" fmla="*/ 86 w 108"/>
                <a:gd name="T27" fmla="*/ 124 h 240"/>
                <a:gd name="T28" fmla="*/ 92 w 108"/>
                <a:gd name="T29" fmla="*/ 172 h 240"/>
                <a:gd name="T30" fmla="*/ 86 w 108"/>
                <a:gd name="T31" fmla="*/ 180 h 240"/>
                <a:gd name="T32" fmla="*/ 68 w 108"/>
                <a:gd name="T33" fmla="*/ 200 h 240"/>
                <a:gd name="T34" fmla="*/ 79 w 108"/>
                <a:gd name="T35" fmla="*/ 220 h 240"/>
                <a:gd name="T36" fmla="*/ 108 w 108"/>
                <a:gd name="T37" fmla="*/ 169 h 240"/>
                <a:gd name="T38" fmla="*/ 103 w 108"/>
                <a:gd name="T39" fmla="*/ 67 h 240"/>
                <a:gd name="T40" fmla="*/ 51 w 108"/>
                <a:gd name="T41"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8" h="240">
                  <a:moveTo>
                    <a:pt x="51" y="0"/>
                  </a:moveTo>
                  <a:cubicBezTo>
                    <a:pt x="54" y="18"/>
                    <a:pt x="54" y="18"/>
                    <a:pt x="54" y="18"/>
                  </a:cubicBezTo>
                  <a:cubicBezTo>
                    <a:pt x="46" y="18"/>
                    <a:pt x="46" y="18"/>
                    <a:pt x="46" y="18"/>
                  </a:cubicBezTo>
                  <a:cubicBezTo>
                    <a:pt x="54" y="32"/>
                    <a:pt x="54" y="32"/>
                    <a:pt x="54" y="32"/>
                  </a:cubicBezTo>
                  <a:cubicBezTo>
                    <a:pt x="41" y="87"/>
                    <a:pt x="41" y="87"/>
                    <a:pt x="41" y="87"/>
                  </a:cubicBezTo>
                  <a:cubicBezTo>
                    <a:pt x="0" y="135"/>
                    <a:pt x="0" y="135"/>
                    <a:pt x="0" y="135"/>
                  </a:cubicBezTo>
                  <a:cubicBezTo>
                    <a:pt x="0" y="176"/>
                    <a:pt x="0" y="176"/>
                    <a:pt x="0" y="176"/>
                  </a:cubicBezTo>
                  <a:cubicBezTo>
                    <a:pt x="4" y="206"/>
                    <a:pt x="10" y="228"/>
                    <a:pt x="18" y="240"/>
                  </a:cubicBezTo>
                  <a:cubicBezTo>
                    <a:pt x="33" y="235"/>
                    <a:pt x="47" y="226"/>
                    <a:pt x="58" y="213"/>
                  </a:cubicBezTo>
                  <a:cubicBezTo>
                    <a:pt x="61" y="184"/>
                    <a:pt x="61" y="184"/>
                    <a:pt x="61" y="184"/>
                  </a:cubicBezTo>
                  <a:cubicBezTo>
                    <a:pt x="52" y="186"/>
                    <a:pt x="44" y="190"/>
                    <a:pt x="37" y="195"/>
                  </a:cubicBezTo>
                  <a:cubicBezTo>
                    <a:pt x="63" y="172"/>
                    <a:pt x="63" y="172"/>
                    <a:pt x="63" y="172"/>
                  </a:cubicBezTo>
                  <a:cubicBezTo>
                    <a:pt x="81" y="75"/>
                    <a:pt x="81" y="75"/>
                    <a:pt x="81" y="75"/>
                  </a:cubicBezTo>
                  <a:cubicBezTo>
                    <a:pt x="86" y="124"/>
                    <a:pt x="86" y="124"/>
                    <a:pt x="86" y="124"/>
                  </a:cubicBezTo>
                  <a:cubicBezTo>
                    <a:pt x="92" y="172"/>
                    <a:pt x="92" y="172"/>
                    <a:pt x="92" y="172"/>
                  </a:cubicBezTo>
                  <a:cubicBezTo>
                    <a:pt x="86" y="180"/>
                    <a:pt x="86" y="180"/>
                    <a:pt x="86" y="180"/>
                  </a:cubicBezTo>
                  <a:cubicBezTo>
                    <a:pt x="68" y="200"/>
                    <a:pt x="68" y="200"/>
                    <a:pt x="68" y="200"/>
                  </a:cubicBezTo>
                  <a:cubicBezTo>
                    <a:pt x="71" y="208"/>
                    <a:pt x="75" y="214"/>
                    <a:pt x="79" y="220"/>
                  </a:cubicBezTo>
                  <a:cubicBezTo>
                    <a:pt x="108" y="169"/>
                    <a:pt x="108" y="169"/>
                    <a:pt x="108" y="169"/>
                  </a:cubicBezTo>
                  <a:cubicBezTo>
                    <a:pt x="103" y="67"/>
                    <a:pt x="103" y="67"/>
                    <a:pt x="103" y="67"/>
                  </a:cubicBezTo>
                  <a:cubicBezTo>
                    <a:pt x="100" y="33"/>
                    <a:pt x="82" y="11"/>
                    <a:pt x="51"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2" name="Freeform 60"/>
            <p:cNvSpPr>
              <a:spLocks noEditPoints="1"/>
            </p:cNvSpPr>
            <p:nvPr/>
          </p:nvSpPr>
          <p:spPr bwMode="auto">
            <a:xfrm>
              <a:off x="4452938" y="2670175"/>
              <a:ext cx="306388" cy="908050"/>
            </a:xfrm>
            <a:custGeom>
              <a:avLst/>
              <a:gdLst>
                <a:gd name="T0" fmla="*/ 58 w 82"/>
                <a:gd name="T1" fmla="*/ 11 h 242"/>
                <a:gd name="T2" fmla="*/ 49 w 82"/>
                <a:gd name="T3" fmla="*/ 11 h 242"/>
                <a:gd name="T4" fmla="*/ 54 w 82"/>
                <a:gd name="T5" fmla="*/ 0 h 242"/>
                <a:gd name="T6" fmla="*/ 18 w 82"/>
                <a:gd name="T7" fmla="*/ 14 h 242"/>
                <a:gd name="T8" fmla="*/ 42 w 82"/>
                <a:gd name="T9" fmla="*/ 133 h 242"/>
                <a:gd name="T10" fmla="*/ 30 w 82"/>
                <a:gd name="T11" fmla="*/ 184 h 242"/>
                <a:gd name="T12" fmla="*/ 5 w 82"/>
                <a:gd name="T13" fmla="*/ 216 h 242"/>
                <a:gd name="T14" fmla="*/ 0 w 82"/>
                <a:gd name="T15" fmla="*/ 219 h 242"/>
                <a:gd name="T16" fmla="*/ 12 w 82"/>
                <a:gd name="T17" fmla="*/ 242 h 242"/>
                <a:gd name="T18" fmla="*/ 76 w 82"/>
                <a:gd name="T19" fmla="*/ 167 h 242"/>
                <a:gd name="T20" fmla="*/ 82 w 82"/>
                <a:gd name="T21" fmla="*/ 115 h 242"/>
                <a:gd name="T22" fmla="*/ 49 w 82"/>
                <a:gd name="T23" fmla="*/ 72 h 242"/>
                <a:gd name="T24" fmla="*/ 46 w 82"/>
                <a:gd name="T25" fmla="*/ 21 h 242"/>
                <a:gd name="T26" fmla="*/ 58 w 82"/>
                <a:gd name="T27" fmla="*/ 11 h 242"/>
                <a:gd name="T28" fmla="*/ 20 w 82"/>
                <a:gd name="T29" fmla="*/ 16 h 242"/>
                <a:gd name="T30" fmla="*/ 24 w 82"/>
                <a:gd name="T31" fmla="*/ 14 h 242"/>
                <a:gd name="T32" fmla="*/ 49 w 82"/>
                <a:gd name="T33" fmla="*/ 133 h 242"/>
                <a:gd name="T34" fmla="*/ 35 w 82"/>
                <a:gd name="T35" fmla="*/ 198 h 242"/>
                <a:gd name="T36" fmla="*/ 5 w 82"/>
                <a:gd name="T37" fmla="*/ 224 h 242"/>
                <a:gd name="T38" fmla="*/ 3 w 82"/>
                <a:gd name="T39" fmla="*/ 220 h 242"/>
                <a:gd name="T40" fmla="*/ 6 w 82"/>
                <a:gd name="T41" fmla="*/ 218 h 242"/>
                <a:gd name="T42" fmla="*/ 32 w 82"/>
                <a:gd name="T43" fmla="*/ 185 h 242"/>
                <a:gd name="T44" fmla="*/ 32 w 82"/>
                <a:gd name="T45" fmla="*/ 184 h 242"/>
                <a:gd name="T46" fmla="*/ 44 w 82"/>
                <a:gd name="T47" fmla="*/ 133 h 242"/>
                <a:gd name="T48" fmla="*/ 44 w 82"/>
                <a:gd name="T49" fmla="*/ 132 h 242"/>
                <a:gd name="T50" fmla="*/ 20 w 82"/>
                <a:gd name="T51"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242">
                  <a:moveTo>
                    <a:pt x="58" y="11"/>
                  </a:moveTo>
                  <a:cubicBezTo>
                    <a:pt x="49" y="11"/>
                    <a:pt x="49" y="11"/>
                    <a:pt x="49" y="11"/>
                  </a:cubicBezTo>
                  <a:cubicBezTo>
                    <a:pt x="54" y="0"/>
                    <a:pt x="54" y="0"/>
                    <a:pt x="54" y="0"/>
                  </a:cubicBezTo>
                  <a:cubicBezTo>
                    <a:pt x="18" y="14"/>
                    <a:pt x="18" y="14"/>
                    <a:pt x="18" y="14"/>
                  </a:cubicBezTo>
                  <a:cubicBezTo>
                    <a:pt x="42" y="133"/>
                    <a:pt x="42" y="133"/>
                    <a:pt x="42" y="133"/>
                  </a:cubicBezTo>
                  <a:cubicBezTo>
                    <a:pt x="30" y="184"/>
                    <a:pt x="30" y="184"/>
                    <a:pt x="30" y="184"/>
                  </a:cubicBezTo>
                  <a:cubicBezTo>
                    <a:pt x="24" y="200"/>
                    <a:pt x="16" y="210"/>
                    <a:pt x="5" y="216"/>
                  </a:cubicBezTo>
                  <a:cubicBezTo>
                    <a:pt x="3" y="217"/>
                    <a:pt x="1" y="218"/>
                    <a:pt x="0" y="219"/>
                  </a:cubicBezTo>
                  <a:cubicBezTo>
                    <a:pt x="12" y="242"/>
                    <a:pt x="12" y="242"/>
                    <a:pt x="12" y="242"/>
                  </a:cubicBezTo>
                  <a:cubicBezTo>
                    <a:pt x="51" y="236"/>
                    <a:pt x="72" y="211"/>
                    <a:pt x="76" y="167"/>
                  </a:cubicBezTo>
                  <a:cubicBezTo>
                    <a:pt x="82" y="115"/>
                    <a:pt x="82" y="115"/>
                    <a:pt x="82" y="115"/>
                  </a:cubicBezTo>
                  <a:cubicBezTo>
                    <a:pt x="49" y="72"/>
                    <a:pt x="49" y="72"/>
                    <a:pt x="49" y="72"/>
                  </a:cubicBezTo>
                  <a:cubicBezTo>
                    <a:pt x="46" y="21"/>
                    <a:pt x="46" y="21"/>
                    <a:pt x="46" y="21"/>
                  </a:cubicBezTo>
                  <a:cubicBezTo>
                    <a:pt x="58" y="11"/>
                    <a:pt x="58" y="11"/>
                    <a:pt x="58" y="11"/>
                  </a:cubicBezTo>
                  <a:close/>
                  <a:moveTo>
                    <a:pt x="20" y="16"/>
                  </a:moveTo>
                  <a:cubicBezTo>
                    <a:pt x="24" y="14"/>
                    <a:pt x="24" y="14"/>
                    <a:pt x="24" y="14"/>
                  </a:cubicBezTo>
                  <a:cubicBezTo>
                    <a:pt x="49" y="133"/>
                    <a:pt x="49" y="133"/>
                    <a:pt x="49" y="133"/>
                  </a:cubicBezTo>
                  <a:cubicBezTo>
                    <a:pt x="35" y="198"/>
                    <a:pt x="35" y="198"/>
                    <a:pt x="35" y="198"/>
                  </a:cubicBezTo>
                  <a:cubicBezTo>
                    <a:pt x="27" y="212"/>
                    <a:pt x="18" y="221"/>
                    <a:pt x="5" y="224"/>
                  </a:cubicBezTo>
                  <a:cubicBezTo>
                    <a:pt x="3" y="220"/>
                    <a:pt x="3" y="220"/>
                    <a:pt x="3" y="220"/>
                  </a:cubicBezTo>
                  <a:cubicBezTo>
                    <a:pt x="4" y="219"/>
                    <a:pt x="5" y="219"/>
                    <a:pt x="6" y="218"/>
                  </a:cubicBezTo>
                  <a:cubicBezTo>
                    <a:pt x="17" y="212"/>
                    <a:pt x="26" y="201"/>
                    <a:pt x="32" y="185"/>
                  </a:cubicBezTo>
                  <a:cubicBezTo>
                    <a:pt x="32" y="184"/>
                    <a:pt x="32" y="184"/>
                    <a:pt x="32" y="184"/>
                  </a:cubicBezTo>
                  <a:cubicBezTo>
                    <a:pt x="44" y="133"/>
                    <a:pt x="44" y="133"/>
                    <a:pt x="44" y="133"/>
                  </a:cubicBezTo>
                  <a:cubicBezTo>
                    <a:pt x="44" y="133"/>
                    <a:pt x="44" y="132"/>
                    <a:pt x="44" y="132"/>
                  </a:cubicBezTo>
                  <a:cubicBezTo>
                    <a:pt x="20" y="16"/>
                    <a:pt x="20" y="16"/>
                    <a:pt x="20" y="16"/>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3" name="Freeform 61"/>
            <p:cNvSpPr/>
            <p:nvPr/>
          </p:nvSpPr>
          <p:spPr bwMode="auto">
            <a:xfrm>
              <a:off x="4464051" y="2722563"/>
              <a:ext cx="171450" cy="787400"/>
            </a:xfrm>
            <a:custGeom>
              <a:avLst/>
              <a:gdLst>
                <a:gd name="T0" fmla="*/ 21 w 46"/>
                <a:gd name="T1" fmla="*/ 0 h 210"/>
                <a:gd name="T2" fmla="*/ 17 w 46"/>
                <a:gd name="T3" fmla="*/ 2 h 210"/>
                <a:gd name="T4" fmla="*/ 41 w 46"/>
                <a:gd name="T5" fmla="*/ 118 h 210"/>
                <a:gd name="T6" fmla="*/ 41 w 46"/>
                <a:gd name="T7" fmla="*/ 119 h 210"/>
                <a:gd name="T8" fmla="*/ 29 w 46"/>
                <a:gd name="T9" fmla="*/ 170 h 210"/>
                <a:gd name="T10" fmla="*/ 29 w 46"/>
                <a:gd name="T11" fmla="*/ 171 h 210"/>
                <a:gd name="T12" fmla="*/ 3 w 46"/>
                <a:gd name="T13" fmla="*/ 204 h 210"/>
                <a:gd name="T14" fmla="*/ 0 w 46"/>
                <a:gd name="T15" fmla="*/ 206 h 210"/>
                <a:gd name="T16" fmla="*/ 2 w 46"/>
                <a:gd name="T17" fmla="*/ 210 h 210"/>
                <a:gd name="T18" fmla="*/ 32 w 46"/>
                <a:gd name="T19" fmla="*/ 184 h 210"/>
                <a:gd name="T20" fmla="*/ 46 w 46"/>
                <a:gd name="T21" fmla="*/ 119 h 210"/>
                <a:gd name="T22" fmla="*/ 21 w 46"/>
                <a:gd name="T2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 h="210">
                  <a:moveTo>
                    <a:pt x="21" y="0"/>
                  </a:moveTo>
                  <a:cubicBezTo>
                    <a:pt x="17" y="2"/>
                    <a:pt x="17" y="2"/>
                    <a:pt x="17" y="2"/>
                  </a:cubicBezTo>
                  <a:cubicBezTo>
                    <a:pt x="41" y="118"/>
                    <a:pt x="41" y="118"/>
                    <a:pt x="41" y="118"/>
                  </a:cubicBezTo>
                  <a:cubicBezTo>
                    <a:pt x="41" y="118"/>
                    <a:pt x="41" y="119"/>
                    <a:pt x="41" y="119"/>
                  </a:cubicBezTo>
                  <a:cubicBezTo>
                    <a:pt x="29" y="170"/>
                    <a:pt x="29" y="170"/>
                    <a:pt x="29" y="170"/>
                  </a:cubicBezTo>
                  <a:cubicBezTo>
                    <a:pt x="29" y="170"/>
                    <a:pt x="29" y="170"/>
                    <a:pt x="29" y="171"/>
                  </a:cubicBezTo>
                  <a:cubicBezTo>
                    <a:pt x="23" y="187"/>
                    <a:pt x="14" y="198"/>
                    <a:pt x="3" y="204"/>
                  </a:cubicBezTo>
                  <a:cubicBezTo>
                    <a:pt x="2" y="205"/>
                    <a:pt x="1" y="205"/>
                    <a:pt x="0" y="206"/>
                  </a:cubicBezTo>
                  <a:cubicBezTo>
                    <a:pt x="2" y="210"/>
                    <a:pt x="2" y="210"/>
                    <a:pt x="2" y="210"/>
                  </a:cubicBezTo>
                  <a:cubicBezTo>
                    <a:pt x="15" y="207"/>
                    <a:pt x="24" y="198"/>
                    <a:pt x="32" y="184"/>
                  </a:cubicBezTo>
                  <a:cubicBezTo>
                    <a:pt x="46" y="119"/>
                    <a:pt x="46" y="119"/>
                    <a:pt x="46" y="119"/>
                  </a:cubicBezTo>
                  <a:cubicBezTo>
                    <a:pt x="21" y="0"/>
                    <a:pt x="21" y="0"/>
                    <a:pt x="2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7" name="Freeform 62"/>
            <p:cNvSpPr/>
            <p:nvPr/>
          </p:nvSpPr>
          <p:spPr bwMode="auto">
            <a:xfrm>
              <a:off x="4718051" y="2730500"/>
              <a:ext cx="57150" cy="239713"/>
            </a:xfrm>
            <a:custGeom>
              <a:avLst/>
              <a:gdLst>
                <a:gd name="T0" fmla="*/ 0 w 15"/>
                <a:gd name="T1" fmla="*/ 60 h 64"/>
                <a:gd name="T2" fmla="*/ 2 w 15"/>
                <a:gd name="T3" fmla="*/ 64 h 64"/>
                <a:gd name="T4" fmla="*/ 11 w 15"/>
                <a:gd name="T5" fmla="*/ 17 h 64"/>
                <a:gd name="T6" fmla="*/ 15 w 15"/>
                <a:gd name="T7" fmla="*/ 0 h 64"/>
                <a:gd name="T8" fmla="*/ 2 w 15"/>
                <a:gd name="T9" fmla="*/ 12 h 64"/>
                <a:gd name="T10" fmla="*/ 0 w 15"/>
                <a:gd name="T11" fmla="*/ 60 h 64"/>
              </a:gdLst>
              <a:ahLst/>
              <a:cxnLst>
                <a:cxn ang="0">
                  <a:pos x="T0" y="T1"/>
                </a:cxn>
                <a:cxn ang="0">
                  <a:pos x="T2" y="T3"/>
                </a:cxn>
                <a:cxn ang="0">
                  <a:pos x="T4" y="T5"/>
                </a:cxn>
                <a:cxn ang="0">
                  <a:pos x="T6" y="T7"/>
                </a:cxn>
                <a:cxn ang="0">
                  <a:pos x="T8" y="T9"/>
                </a:cxn>
                <a:cxn ang="0">
                  <a:pos x="T10" y="T11"/>
                </a:cxn>
              </a:cxnLst>
              <a:rect l="0" t="0" r="r" b="b"/>
              <a:pathLst>
                <a:path w="15" h="64">
                  <a:moveTo>
                    <a:pt x="0" y="60"/>
                  </a:moveTo>
                  <a:cubicBezTo>
                    <a:pt x="2" y="64"/>
                    <a:pt x="2" y="64"/>
                    <a:pt x="2" y="64"/>
                  </a:cubicBezTo>
                  <a:cubicBezTo>
                    <a:pt x="2" y="47"/>
                    <a:pt x="5" y="31"/>
                    <a:pt x="11" y="17"/>
                  </a:cubicBezTo>
                  <a:cubicBezTo>
                    <a:pt x="15" y="0"/>
                    <a:pt x="15" y="0"/>
                    <a:pt x="15" y="0"/>
                  </a:cubicBezTo>
                  <a:cubicBezTo>
                    <a:pt x="2" y="12"/>
                    <a:pt x="2" y="12"/>
                    <a:pt x="2" y="12"/>
                  </a:cubicBezTo>
                  <a:cubicBezTo>
                    <a:pt x="0" y="60"/>
                    <a:pt x="0" y="60"/>
                    <a:pt x="0" y="6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8" name="Freeform 63"/>
            <p:cNvSpPr>
              <a:spLocks noEditPoints="1"/>
            </p:cNvSpPr>
            <p:nvPr/>
          </p:nvSpPr>
          <p:spPr bwMode="auto">
            <a:xfrm>
              <a:off x="4456113" y="2786063"/>
              <a:ext cx="120650" cy="663575"/>
            </a:xfrm>
            <a:custGeom>
              <a:avLst/>
              <a:gdLst>
                <a:gd name="T0" fmla="*/ 6 w 32"/>
                <a:gd name="T1" fmla="*/ 102 h 177"/>
                <a:gd name="T2" fmla="*/ 0 w 32"/>
                <a:gd name="T3" fmla="*/ 110 h 177"/>
                <a:gd name="T4" fmla="*/ 4 w 32"/>
                <a:gd name="T5" fmla="*/ 177 h 177"/>
                <a:gd name="T6" fmla="*/ 32 w 32"/>
                <a:gd name="T7" fmla="*/ 104 h 177"/>
                <a:gd name="T8" fmla="*/ 13 w 32"/>
                <a:gd name="T9" fmla="*/ 0 h 177"/>
                <a:gd name="T10" fmla="*/ 6 w 32"/>
                <a:gd name="T11" fmla="*/ 102 h 177"/>
                <a:gd name="T12" fmla="*/ 14 w 32"/>
                <a:gd name="T13" fmla="*/ 15 h 177"/>
                <a:gd name="T14" fmla="*/ 16 w 32"/>
                <a:gd name="T15" fmla="*/ 30 h 177"/>
                <a:gd name="T16" fmla="*/ 14 w 32"/>
                <a:gd name="T17" fmla="*/ 108 h 177"/>
                <a:gd name="T18" fmla="*/ 6 w 32"/>
                <a:gd name="T19" fmla="*/ 117 h 177"/>
                <a:gd name="T20" fmla="*/ 11 w 32"/>
                <a:gd name="T21" fmla="*/ 153 h 177"/>
                <a:gd name="T22" fmla="*/ 5 w 32"/>
                <a:gd name="T23" fmla="*/ 167 h 177"/>
                <a:gd name="T24" fmla="*/ 2 w 32"/>
                <a:gd name="T25" fmla="*/ 110 h 177"/>
                <a:gd name="T26" fmla="*/ 8 w 32"/>
                <a:gd name="T27" fmla="*/ 103 h 177"/>
                <a:gd name="T28" fmla="*/ 8 w 32"/>
                <a:gd name="T29" fmla="*/ 102 h 177"/>
                <a:gd name="T30" fmla="*/ 14 w 32"/>
                <a:gd name="T31" fmla="*/ 1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177">
                  <a:moveTo>
                    <a:pt x="6" y="102"/>
                  </a:moveTo>
                  <a:cubicBezTo>
                    <a:pt x="0" y="110"/>
                    <a:pt x="0" y="110"/>
                    <a:pt x="0" y="110"/>
                  </a:cubicBezTo>
                  <a:cubicBezTo>
                    <a:pt x="4" y="177"/>
                    <a:pt x="4" y="177"/>
                    <a:pt x="4" y="177"/>
                  </a:cubicBezTo>
                  <a:cubicBezTo>
                    <a:pt x="32" y="104"/>
                    <a:pt x="32" y="104"/>
                    <a:pt x="32" y="104"/>
                  </a:cubicBezTo>
                  <a:cubicBezTo>
                    <a:pt x="13" y="0"/>
                    <a:pt x="13" y="0"/>
                    <a:pt x="13" y="0"/>
                  </a:cubicBezTo>
                  <a:cubicBezTo>
                    <a:pt x="10" y="23"/>
                    <a:pt x="7" y="57"/>
                    <a:pt x="6" y="102"/>
                  </a:cubicBezTo>
                  <a:close/>
                  <a:moveTo>
                    <a:pt x="14" y="15"/>
                  </a:moveTo>
                  <a:cubicBezTo>
                    <a:pt x="16" y="30"/>
                    <a:pt x="16" y="30"/>
                    <a:pt x="16" y="30"/>
                  </a:cubicBezTo>
                  <a:cubicBezTo>
                    <a:pt x="14" y="108"/>
                    <a:pt x="14" y="108"/>
                    <a:pt x="14" y="108"/>
                  </a:cubicBezTo>
                  <a:cubicBezTo>
                    <a:pt x="6" y="117"/>
                    <a:pt x="6" y="117"/>
                    <a:pt x="6" y="117"/>
                  </a:cubicBezTo>
                  <a:cubicBezTo>
                    <a:pt x="11" y="153"/>
                    <a:pt x="11" y="153"/>
                    <a:pt x="11" y="153"/>
                  </a:cubicBezTo>
                  <a:cubicBezTo>
                    <a:pt x="5" y="167"/>
                    <a:pt x="5" y="167"/>
                    <a:pt x="5" y="167"/>
                  </a:cubicBezTo>
                  <a:cubicBezTo>
                    <a:pt x="2" y="110"/>
                    <a:pt x="2" y="110"/>
                    <a:pt x="2" y="110"/>
                  </a:cubicBezTo>
                  <a:cubicBezTo>
                    <a:pt x="8" y="103"/>
                    <a:pt x="8" y="103"/>
                    <a:pt x="8" y="103"/>
                  </a:cubicBezTo>
                  <a:cubicBezTo>
                    <a:pt x="8" y="103"/>
                    <a:pt x="8" y="102"/>
                    <a:pt x="8" y="102"/>
                  </a:cubicBezTo>
                  <a:cubicBezTo>
                    <a:pt x="9" y="66"/>
                    <a:pt x="11" y="37"/>
                    <a:pt x="14" y="15"/>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199" name="Freeform 64"/>
            <p:cNvSpPr/>
            <p:nvPr/>
          </p:nvSpPr>
          <p:spPr bwMode="auto">
            <a:xfrm>
              <a:off x="4464051" y="2843213"/>
              <a:ext cx="52388" cy="569913"/>
            </a:xfrm>
            <a:custGeom>
              <a:avLst/>
              <a:gdLst>
                <a:gd name="T0" fmla="*/ 14 w 14"/>
                <a:gd name="T1" fmla="*/ 15 h 152"/>
                <a:gd name="T2" fmla="*/ 12 w 14"/>
                <a:gd name="T3" fmla="*/ 0 h 152"/>
                <a:gd name="T4" fmla="*/ 6 w 14"/>
                <a:gd name="T5" fmla="*/ 87 h 152"/>
                <a:gd name="T6" fmla="*/ 6 w 14"/>
                <a:gd name="T7" fmla="*/ 88 h 152"/>
                <a:gd name="T8" fmla="*/ 0 w 14"/>
                <a:gd name="T9" fmla="*/ 95 h 152"/>
                <a:gd name="T10" fmla="*/ 3 w 14"/>
                <a:gd name="T11" fmla="*/ 152 h 152"/>
                <a:gd name="T12" fmla="*/ 9 w 14"/>
                <a:gd name="T13" fmla="*/ 138 h 152"/>
                <a:gd name="T14" fmla="*/ 4 w 14"/>
                <a:gd name="T15" fmla="*/ 102 h 152"/>
                <a:gd name="T16" fmla="*/ 12 w 14"/>
                <a:gd name="T17" fmla="*/ 93 h 152"/>
                <a:gd name="T18" fmla="*/ 14 w 14"/>
                <a:gd name="T19" fmla="*/ 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52">
                  <a:moveTo>
                    <a:pt x="14" y="15"/>
                  </a:moveTo>
                  <a:cubicBezTo>
                    <a:pt x="12" y="0"/>
                    <a:pt x="12" y="0"/>
                    <a:pt x="12" y="0"/>
                  </a:cubicBezTo>
                  <a:cubicBezTo>
                    <a:pt x="9" y="22"/>
                    <a:pt x="7" y="51"/>
                    <a:pt x="6" y="87"/>
                  </a:cubicBezTo>
                  <a:cubicBezTo>
                    <a:pt x="6" y="87"/>
                    <a:pt x="6" y="88"/>
                    <a:pt x="6" y="88"/>
                  </a:cubicBezTo>
                  <a:cubicBezTo>
                    <a:pt x="0" y="95"/>
                    <a:pt x="0" y="95"/>
                    <a:pt x="0" y="95"/>
                  </a:cubicBezTo>
                  <a:cubicBezTo>
                    <a:pt x="3" y="152"/>
                    <a:pt x="3" y="152"/>
                    <a:pt x="3" y="152"/>
                  </a:cubicBezTo>
                  <a:cubicBezTo>
                    <a:pt x="9" y="138"/>
                    <a:pt x="9" y="138"/>
                    <a:pt x="9" y="138"/>
                  </a:cubicBezTo>
                  <a:cubicBezTo>
                    <a:pt x="4" y="102"/>
                    <a:pt x="4" y="102"/>
                    <a:pt x="4" y="102"/>
                  </a:cubicBezTo>
                  <a:cubicBezTo>
                    <a:pt x="12" y="93"/>
                    <a:pt x="12" y="93"/>
                    <a:pt x="12" y="93"/>
                  </a:cubicBezTo>
                  <a:cubicBezTo>
                    <a:pt x="14" y="15"/>
                    <a:pt x="14" y="15"/>
                    <a:pt x="14" y="15"/>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0" name="Freeform 65"/>
            <p:cNvSpPr/>
            <p:nvPr/>
          </p:nvSpPr>
          <p:spPr bwMode="auto">
            <a:xfrm>
              <a:off x="4471988" y="2722563"/>
              <a:ext cx="138113" cy="757238"/>
            </a:xfrm>
            <a:custGeom>
              <a:avLst/>
              <a:gdLst>
                <a:gd name="T0" fmla="*/ 0 w 37"/>
                <a:gd name="T1" fmla="*/ 194 h 202"/>
                <a:gd name="T2" fmla="*/ 0 w 37"/>
                <a:gd name="T3" fmla="*/ 202 h 202"/>
                <a:gd name="T4" fmla="*/ 25 w 37"/>
                <a:gd name="T5" fmla="*/ 170 h 202"/>
                <a:gd name="T6" fmla="*/ 37 w 37"/>
                <a:gd name="T7" fmla="*/ 119 h 202"/>
                <a:gd name="T8" fmla="*/ 13 w 37"/>
                <a:gd name="T9" fmla="*/ 0 h 202"/>
                <a:gd name="T10" fmla="*/ 9 w 37"/>
                <a:gd name="T11" fmla="*/ 17 h 202"/>
                <a:gd name="T12" fmla="*/ 28 w 37"/>
                <a:gd name="T13" fmla="*/ 121 h 202"/>
                <a:gd name="T14" fmla="*/ 0 w 37"/>
                <a:gd name="T15" fmla="*/ 194 h 2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02">
                  <a:moveTo>
                    <a:pt x="0" y="194"/>
                  </a:moveTo>
                  <a:cubicBezTo>
                    <a:pt x="0" y="202"/>
                    <a:pt x="0" y="202"/>
                    <a:pt x="0" y="202"/>
                  </a:cubicBezTo>
                  <a:cubicBezTo>
                    <a:pt x="11" y="196"/>
                    <a:pt x="19" y="186"/>
                    <a:pt x="25" y="170"/>
                  </a:cubicBezTo>
                  <a:cubicBezTo>
                    <a:pt x="37" y="119"/>
                    <a:pt x="37" y="119"/>
                    <a:pt x="37" y="119"/>
                  </a:cubicBezTo>
                  <a:cubicBezTo>
                    <a:pt x="13" y="0"/>
                    <a:pt x="13" y="0"/>
                    <a:pt x="13" y="0"/>
                  </a:cubicBezTo>
                  <a:cubicBezTo>
                    <a:pt x="11" y="5"/>
                    <a:pt x="10" y="11"/>
                    <a:pt x="9" y="17"/>
                  </a:cubicBezTo>
                  <a:cubicBezTo>
                    <a:pt x="28" y="121"/>
                    <a:pt x="28" y="121"/>
                    <a:pt x="28" y="121"/>
                  </a:cubicBezTo>
                  <a:cubicBezTo>
                    <a:pt x="0" y="194"/>
                    <a:pt x="0" y="194"/>
                    <a:pt x="0" y="1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1" name="Freeform 66"/>
            <p:cNvSpPr/>
            <p:nvPr/>
          </p:nvSpPr>
          <p:spPr bwMode="auto">
            <a:xfrm>
              <a:off x="4725988" y="2730500"/>
              <a:ext cx="74613" cy="300038"/>
            </a:xfrm>
            <a:custGeom>
              <a:avLst/>
              <a:gdLst>
                <a:gd name="T0" fmla="*/ 8 w 20"/>
                <a:gd name="T1" fmla="*/ 80 h 80"/>
                <a:gd name="T2" fmla="*/ 20 w 20"/>
                <a:gd name="T3" fmla="*/ 19 h 80"/>
                <a:gd name="T4" fmla="*/ 13 w 20"/>
                <a:gd name="T5" fmla="*/ 0 h 80"/>
                <a:gd name="T6" fmla="*/ 9 w 20"/>
                <a:gd name="T7" fmla="*/ 17 h 80"/>
                <a:gd name="T8" fmla="*/ 0 w 20"/>
                <a:gd name="T9" fmla="*/ 64 h 80"/>
                <a:gd name="T10" fmla="*/ 8 w 20"/>
                <a:gd name="T11" fmla="*/ 80 h 80"/>
              </a:gdLst>
              <a:ahLst/>
              <a:cxnLst>
                <a:cxn ang="0">
                  <a:pos x="T0" y="T1"/>
                </a:cxn>
                <a:cxn ang="0">
                  <a:pos x="T2" y="T3"/>
                </a:cxn>
                <a:cxn ang="0">
                  <a:pos x="T4" y="T5"/>
                </a:cxn>
                <a:cxn ang="0">
                  <a:pos x="T6" y="T7"/>
                </a:cxn>
                <a:cxn ang="0">
                  <a:pos x="T8" y="T9"/>
                </a:cxn>
                <a:cxn ang="0">
                  <a:pos x="T10" y="T11"/>
                </a:cxn>
              </a:cxnLst>
              <a:rect l="0" t="0" r="r" b="b"/>
              <a:pathLst>
                <a:path w="20" h="80">
                  <a:moveTo>
                    <a:pt x="8" y="80"/>
                  </a:moveTo>
                  <a:cubicBezTo>
                    <a:pt x="20" y="19"/>
                    <a:pt x="20" y="19"/>
                    <a:pt x="20" y="19"/>
                  </a:cubicBezTo>
                  <a:cubicBezTo>
                    <a:pt x="13" y="0"/>
                    <a:pt x="13" y="0"/>
                    <a:pt x="13" y="0"/>
                  </a:cubicBezTo>
                  <a:cubicBezTo>
                    <a:pt x="9" y="17"/>
                    <a:pt x="9" y="17"/>
                    <a:pt x="9" y="17"/>
                  </a:cubicBezTo>
                  <a:cubicBezTo>
                    <a:pt x="3" y="31"/>
                    <a:pt x="0" y="47"/>
                    <a:pt x="0" y="64"/>
                  </a:cubicBezTo>
                  <a:cubicBezTo>
                    <a:pt x="8" y="80"/>
                    <a:pt x="8" y="80"/>
                    <a:pt x="8" y="80"/>
                  </a:cubicBezTo>
                  <a:close/>
                </a:path>
              </a:pathLst>
            </a:custGeom>
            <a:solidFill>
              <a:srgbClr val="C4C4C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2" name="Freeform 67"/>
            <p:cNvSpPr>
              <a:spLocks noEditPoints="1"/>
            </p:cNvSpPr>
            <p:nvPr/>
          </p:nvSpPr>
          <p:spPr bwMode="auto">
            <a:xfrm>
              <a:off x="4546601" y="3360738"/>
              <a:ext cx="550863" cy="1382713"/>
            </a:xfrm>
            <a:custGeom>
              <a:avLst/>
              <a:gdLst>
                <a:gd name="T0" fmla="*/ 59 w 147"/>
                <a:gd name="T1" fmla="*/ 0 h 369"/>
                <a:gd name="T2" fmla="*/ 55 w 147"/>
                <a:gd name="T3" fmla="*/ 23 h 369"/>
                <a:gd name="T4" fmla="*/ 0 w 147"/>
                <a:gd name="T5" fmla="*/ 68 h 369"/>
                <a:gd name="T6" fmla="*/ 14 w 147"/>
                <a:gd name="T7" fmla="*/ 175 h 369"/>
                <a:gd name="T8" fmla="*/ 13 w 147"/>
                <a:gd name="T9" fmla="*/ 208 h 369"/>
                <a:gd name="T10" fmla="*/ 31 w 147"/>
                <a:gd name="T11" fmla="*/ 326 h 369"/>
                <a:gd name="T12" fmla="*/ 30 w 147"/>
                <a:gd name="T13" fmla="*/ 353 h 369"/>
                <a:gd name="T14" fmla="*/ 56 w 147"/>
                <a:gd name="T15" fmla="*/ 357 h 369"/>
                <a:gd name="T16" fmla="*/ 57 w 147"/>
                <a:gd name="T17" fmla="*/ 202 h 369"/>
                <a:gd name="T18" fmla="*/ 49 w 147"/>
                <a:gd name="T19" fmla="*/ 152 h 369"/>
                <a:gd name="T20" fmla="*/ 71 w 147"/>
                <a:gd name="T21" fmla="*/ 62 h 369"/>
                <a:gd name="T22" fmla="*/ 79 w 147"/>
                <a:gd name="T23" fmla="*/ 104 h 369"/>
                <a:gd name="T24" fmla="*/ 91 w 147"/>
                <a:gd name="T25" fmla="*/ 160 h 369"/>
                <a:gd name="T26" fmla="*/ 102 w 147"/>
                <a:gd name="T27" fmla="*/ 297 h 369"/>
                <a:gd name="T28" fmla="*/ 125 w 147"/>
                <a:gd name="T29" fmla="*/ 369 h 369"/>
                <a:gd name="T30" fmla="*/ 147 w 147"/>
                <a:gd name="T31" fmla="*/ 362 h 369"/>
                <a:gd name="T32" fmla="*/ 135 w 147"/>
                <a:gd name="T33" fmla="*/ 306 h 369"/>
                <a:gd name="T34" fmla="*/ 115 w 147"/>
                <a:gd name="T35" fmla="*/ 168 h 369"/>
                <a:gd name="T36" fmla="*/ 129 w 147"/>
                <a:gd name="T37" fmla="*/ 83 h 369"/>
                <a:gd name="T38" fmla="*/ 130 w 147"/>
                <a:gd name="T39" fmla="*/ 21 h 369"/>
                <a:gd name="T40" fmla="*/ 74 w 147"/>
                <a:gd name="T41" fmla="*/ 52 h 369"/>
                <a:gd name="T42" fmla="*/ 59 w 147"/>
                <a:gd name="T43" fmla="*/ 0 h 369"/>
                <a:gd name="T44" fmla="*/ 73 w 147"/>
                <a:gd name="T45" fmla="*/ 63 h 369"/>
                <a:gd name="T46" fmla="*/ 84 w 147"/>
                <a:gd name="T47" fmla="*/ 69 h 369"/>
                <a:gd name="T48" fmla="*/ 101 w 147"/>
                <a:gd name="T49" fmla="*/ 154 h 369"/>
                <a:gd name="T50" fmla="*/ 100 w 147"/>
                <a:gd name="T51" fmla="*/ 189 h 369"/>
                <a:gd name="T52" fmla="*/ 111 w 147"/>
                <a:gd name="T53" fmla="*/ 294 h 369"/>
                <a:gd name="T54" fmla="*/ 132 w 147"/>
                <a:gd name="T55" fmla="*/ 363 h 369"/>
                <a:gd name="T56" fmla="*/ 127 w 147"/>
                <a:gd name="T57" fmla="*/ 366 h 369"/>
                <a:gd name="T58" fmla="*/ 104 w 147"/>
                <a:gd name="T59" fmla="*/ 297 h 369"/>
                <a:gd name="T60" fmla="*/ 93 w 147"/>
                <a:gd name="T61" fmla="*/ 160 h 369"/>
                <a:gd name="T62" fmla="*/ 93 w 147"/>
                <a:gd name="T63" fmla="*/ 160 h 369"/>
                <a:gd name="T64" fmla="*/ 73 w 147"/>
                <a:gd name="T65" fmla="*/ 63 h 369"/>
                <a:gd name="T66" fmla="*/ 3 w 147"/>
                <a:gd name="T67" fmla="*/ 70 h 369"/>
                <a:gd name="T68" fmla="*/ 9 w 147"/>
                <a:gd name="T69" fmla="*/ 70 h 369"/>
                <a:gd name="T70" fmla="*/ 23 w 147"/>
                <a:gd name="T71" fmla="*/ 174 h 369"/>
                <a:gd name="T72" fmla="*/ 22 w 147"/>
                <a:gd name="T73" fmla="*/ 204 h 369"/>
                <a:gd name="T74" fmla="*/ 40 w 147"/>
                <a:gd name="T75" fmla="*/ 285 h 369"/>
                <a:gd name="T76" fmla="*/ 40 w 147"/>
                <a:gd name="T77" fmla="*/ 285 h 369"/>
                <a:gd name="T78" fmla="*/ 41 w 147"/>
                <a:gd name="T79" fmla="*/ 351 h 369"/>
                <a:gd name="T80" fmla="*/ 32 w 147"/>
                <a:gd name="T81" fmla="*/ 351 h 369"/>
                <a:gd name="T82" fmla="*/ 33 w 147"/>
                <a:gd name="T83" fmla="*/ 326 h 369"/>
                <a:gd name="T84" fmla="*/ 15 w 147"/>
                <a:gd name="T85" fmla="*/ 207 h 369"/>
                <a:gd name="T86" fmla="*/ 16 w 147"/>
                <a:gd name="T87" fmla="*/ 175 h 369"/>
                <a:gd name="T88" fmla="*/ 16 w 147"/>
                <a:gd name="T89" fmla="*/ 174 h 369"/>
                <a:gd name="T90" fmla="*/ 3 w 147"/>
                <a:gd name="T91" fmla="*/ 7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369">
                  <a:moveTo>
                    <a:pt x="59" y="0"/>
                  </a:moveTo>
                  <a:cubicBezTo>
                    <a:pt x="55" y="23"/>
                    <a:pt x="55" y="23"/>
                    <a:pt x="55" y="23"/>
                  </a:cubicBezTo>
                  <a:cubicBezTo>
                    <a:pt x="43" y="54"/>
                    <a:pt x="24" y="69"/>
                    <a:pt x="0" y="68"/>
                  </a:cubicBezTo>
                  <a:cubicBezTo>
                    <a:pt x="14" y="175"/>
                    <a:pt x="14" y="175"/>
                    <a:pt x="14" y="175"/>
                  </a:cubicBezTo>
                  <a:cubicBezTo>
                    <a:pt x="13" y="208"/>
                    <a:pt x="13" y="208"/>
                    <a:pt x="13" y="208"/>
                  </a:cubicBezTo>
                  <a:cubicBezTo>
                    <a:pt x="28" y="243"/>
                    <a:pt x="34" y="283"/>
                    <a:pt x="31" y="326"/>
                  </a:cubicBezTo>
                  <a:cubicBezTo>
                    <a:pt x="30" y="353"/>
                    <a:pt x="30" y="353"/>
                    <a:pt x="30" y="353"/>
                  </a:cubicBezTo>
                  <a:cubicBezTo>
                    <a:pt x="39" y="353"/>
                    <a:pt x="47" y="355"/>
                    <a:pt x="56" y="357"/>
                  </a:cubicBezTo>
                  <a:cubicBezTo>
                    <a:pt x="57" y="202"/>
                    <a:pt x="57" y="202"/>
                    <a:pt x="57" y="202"/>
                  </a:cubicBezTo>
                  <a:cubicBezTo>
                    <a:pt x="49" y="152"/>
                    <a:pt x="49" y="152"/>
                    <a:pt x="49" y="152"/>
                  </a:cubicBezTo>
                  <a:cubicBezTo>
                    <a:pt x="71" y="62"/>
                    <a:pt x="71" y="62"/>
                    <a:pt x="71" y="62"/>
                  </a:cubicBezTo>
                  <a:cubicBezTo>
                    <a:pt x="79" y="104"/>
                    <a:pt x="79" y="104"/>
                    <a:pt x="79" y="104"/>
                  </a:cubicBezTo>
                  <a:cubicBezTo>
                    <a:pt x="91" y="160"/>
                    <a:pt x="91" y="160"/>
                    <a:pt x="91" y="160"/>
                  </a:cubicBezTo>
                  <a:cubicBezTo>
                    <a:pt x="102" y="297"/>
                    <a:pt x="102" y="297"/>
                    <a:pt x="102" y="297"/>
                  </a:cubicBezTo>
                  <a:cubicBezTo>
                    <a:pt x="125" y="369"/>
                    <a:pt x="125" y="369"/>
                    <a:pt x="125" y="369"/>
                  </a:cubicBezTo>
                  <a:cubicBezTo>
                    <a:pt x="132" y="366"/>
                    <a:pt x="139" y="363"/>
                    <a:pt x="147" y="362"/>
                  </a:cubicBezTo>
                  <a:cubicBezTo>
                    <a:pt x="135" y="306"/>
                    <a:pt x="135" y="306"/>
                    <a:pt x="135" y="306"/>
                  </a:cubicBezTo>
                  <a:cubicBezTo>
                    <a:pt x="134" y="261"/>
                    <a:pt x="127" y="215"/>
                    <a:pt x="115" y="168"/>
                  </a:cubicBezTo>
                  <a:cubicBezTo>
                    <a:pt x="129" y="83"/>
                    <a:pt x="129" y="83"/>
                    <a:pt x="129" y="83"/>
                  </a:cubicBezTo>
                  <a:cubicBezTo>
                    <a:pt x="130" y="21"/>
                    <a:pt x="130" y="21"/>
                    <a:pt x="130" y="21"/>
                  </a:cubicBezTo>
                  <a:cubicBezTo>
                    <a:pt x="74" y="52"/>
                    <a:pt x="74" y="52"/>
                    <a:pt x="74" y="52"/>
                  </a:cubicBezTo>
                  <a:cubicBezTo>
                    <a:pt x="59" y="0"/>
                    <a:pt x="59" y="0"/>
                    <a:pt x="59" y="0"/>
                  </a:cubicBezTo>
                  <a:close/>
                  <a:moveTo>
                    <a:pt x="73" y="63"/>
                  </a:moveTo>
                  <a:cubicBezTo>
                    <a:pt x="84" y="69"/>
                    <a:pt x="84" y="69"/>
                    <a:pt x="84" y="69"/>
                  </a:cubicBezTo>
                  <a:cubicBezTo>
                    <a:pt x="101" y="154"/>
                    <a:pt x="101" y="154"/>
                    <a:pt x="101" y="154"/>
                  </a:cubicBezTo>
                  <a:cubicBezTo>
                    <a:pt x="100" y="189"/>
                    <a:pt x="100" y="189"/>
                    <a:pt x="100" y="189"/>
                  </a:cubicBezTo>
                  <a:cubicBezTo>
                    <a:pt x="111" y="294"/>
                    <a:pt x="111" y="294"/>
                    <a:pt x="111" y="294"/>
                  </a:cubicBezTo>
                  <a:cubicBezTo>
                    <a:pt x="132" y="363"/>
                    <a:pt x="132" y="363"/>
                    <a:pt x="132" y="363"/>
                  </a:cubicBezTo>
                  <a:cubicBezTo>
                    <a:pt x="130" y="364"/>
                    <a:pt x="128" y="365"/>
                    <a:pt x="127" y="366"/>
                  </a:cubicBezTo>
                  <a:cubicBezTo>
                    <a:pt x="104" y="297"/>
                    <a:pt x="104" y="297"/>
                    <a:pt x="104" y="297"/>
                  </a:cubicBezTo>
                  <a:cubicBezTo>
                    <a:pt x="93" y="160"/>
                    <a:pt x="93" y="160"/>
                    <a:pt x="93" y="160"/>
                  </a:cubicBezTo>
                  <a:cubicBezTo>
                    <a:pt x="93" y="160"/>
                    <a:pt x="93" y="160"/>
                    <a:pt x="93" y="160"/>
                  </a:cubicBezTo>
                  <a:cubicBezTo>
                    <a:pt x="73" y="63"/>
                    <a:pt x="73" y="63"/>
                    <a:pt x="73" y="63"/>
                  </a:cubicBezTo>
                  <a:close/>
                  <a:moveTo>
                    <a:pt x="3" y="70"/>
                  </a:moveTo>
                  <a:cubicBezTo>
                    <a:pt x="5" y="70"/>
                    <a:pt x="7" y="70"/>
                    <a:pt x="9" y="70"/>
                  </a:cubicBezTo>
                  <a:cubicBezTo>
                    <a:pt x="23" y="174"/>
                    <a:pt x="23" y="174"/>
                    <a:pt x="23" y="174"/>
                  </a:cubicBezTo>
                  <a:cubicBezTo>
                    <a:pt x="22" y="204"/>
                    <a:pt x="22" y="204"/>
                    <a:pt x="22" y="204"/>
                  </a:cubicBezTo>
                  <a:cubicBezTo>
                    <a:pt x="32" y="228"/>
                    <a:pt x="38" y="255"/>
                    <a:pt x="40" y="285"/>
                  </a:cubicBezTo>
                  <a:cubicBezTo>
                    <a:pt x="40" y="285"/>
                    <a:pt x="40" y="285"/>
                    <a:pt x="40" y="285"/>
                  </a:cubicBezTo>
                  <a:cubicBezTo>
                    <a:pt x="41" y="351"/>
                    <a:pt x="41" y="351"/>
                    <a:pt x="41" y="351"/>
                  </a:cubicBezTo>
                  <a:cubicBezTo>
                    <a:pt x="38" y="351"/>
                    <a:pt x="35" y="351"/>
                    <a:pt x="32" y="351"/>
                  </a:cubicBezTo>
                  <a:cubicBezTo>
                    <a:pt x="33" y="326"/>
                    <a:pt x="33" y="326"/>
                    <a:pt x="33" y="326"/>
                  </a:cubicBezTo>
                  <a:cubicBezTo>
                    <a:pt x="36" y="283"/>
                    <a:pt x="30" y="243"/>
                    <a:pt x="15" y="207"/>
                  </a:cubicBezTo>
                  <a:cubicBezTo>
                    <a:pt x="16" y="175"/>
                    <a:pt x="16" y="175"/>
                    <a:pt x="16" y="175"/>
                  </a:cubicBezTo>
                  <a:cubicBezTo>
                    <a:pt x="16" y="174"/>
                    <a:pt x="16" y="174"/>
                    <a:pt x="16" y="174"/>
                  </a:cubicBezTo>
                  <a:cubicBezTo>
                    <a:pt x="3" y="70"/>
                    <a:pt x="3" y="70"/>
                    <a:pt x="3" y="7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3" name="Freeform 68"/>
            <p:cNvSpPr/>
            <p:nvPr/>
          </p:nvSpPr>
          <p:spPr bwMode="auto">
            <a:xfrm>
              <a:off x="4819651" y="3597275"/>
              <a:ext cx="220663" cy="1135063"/>
            </a:xfrm>
            <a:custGeom>
              <a:avLst/>
              <a:gdLst>
                <a:gd name="T0" fmla="*/ 11 w 59"/>
                <a:gd name="T1" fmla="*/ 6 h 303"/>
                <a:gd name="T2" fmla="*/ 0 w 59"/>
                <a:gd name="T3" fmla="*/ 0 h 303"/>
                <a:gd name="T4" fmla="*/ 20 w 59"/>
                <a:gd name="T5" fmla="*/ 97 h 303"/>
                <a:gd name="T6" fmla="*/ 20 w 59"/>
                <a:gd name="T7" fmla="*/ 97 h 303"/>
                <a:gd name="T8" fmla="*/ 31 w 59"/>
                <a:gd name="T9" fmla="*/ 234 h 303"/>
                <a:gd name="T10" fmla="*/ 54 w 59"/>
                <a:gd name="T11" fmla="*/ 303 h 303"/>
                <a:gd name="T12" fmla="*/ 59 w 59"/>
                <a:gd name="T13" fmla="*/ 300 h 303"/>
                <a:gd name="T14" fmla="*/ 38 w 59"/>
                <a:gd name="T15" fmla="*/ 231 h 303"/>
                <a:gd name="T16" fmla="*/ 27 w 59"/>
                <a:gd name="T17" fmla="*/ 126 h 303"/>
                <a:gd name="T18" fmla="*/ 28 w 59"/>
                <a:gd name="T19" fmla="*/ 91 h 303"/>
                <a:gd name="T20" fmla="*/ 11 w 59"/>
                <a:gd name="T21" fmla="*/ 6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303">
                  <a:moveTo>
                    <a:pt x="11" y="6"/>
                  </a:moveTo>
                  <a:cubicBezTo>
                    <a:pt x="0" y="0"/>
                    <a:pt x="0" y="0"/>
                    <a:pt x="0" y="0"/>
                  </a:cubicBezTo>
                  <a:cubicBezTo>
                    <a:pt x="20" y="97"/>
                    <a:pt x="20" y="97"/>
                    <a:pt x="20" y="97"/>
                  </a:cubicBezTo>
                  <a:cubicBezTo>
                    <a:pt x="20" y="97"/>
                    <a:pt x="20" y="97"/>
                    <a:pt x="20" y="97"/>
                  </a:cubicBezTo>
                  <a:cubicBezTo>
                    <a:pt x="31" y="234"/>
                    <a:pt x="31" y="234"/>
                    <a:pt x="31" y="234"/>
                  </a:cubicBezTo>
                  <a:cubicBezTo>
                    <a:pt x="54" y="303"/>
                    <a:pt x="54" y="303"/>
                    <a:pt x="54" y="303"/>
                  </a:cubicBezTo>
                  <a:cubicBezTo>
                    <a:pt x="55" y="302"/>
                    <a:pt x="57" y="301"/>
                    <a:pt x="59" y="300"/>
                  </a:cubicBezTo>
                  <a:cubicBezTo>
                    <a:pt x="38" y="231"/>
                    <a:pt x="38" y="231"/>
                    <a:pt x="38" y="231"/>
                  </a:cubicBezTo>
                  <a:cubicBezTo>
                    <a:pt x="27" y="126"/>
                    <a:pt x="27" y="126"/>
                    <a:pt x="27" y="126"/>
                  </a:cubicBezTo>
                  <a:cubicBezTo>
                    <a:pt x="28" y="91"/>
                    <a:pt x="28" y="91"/>
                    <a:pt x="28" y="91"/>
                  </a:cubicBezTo>
                  <a:cubicBezTo>
                    <a:pt x="11" y="6"/>
                    <a:pt x="11" y="6"/>
                    <a:pt x="11" y="6"/>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4" name="Freeform 69"/>
            <p:cNvSpPr/>
            <p:nvPr/>
          </p:nvSpPr>
          <p:spPr bwMode="auto">
            <a:xfrm>
              <a:off x="4557713" y="3622675"/>
              <a:ext cx="142875" cy="1054100"/>
            </a:xfrm>
            <a:custGeom>
              <a:avLst/>
              <a:gdLst>
                <a:gd name="T0" fmla="*/ 6 w 38"/>
                <a:gd name="T1" fmla="*/ 0 h 281"/>
                <a:gd name="T2" fmla="*/ 0 w 38"/>
                <a:gd name="T3" fmla="*/ 0 h 281"/>
                <a:gd name="T4" fmla="*/ 13 w 38"/>
                <a:gd name="T5" fmla="*/ 104 h 281"/>
                <a:gd name="T6" fmla="*/ 13 w 38"/>
                <a:gd name="T7" fmla="*/ 105 h 281"/>
                <a:gd name="T8" fmla="*/ 12 w 38"/>
                <a:gd name="T9" fmla="*/ 137 h 281"/>
                <a:gd name="T10" fmla="*/ 30 w 38"/>
                <a:gd name="T11" fmla="*/ 256 h 281"/>
                <a:gd name="T12" fmla="*/ 29 w 38"/>
                <a:gd name="T13" fmla="*/ 281 h 281"/>
                <a:gd name="T14" fmla="*/ 38 w 38"/>
                <a:gd name="T15" fmla="*/ 281 h 281"/>
                <a:gd name="T16" fmla="*/ 37 w 38"/>
                <a:gd name="T17" fmla="*/ 215 h 281"/>
                <a:gd name="T18" fmla="*/ 37 w 38"/>
                <a:gd name="T19" fmla="*/ 215 h 281"/>
                <a:gd name="T20" fmla="*/ 19 w 38"/>
                <a:gd name="T21" fmla="*/ 134 h 281"/>
                <a:gd name="T22" fmla="*/ 20 w 38"/>
                <a:gd name="T23" fmla="*/ 104 h 281"/>
                <a:gd name="T24" fmla="*/ 6 w 38"/>
                <a:gd name="T25"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81">
                  <a:moveTo>
                    <a:pt x="6" y="0"/>
                  </a:moveTo>
                  <a:cubicBezTo>
                    <a:pt x="4" y="0"/>
                    <a:pt x="2" y="0"/>
                    <a:pt x="0" y="0"/>
                  </a:cubicBezTo>
                  <a:cubicBezTo>
                    <a:pt x="13" y="104"/>
                    <a:pt x="13" y="104"/>
                    <a:pt x="13" y="104"/>
                  </a:cubicBezTo>
                  <a:cubicBezTo>
                    <a:pt x="13" y="104"/>
                    <a:pt x="13" y="104"/>
                    <a:pt x="13" y="105"/>
                  </a:cubicBezTo>
                  <a:cubicBezTo>
                    <a:pt x="12" y="137"/>
                    <a:pt x="12" y="137"/>
                    <a:pt x="12" y="137"/>
                  </a:cubicBezTo>
                  <a:cubicBezTo>
                    <a:pt x="27" y="173"/>
                    <a:pt x="33" y="213"/>
                    <a:pt x="30" y="256"/>
                  </a:cubicBezTo>
                  <a:cubicBezTo>
                    <a:pt x="29" y="281"/>
                    <a:pt x="29" y="281"/>
                    <a:pt x="29" y="281"/>
                  </a:cubicBezTo>
                  <a:cubicBezTo>
                    <a:pt x="32" y="281"/>
                    <a:pt x="35" y="281"/>
                    <a:pt x="38" y="281"/>
                  </a:cubicBezTo>
                  <a:cubicBezTo>
                    <a:pt x="37" y="215"/>
                    <a:pt x="37" y="215"/>
                    <a:pt x="37" y="215"/>
                  </a:cubicBezTo>
                  <a:cubicBezTo>
                    <a:pt x="37" y="215"/>
                    <a:pt x="37" y="215"/>
                    <a:pt x="37" y="215"/>
                  </a:cubicBezTo>
                  <a:cubicBezTo>
                    <a:pt x="35" y="185"/>
                    <a:pt x="29" y="158"/>
                    <a:pt x="19" y="134"/>
                  </a:cubicBezTo>
                  <a:cubicBezTo>
                    <a:pt x="20" y="104"/>
                    <a:pt x="20" y="104"/>
                    <a:pt x="20" y="104"/>
                  </a:cubicBezTo>
                  <a:cubicBezTo>
                    <a:pt x="6" y="0"/>
                    <a:pt x="6" y="0"/>
                    <a:pt x="6"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05" name="Freeform 70"/>
            <p:cNvSpPr/>
            <p:nvPr/>
          </p:nvSpPr>
          <p:spPr bwMode="auto">
            <a:xfrm>
              <a:off x="4549776" y="3592513"/>
              <a:ext cx="292100" cy="1203325"/>
            </a:xfrm>
            <a:custGeom>
              <a:avLst/>
              <a:gdLst>
                <a:gd name="T0" fmla="*/ 78 w 78"/>
                <a:gd name="T1" fmla="*/ 42 h 321"/>
                <a:gd name="T2" fmla="*/ 70 w 78"/>
                <a:gd name="T3" fmla="*/ 0 h 321"/>
                <a:gd name="T4" fmla="*/ 48 w 78"/>
                <a:gd name="T5" fmla="*/ 90 h 321"/>
                <a:gd name="T6" fmla="*/ 56 w 78"/>
                <a:gd name="T7" fmla="*/ 140 h 321"/>
                <a:gd name="T8" fmla="*/ 55 w 78"/>
                <a:gd name="T9" fmla="*/ 295 h 321"/>
                <a:gd name="T10" fmla="*/ 29 w 78"/>
                <a:gd name="T11" fmla="*/ 291 h 321"/>
                <a:gd name="T12" fmla="*/ 12 w 78"/>
                <a:gd name="T13" fmla="*/ 305 h 321"/>
                <a:gd name="T14" fmla="*/ 9 w 78"/>
                <a:gd name="T15" fmla="*/ 321 h 321"/>
                <a:gd name="T16" fmla="*/ 47 w 78"/>
                <a:gd name="T17" fmla="*/ 316 h 321"/>
                <a:gd name="T18" fmla="*/ 77 w 78"/>
                <a:gd name="T19" fmla="*/ 303 h 321"/>
                <a:gd name="T20" fmla="*/ 78 w 78"/>
                <a:gd name="T21" fmla="*/ 257 h 321"/>
                <a:gd name="T22" fmla="*/ 74 w 78"/>
                <a:gd name="T23" fmla="*/ 127 h 321"/>
                <a:gd name="T24" fmla="*/ 78 w 78"/>
                <a:gd name="T25" fmla="*/ 4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321">
                  <a:moveTo>
                    <a:pt x="78" y="42"/>
                  </a:moveTo>
                  <a:cubicBezTo>
                    <a:pt x="70" y="0"/>
                    <a:pt x="70" y="0"/>
                    <a:pt x="70" y="0"/>
                  </a:cubicBezTo>
                  <a:cubicBezTo>
                    <a:pt x="48" y="90"/>
                    <a:pt x="48" y="90"/>
                    <a:pt x="48" y="90"/>
                  </a:cubicBezTo>
                  <a:cubicBezTo>
                    <a:pt x="56" y="140"/>
                    <a:pt x="56" y="140"/>
                    <a:pt x="56" y="140"/>
                  </a:cubicBezTo>
                  <a:cubicBezTo>
                    <a:pt x="55" y="295"/>
                    <a:pt x="55" y="295"/>
                    <a:pt x="55" y="295"/>
                  </a:cubicBezTo>
                  <a:cubicBezTo>
                    <a:pt x="46" y="293"/>
                    <a:pt x="38" y="291"/>
                    <a:pt x="29" y="291"/>
                  </a:cubicBezTo>
                  <a:cubicBezTo>
                    <a:pt x="12" y="305"/>
                    <a:pt x="12" y="305"/>
                    <a:pt x="12" y="305"/>
                  </a:cubicBezTo>
                  <a:cubicBezTo>
                    <a:pt x="1" y="313"/>
                    <a:pt x="0" y="318"/>
                    <a:pt x="9" y="321"/>
                  </a:cubicBezTo>
                  <a:cubicBezTo>
                    <a:pt x="47" y="316"/>
                    <a:pt x="47" y="316"/>
                    <a:pt x="47" y="316"/>
                  </a:cubicBezTo>
                  <a:cubicBezTo>
                    <a:pt x="77" y="303"/>
                    <a:pt x="77" y="303"/>
                    <a:pt x="77" y="303"/>
                  </a:cubicBezTo>
                  <a:cubicBezTo>
                    <a:pt x="78" y="257"/>
                    <a:pt x="78" y="257"/>
                    <a:pt x="78" y="257"/>
                  </a:cubicBezTo>
                  <a:cubicBezTo>
                    <a:pt x="74" y="127"/>
                    <a:pt x="74" y="127"/>
                    <a:pt x="74" y="127"/>
                  </a:cubicBezTo>
                  <a:cubicBezTo>
                    <a:pt x="78" y="42"/>
                    <a:pt x="78" y="42"/>
                    <a:pt x="78"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sp>
        <p:nvSpPr>
          <p:cNvPr id="206" name="矩形 205"/>
          <p:cNvSpPr/>
          <p:nvPr/>
        </p:nvSpPr>
        <p:spPr>
          <a:xfrm>
            <a:off x="7457061" y="2175547"/>
            <a:ext cx="3647016" cy="881780"/>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7" name="矩形 206"/>
          <p:cNvSpPr/>
          <p:nvPr/>
        </p:nvSpPr>
        <p:spPr>
          <a:xfrm>
            <a:off x="7457061" y="3071647"/>
            <a:ext cx="3647016" cy="881780"/>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8" name="矩形 207"/>
          <p:cNvSpPr/>
          <p:nvPr/>
        </p:nvSpPr>
        <p:spPr>
          <a:xfrm>
            <a:off x="7457061" y="3967747"/>
            <a:ext cx="3647016" cy="881780"/>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9" name="矩形 208"/>
          <p:cNvSpPr/>
          <p:nvPr/>
        </p:nvSpPr>
        <p:spPr>
          <a:xfrm>
            <a:off x="7457061" y="4863845"/>
            <a:ext cx="3647016" cy="881780"/>
          </a:xfrm>
          <a:prstGeom prst="rect">
            <a:avLst/>
          </a:prstGeom>
        </p:spPr>
        <p:txBody>
          <a:bodyPr wrap="square">
            <a:spAutoFit/>
          </a:bodyPr>
          <a:lstStyle/>
          <a:p>
            <a:pPr algn="just">
              <a:lnSpc>
                <a:spcPts val="2135"/>
              </a:lnSpc>
            </a:pPr>
            <a:r>
              <a:rPr lang="zh-CN" altLang="en-US" sz="12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210" name="组合 209"/>
          <p:cNvGrpSpPr/>
          <p:nvPr/>
        </p:nvGrpSpPr>
        <p:grpSpPr>
          <a:xfrm>
            <a:off x="6576054" y="2173744"/>
            <a:ext cx="712961" cy="712961"/>
            <a:chOff x="4951870" y="1635646"/>
            <a:chExt cx="534721" cy="534721"/>
          </a:xfrm>
        </p:grpSpPr>
        <p:grpSp>
          <p:nvGrpSpPr>
            <p:cNvPr id="211" name="组合 210"/>
            <p:cNvGrpSpPr/>
            <p:nvPr/>
          </p:nvGrpSpPr>
          <p:grpSpPr>
            <a:xfrm>
              <a:off x="4951870" y="1635646"/>
              <a:ext cx="534721" cy="534721"/>
              <a:chOff x="5436096" y="1915102"/>
              <a:chExt cx="574920" cy="574920"/>
            </a:xfrm>
          </p:grpSpPr>
          <p:sp>
            <p:nvSpPr>
              <p:cNvPr id="213" name="椭圆 212"/>
              <p:cNvSpPr/>
              <p:nvPr/>
            </p:nvSpPr>
            <p:spPr bwMode="auto">
              <a:xfrm>
                <a:off x="5436096" y="1915102"/>
                <a:ext cx="574920" cy="574920"/>
              </a:xfrm>
              <a:prstGeom prst="ellipse">
                <a:avLst/>
              </a:prstGeom>
              <a:gradFill>
                <a:gsLst>
                  <a:gs pos="0">
                    <a:schemeClr val="bg2"/>
                  </a:gs>
                  <a:gs pos="100000">
                    <a:schemeClr val="tx2"/>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4" name="椭圆 213"/>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pic>
          <p:nvPicPr>
            <p:cNvPr id="212" name="图片 2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4067" y="1759006"/>
              <a:ext cx="288897" cy="288000"/>
            </a:xfrm>
            <a:prstGeom prst="rect">
              <a:avLst/>
            </a:prstGeom>
          </p:spPr>
        </p:pic>
      </p:grpSp>
      <p:grpSp>
        <p:nvGrpSpPr>
          <p:cNvPr id="215" name="组合 214"/>
          <p:cNvGrpSpPr/>
          <p:nvPr/>
        </p:nvGrpSpPr>
        <p:grpSpPr>
          <a:xfrm>
            <a:off x="6576054" y="4821156"/>
            <a:ext cx="712961" cy="712961"/>
            <a:chOff x="4951870" y="2211710"/>
            <a:chExt cx="534721" cy="534721"/>
          </a:xfrm>
        </p:grpSpPr>
        <p:grpSp>
          <p:nvGrpSpPr>
            <p:cNvPr id="216" name="组合 215"/>
            <p:cNvGrpSpPr/>
            <p:nvPr/>
          </p:nvGrpSpPr>
          <p:grpSpPr>
            <a:xfrm>
              <a:off x="4951870" y="2211710"/>
              <a:ext cx="534721" cy="534721"/>
              <a:chOff x="5436096" y="1915102"/>
              <a:chExt cx="574920" cy="574920"/>
            </a:xfrm>
          </p:grpSpPr>
          <p:sp>
            <p:nvSpPr>
              <p:cNvPr id="218" name="椭圆 217"/>
              <p:cNvSpPr/>
              <p:nvPr/>
            </p:nvSpPr>
            <p:spPr bwMode="auto">
              <a:xfrm>
                <a:off x="5436096" y="1915102"/>
                <a:ext cx="574920" cy="574920"/>
              </a:xfrm>
              <a:prstGeom prst="ellipse">
                <a:avLst/>
              </a:prstGeom>
              <a:gradFill>
                <a:gsLst>
                  <a:gs pos="0">
                    <a:schemeClr val="accent2"/>
                  </a:gs>
                  <a:gs pos="100000">
                    <a:schemeClr val="accent1"/>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9" name="椭圆 218"/>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pic>
          <p:nvPicPr>
            <p:cNvPr id="217" name="图片 2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64066" y="2357610"/>
              <a:ext cx="288897" cy="288000"/>
            </a:xfrm>
            <a:prstGeom prst="rect">
              <a:avLst/>
            </a:prstGeom>
          </p:spPr>
        </p:pic>
      </p:grpSp>
      <p:grpSp>
        <p:nvGrpSpPr>
          <p:cNvPr id="220" name="组合 219"/>
          <p:cNvGrpSpPr/>
          <p:nvPr/>
        </p:nvGrpSpPr>
        <p:grpSpPr>
          <a:xfrm>
            <a:off x="6576054" y="3056214"/>
            <a:ext cx="712961" cy="712961"/>
            <a:chOff x="4951870" y="2787774"/>
            <a:chExt cx="534721" cy="534721"/>
          </a:xfrm>
        </p:grpSpPr>
        <p:grpSp>
          <p:nvGrpSpPr>
            <p:cNvPr id="221" name="组合 220"/>
            <p:cNvGrpSpPr/>
            <p:nvPr/>
          </p:nvGrpSpPr>
          <p:grpSpPr>
            <a:xfrm>
              <a:off x="4951870" y="2787774"/>
              <a:ext cx="534721" cy="534721"/>
              <a:chOff x="5436096" y="1915102"/>
              <a:chExt cx="574920" cy="574920"/>
            </a:xfrm>
          </p:grpSpPr>
          <p:sp>
            <p:nvSpPr>
              <p:cNvPr id="223" name="椭圆 222"/>
              <p:cNvSpPr/>
              <p:nvPr/>
            </p:nvSpPr>
            <p:spPr bwMode="auto">
              <a:xfrm>
                <a:off x="5436096" y="1915102"/>
                <a:ext cx="574920" cy="574920"/>
              </a:xfrm>
              <a:prstGeom prst="ellipse">
                <a:avLst/>
              </a:prstGeom>
              <a:gradFill>
                <a:gsLst>
                  <a:gs pos="0">
                    <a:schemeClr val="accent4"/>
                  </a:gs>
                  <a:gs pos="100000">
                    <a:schemeClr val="accent3"/>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4" name="椭圆 223"/>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pic>
          <p:nvPicPr>
            <p:cNvPr id="222" name="图片 2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64067" y="2938498"/>
              <a:ext cx="288897" cy="288000"/>
            </a:xfrm>
            <a:prstGeom prst="rect">
              <a:avLst/>
            </a:prstGeom>
          </p:spPr>
        </p:pic>
      </p:grpSp>
      <p:grpSp>
        <p:nvGrpSpPr>
          <p:cNvPr id="225" name="组合 224"/>
          <p:cNvGrpSpPr/>
          <p:nvPr/>
        </p:nvGrpSpPr>
        <p:grpSpPr>
          <a:xfrm>
            <a:off x="6576053" y="3938685"/>
            <a:ext cx="712960" cy="712961"/>
            <a:chOff x="4951861" y="3363838"/>
            <a:chExt cx="534720" cy="534721"/>
          </a:xfrm>
        </p:grpSpPr>
        <p:grpSp>
          <p:nvGrpSpPr>
            <p:cNvPr id="226" name="组合 225"/>
            <p:cNvGrpSpPr/>
            <p:nvPr/>
          </p:nvGrpSpPr>
          <p:grpSpPr>
            <a:xfrm>
              <a:off x="4951861" y="3363838"/>
              <a:ext cx="534720" cy="534721"/>
              <a:chOff x="5436096" y="1915102"/>
              <a:chExt cx="574920" cy="574920"/>
            </a:xfrm>
          </p:grpSpPr>
          <p:sp>
            <p:nvSpPr>
              <p:cNvPr id="228" name="椭圆 227"/>
              <p:cNvSpPr/>
              <p:nvPr/>
            </p:nvSpPr>
            <p:spPr bwMode="auto">
              <a:xfrm>
                <a:off x="5436096" y="1915102"/>
                <a:ext cx="574920" cy="574920"/>
              </a:xfrm>
              <a:prstGeom prst="ellipse">
                <a:avLst/>
              </a:prstGeom>
              <a:gradFill>
                <a:gsLst>
                  <a:gs pos="0">
                    <a:schemeClr val="accent6"/>
                  </a:gs>
                  <a:gs pos="100000">
                    <a:schemeClr val="accent5"/>
                  </a:gs>
                </a:gsLst>
                <a:lin ang="19200000" scaled="0"/>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29" name="椭圆 228"/>
              <p:cNvSpPr/>
              <p:nvPr/>
            </p:nvSpPr>
            <p:spPr bwMode="auto">
              <a:xfrm>
                <a:off x="5467208" y="2001566"/>
                <a:ext cx="457342" cy="457342"/>
              </a:xfrm>
              <a:prstGeom prst="ellipse">
                <a:avLst/>
              </a:prstGeom>
              <a:solidFill>
                <a:schemeClr val="bg1"/>
              </a:solidFill>
              <a:ln w="381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pic>
          <p:nvPicPr>
            <p:cNvPr id="227" name="图片 2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49030" y="3490734"/>
              <a:ext cx="288897" cy="288000"/>
            </a:xfrm>
            <a:prstGeom prst="rect">
              <a:avLst/>
            </a:prstGeom>
          </p:spPr>
        </p:pic>
      </p:grpSp>
      <p:grpSp>
        <p:nvGrpSpPr>
          <p:cNvPr id="230" name="组合 229"/>
          <p:cNvGrpSpPr/>
          <p:nvPr/>
        </p:nvGrpSpPr>
        <p:grpSpPr>
          <a:xfrm rot="1889584">
            <a:off x="5277691" y="3589439"/>
            <a:ext cx="756036" cy="756036"/>
            <a:chOff x="3303065" y="2299580"/>
            <a:chExt cx="872242" cy="872242"/>
          </a:xfrm>
        </p:grpSpPr>
        <p:grpSp>
          <p:nvGrpSpPr>
            <p:cNvPr id="231" name="组合 230"/>
            <p:cNvGrpSpPr/>
            <p:nvPr/>
          </p:nvGrpSpPr>
          <p:grpSpPr>
            <a:xfrm>
              <a:off x="3303065" y="2564061"/>
              <a:ext cx="872242" cy="360040"/>
              <a:chOff x="3303065" y="2564061"/>
              <a:chExt cx="872242" cy="360040"/>
            </a:xfrm>
          </p:grpSpPr>
          <p:sp>
            <p:nvSpPr>
              <p:cNvPr id="233" name="椭圆 232"/>
              <p:cNvSpPr/>
              <p:nvPr/>
            </p:nvSpPr>
            <p:spPr bwMode="auto">
              <a:xfrm>
                <a:off x="3558450" y="2564061"/>
                <a:ext cx="360040" cy="360040"/>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4" name="椭圆 233"/>
              <p:cNvSpPr/>
              <p:nvPr/>
            </p:nvSpPr>
            <p:spPr bwMode="auto">
              <a:xfrm>
                <a:off x="3303065" y="2746060"/>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32" name="椭圆 231"/>
            <p:cNvSpPr/>
            <p:nvPr/>
          </p:nvSpPr>
          <p:spPr bwMode="auto">
            <a:xfrm rot="5400000">
              <a:off x="3302349" y="2724901"/>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35" name="矩形 2"/>
          <p:cNvSpPr/>
          <p:nvPr/>
        </p:nvSpPr>
        <p:spPr>
          <a:xfrm>
            <a:off x="2553822" y="4348543"/>
            <a:ext cx="1256396" cy="283700"/>
          </a:xfrm>
          <a:custGeom>
            <a:avLst/>
            <a:gdLst>
              <a:gd name="connsiteX0" fmla="*/ 0 w 720080"/>
              <a:gd name="connsiteY0" fmla="*/ 0 h 288032"/>
              <a:gd name="connsiteX1" fmla="*/ 720080 w 720080"/>
              <a:gd name="connsiteY1" fmla="*/ 0 h 288032"/>
              <a:gd name="connsiteX2" fmla="*/ 720080 w 720080"/>
              <a:gd name="connsiteY2" fmla="*/ 288032 h 288032"/>
              <a:gd name="connsiteX3" fmla="*/ 0 w 720080"/>
              <a:gd name="connsiteY3" fmla="*/ 288032 h 288032"/>
              <a:gd name="connsiteX4" fmla="*/ 0 w 720080"/>
              <a:gd name="connsiteY4" fmla="*/ 0 h 288032"/>
              <a:gd name="connsiteX0-1" fmla="*/ 0 w 1112987"/>
              <a:gd name="connsiteY0-2" fmla="*/ 202406 h 490438"/>
              <a:gd name="connsiteX1-3" fmla="*/ 1112987 w 1112987"/>
              <a:gd name="connsiteY1-4" fmla="*/ 0 h 490438"/>
              <a:gd name="connsiteX2-5" fmla="*/ 720080 w 1112987"/>
              <a:gd name="connsiteY2-6" fmla="*/ 490438 h 490438"/>
              <a:gd name="connsiteX3-7" fmla="*/ 0 w 1112987"/>
              <a:gd name="connsiteY3-8" fmla="*/ 490438 h 490438"/>
              <a:gd name="connsiteX4-9" fmla="*/ 0 w 1112987"/>
              <a:gd name="connsiteY4-10" fmla="*/ 202406 h 490438"/>
              <a:gd name="connsiteX0-11" fmla="*/ 0 w 1112987"/>
              <a:gd name="connsiteY0-12" fmla="*/ 202406 h 490438"/>
              <a:gd name="connsiteX1-13" fmla="*/ 1112987 w 1112987"/>
              <a:gd name="connsiteY1-14" fmla="*/ 0 h 490438"/>
              <a:gd name="connsiteX2-15" fmla="*/ 977255 w 1112987"/>
              <a:gd name="connsiteY2-16" fmla="*/ 214213 h 490438"/>
              <a:gd name="connsiteX3-17" fmla="*/ 0 w 1112987"/>
              <a:gd name="connsiteY3-18" fmla="*/ 490438 h 490438"/>
              <a:gd name="connsiteX4-19" fmla="*/ 0 w 1112987"/>
              <a:gd name="connsiteY4-20" fmla="*/ 202406 h 490438"/>
              <a:gd name="connsiteX0-21" fmla="*/ 507206 w 1112987"/>
              <a:gd name="connsiteY0-22" fmla="*/ 9525 h 490438"/>
              <a:gd name="connsiteX1-23" fmla="*/ 1112987 w 1112987"/>
              <a:gd name="connsiteY1-24" fmla="*/ 0 h 490438"/>
              <a:gd name="connsiteX2-25" fmla="*/ 977255 w 1112987"/>
              <a:gd name="connsiteY2-26" fmla="*/ 214213 h 490438"/>
              <a:gd name="connsiteX3-27" fmla="*/ 0 w 1112987"/>
              <a:gd name="connsiteY3-28" fmla="*/ 490438 h 490438"/>
              <a:gd name="connsiteX4-29" fmla="*/ 507206 w 1112987"/>
              <a:gd name="connsiteY4-30" fmla="*/ 9525 h 490438"/>
              <a:gd name="connsiteX0-31" fmla="*/ 285750 w 891531"/>
              <a:gd name="connsiteY0-32" fmla="*/ 9525 h 221357"/>
              <a:gd name="connsiteX1-33" fmla="*/ 891531 w 891531"/>
              <a:gd name="connsiteY1-34" fmla="*/ 0 h 221357"/>
              <a:gd name="connsiteX2-35" fmla="*/ 755799 w 891531"/>
              <a:gd name="connsiteY2-36" fmla="*/ 214213 h 221357"/>
              <a:gd name="connsiteX3-37" fmla="*/ 0 w 891531"/>
              <a:gd name="connsiteY3-38" fmla="*/ 221357 h 221357"/>
              <a:gd name="connsiteX4-39" fmla="*/ 285750 w 891531"/>
              <a:gd name="connsiteY4-40" fmla="*/ 9525 h 221357"/>
              <a:gd name="connsiteX0-41" fmla="*/ 285750 w 891531"/>
              <a:gd name="connsiteY0-42" fmla="*/ 9525 h 221357"/>
              <a:gd name="connsiteX1-43" fmla="*/ 891531 w 891531"/>
              <a:gd name="connsiteY1-44" fmla="*/ 0 h 221357"/>
              <a:gd name="connsiteX2-45" fmla="*/ 755799 w 891531"/>
              <a:gd name="connsiteY2-46" fmla="*/ 218975 h 221357"/>
              <a:gd name="connsiteX3-47" fmla="*/ 0 w 891531"/>
              <a:gd name="connsiteY3-48" fmla="*/ 221357 h 221357"/>
              <a:gd name="connsiteX4-49" fmla="*/ 285750 w 891531"/>
              <a:gd name="connsiteY4-50" fmla="*/ 9525 h 221357"/>
              <a:gd name="connsiteX0-51" fmla="*/ 283369 w 889150"/>
              <a:gd name="connsiteY0-52" fmla="*/ 9525 h 221357"/>
              <a:gd name="connsiteX1-53" fmla="*/ 889150 w 889150"/>
              <a:gd name="connsiteY1-54" fmla="*/ 0 h 221357"/>
              <a:gd name="connsiteX2-55" fmla="*/ 753418 w 889150"/>
              <a:gd name="connsiteY2-56" fmla="*/ 218975 h 221357"/>
              <a:gd name="connsiteX3-57" fmla="*/ 0 w 889150"/>
              <a:gd name="connsiteY3-58" fmla="*/ 221357 h 221357"/>
              <a:gd name="connsiteX4-59" fmla="*/ 283369 w 889150"/>
              <a:gd name="connsiteY4-60" fmla="*/ 9525 h 221357"/>
              <a:gd name="connsiteX0-61" fmla="*/ 280987 w 886768"/>
              <a:gd name="connsiteY0-62" fmla="*/ 9525 h 221357"/>
              <a:gd name="connsiteX1-63" fmla="*/ 886768 w 886768"/>
              <a:gd name="connsiteY1-64" fmla="*/ 0 h 221357"/>
              <a:gd name="connsiteX2-65" fmla="*/ 751036 w 886768"/>
              <a:gd name="connsiteY2-66" fmla="*/ 218975 h 221357"/>
              <a:gd name="connsiteX3-67" fmla="*/ 0 w 886768"/>
              <a:gd name="connsiteY3-68" fmla="*/ 221357 h 221357"/>
              <a:gd name="connsiteX4-69" fmla="*/ 280987 w 886768"/>
              <a:gd name="connsiteY4-70" fmla="*/ 9525 h 221357"/>
              <a:gd name="connsiteX0-71" fmla="*/ 278606 w 884387"/>
              <a:gd name="connsiteY0-72" fmla="*/ 9525 h 218975"/>
              <a:gd name="connsiteX1-73" fmla="*/ 884387 w 884387"/>
              <a:gd name="connsiteY1-74" fmla="*/ 0 h 218975"/>
              <a:gd name="connsiteX2-75" fmla="*/ 748655 w 884387"/>
              <a:gd name="connsiteY2-76" fmla="*/ 218975 h 218975"/>
              <a:gd name="connsiteX3-77" fmla="*/ 0 w 884387"/>
              <a:gd name="connsiteY3-78" fmla="*/ 218975 h 218975"/>
              <a:gd name="connsiteX4-79" fmla="*/ 278606 w 884387"/>
              <a:gd name="connsiteY4-80" fmla="*/ 9525 h 218975"/>
              <a:gd name="connsiteX0-81" fmla="*/ 290512 w 896293"/>
              <a:gd name="connsiteY0-82" fmla="*/ 9525 h 221356"/>
              <a:gd name="connsiteX1-83" fmla="*/ 896293 w 896293"/>
              <a:gd name="connsiteY1-84" fmla="*/ 0 h 221356"/>
              <a:gd name="connsiteX2-85" fmla="*/ 760561 w 896293"/>
              <a:gd name="connsiteY2-86" fmla="*/ 218975 h 221356"/>
              <a:gd name="connsiteX3-87" fmla="*/ 0 w 896293"/>
              <a:gd name="connsiteY3-88" fmla="*/ 221356 h 221356"/>
              <a:gd name="connsiteX4-89" fmla="*/ 290512 w 896293"/>
              <a:gd name="connsiteY4-90" fmla="*/ 9525 h 221356"/>
              <a:gd name="connsiteX0-91" fmla="*/ 290512 w 896293"/>
              <a:gd name="connsiteY0-92" fmla="*/ 9525 h 218975"/>
              <a:gd name="connsiteX1-93" fmla="*/ 896293 w 896293"/>
              <a:gd name="connsiteY1-94" fmla="*/ 0 h 218975"/>
              <a:gd name="connsiteX2-95" fmla="*/ 760561 w 896293"/>
              <a:gd name="connsiteY2-96" fmla="*/ 218975 h 218975"/>
              <a:gd name="connsiteX3-97" fmla="*/ 0 w 896293"/>
              <a:gd name="connsiteY3-98" fmla="*/ 216593 h 218975"/>
              <a:gd name="connsiteX4-99" fmla="*/ 290512 w 896293"/>
              <a:gd name="connsiteY4-100" fmla="*/ 9525 h 218975"/>
              <a:gd name="connsiteX0-101" fmla="*/ 292893 w 896293"/>
              <a:gd name="connsiteY0-102" fmla="*/ 4763 h 218975"/>
              <a:gd name="connsiteX1-103" fmla="*/ 896293 w 896293"/>
              <a:gd name="connsiteY1-104" fmla="*/ 0 h 218975"/>
              <a:gd name="connsiteX2-105" fmla="*/ 760561 w 896293"/>
              <a:gd name="connsiteY2-106" fmla="*/ 218975 h 218975"/>
              <a:gd name="connsiteX3-107" fmla="*/ 0 w 896293"/>
              <a:gd name="connsiteY3-108" fmla="*/ 216593 h 218975"/>
              <a:gd name="connsiteX4-109" fmla="*/ 292893 w 896293"/>
              <a:gd name="connsiteY4-110" fmla="*/ 4763 h 218975"/>
              <a:gd name="connsiteX0-111" fmla="*/ 292893 w 896293"/>
              <a:gd name="connsiteY0-112" fmla="*/ 0 h 218975"/>
              <a:gd name="connsiteX1-113" fmla="*/ 896293 w 896293"/>
              <a:gd name="connsiteY1-114" fmla="*/ 0 h 218975"/>
              <a:gd name="connsiteX2-115" fmla="*/ 760561 w 896293"/>
              <a:gd name="connsiteY2-116" fmla="*/ 218975 h 218975"/>
              <a:gd name="connsiteX3-117" fmla="*/ 0 w 896293"/>
              <a:gd name="connsiteY3-118" fmla="*/ 216593 h 218975"/>
              <a:gd name="connsiteX4-119" fmla="*/ 292893 w 896293"/>
              <a:gd name="connsiteY4-120" fmla="*/ 0 h 218975"/>
              <a:gd name="connsiteX0-121" fmla="*/ 292893 w 896293"/>
              <a:gd name="connsiteY0-122" fmla="*/ 0 h 218975"/>
              <a:gd name="connsiteX1-123" fmla="*/ 896293 w 896293"/>
              <a:gd name="connsiteY1-124" fmla="*/ 0 h 218975"/>
              <a:gd name="connsiteX2-125" fmla="*/ 777230 w 896293"/>
              <a:gd name="connsiteY2-126" fmla="*/ 218975 h 218975"/>
              <a:gd name="connsiteX3-127" fmla="*/ 0 w 896293"/>
              <a:gd name="connsiteY3-128" fmla="*/ 216593 h 218975"/>
              <a:gd name="connsiteX4-129" fmla="*/ 292893 w 896293"/>
              <a:gd name="connsiteY4-130" fmla="*/ 0 h 218975"/>
              <a:gd name="connsiteX0-131" fmla="*/ 135730 w 896293"/>
              <a:gd name="connsiteY0-132" fmla="*/ 47625 h 218975"/>
              <a:gd name="connsiteX1-133" fmla="*/ 896293 w 896293"/>
              <a:gd name="connsiteY1-134" fmla="*/ 0 h 218975"/>
              <a:gd name="connsiteX2-135" fmla="*/ 777230 w 896293"/>
              <a:gd name="connsiteY2-136" fmla="*/ 218975 h 218975"/>
              <a:gd name="connsiteX3-137" fmla="*/ 0 w 896293"/>
              <a:gd name="connsiteY3-138" fmla="*/ 216593 h 218975"/>
              <a:gd name="connsiteX4-139" fmla="*/ 135730 w 896293"/>
              <a:gd name="connsiteY4-140" fmla="*/ 47625 h 218975"/>
              <a:gd name="connsiteX0-141" fmla="*/ 135730 w 777230"/>
              <a:gd name="connsiteY0-142" fmla="*/ 4762 h 176112"/>
              <a:gd name="connsiteX1-143" fmla="*/ 777230 w 777230"/>
              <a:gd name="connsiteY1-144" fmla="*/ 0 h 176112"/>
              <a:gd name="connsiteX2-145" fmla="*/ 777230 w 777230"/>
              <a:gd name="connsiteY2-146" fmla="*/ 176112 h 176112"/>
              <a:gd name="connsiteX3-147" fmla="*/ 0 w 777230"/>
              <a:gd name="connsiteY3-148" fmla="*/ 173730 h 176112"/>
              <a:gd name="connsiteX4-149" fmla="*/ 135730 w 777230"/>
              <a:gd name="connsiteY4-150" fmla="*/ 4762 h 176112"/>
              <a:gd name="connsiteX0-151" fmla="*/ 135730 w 777230"/>
              <a:gd name="connsiteY0-152" fmla="*/ 0 h 171350"/>
              <a:gd name="connsiteX1-153" fmla="*/ 636736 w 777230"/>
              <a:gd name="connsiteY1-154" fmla="*/ 11906 h 171350"/>
              <a:gd name="connsiteX2-155" fmla="*/ 777230 w 777230"/>
              <a:gd name="connsiteY2-156" fmla="*/ 171350 h 171350"/>
              <a:gd name="connsiteX3-157" fmla="*/ 0 w 777230"/>
              <a:gd name="connsiteY3-158" fmla="*/ 168968 h 171350"/>
              <a:gd name="connsiteX4-159" fmla="*/ 135730 w 777230"/>
              <a:gd name="connsiteY4-160" fmla="*/ 0 h 171350"/>
              <a:gd name="connsiteX0-161" fmla="*/ 135730 w 784373"/>
              <a:gd name="connsiteY0-162" fmla="*/ 9525 h 180875"/>
              <a:gd name="connsiteX1-163" fmla="*/ 784373 w 784373"/>
              <a:gd name="connsiteY1-164" fmla="*/ 0 h 180875"/>
              <a:gd name="connsiteX2-165" fmla="*/ 777230 w 784373"/>
              <a:gd name="connsiteY2-166" fmla="*/ 180875 h 180875"/>
              <a:gd name="connsiteX3-167" fmla="*/ 0 w 784373"/>
              <a:gd name="connsiteY3-168" fmla="*/ 178493 h 180875"/>
              <a:gd name="connsiteX4-169" fmla="*/ 135730 w 784373"/>
              <a:gd name="connsiteY4-170" fmla="*/ 9525 h 180875"/>
              <a:gd name="connsiteX0-171" fmla="*/ 135730 w 784373"/>
              <a:gd name="connsiteY0-172" fmla="*/ 2381 h 173731"/>
              <a:gd name="connsiteX1-173" fmla="*/ 784373 w 784373"/>
              <a:gd name="connsiteY1-174" fmla="*/ 0 h 173731"/>
              <a:gd name="connsiteX2-175" fmla="*/ 777230 w 784373"/>
              <a:gd name="connsiteY2-176" fmla="*/ 173731 h 173731"/>
              <a:gd name="connsiteX3-177" fmla="*/ 0 w 784373"/>
              <a:gd name="connsiteY3-178" fmla="*/ 171349 h 173731"/>
              <a:gd name="connsiteX4-179" fmla="*/ 135730 w 784373"/>
              <a:gd name="connsiteY4-180" fmla="*/ 2381 h 173731"/>
              <a:gd name="connsiteX0-181" fmla="*/ 138112 w 784373"/>
              <a:gd name="connsiteY0-182" fmla="*/ 0 h 173732"/>
              <a:gd name="connsiteX1-183" fmla="*/ 784373 w 784373"/>
              <a:gd name="connsiteY1-184" fmla="*/ 1 h 173732"/>
              <a:gd name="connsiteX2-185" fmla="*/ 777230 w 784373"/>
              <a:gd name="connsiteY2-186" fmla="*/ 173732 h 173732"/>
              <a:gd name="connsiteX3-187" fmla="*/ 0 w 784373"/>
              <a:gd name="connsiteY3-188" fmla="*/ 171350 h 173732"/>
              <a:gd name="connsiteX4-189" fmla="*/ 138112 w 784373"/>
              <a:gd name="connsiteY4-190" fmla="*/ 0 h 173732"/>
              <a:gd name="connsiteX0-191" fmla="*/ 138112 w 784373"/>
              <a:gd name="connsiteY0-192" fmla="*/ 0 h 173732"/>
              <a:gd name="connsiteX1-193" fmla="*/ 784373 w 784373"/>
              <a:gd name="connsiteY1-194" fmla="*/ 1 h 173732"/>
              <a:gd name="connsiteX2-195" fmla="*/ 777230 w 784373"/>
              <a:gd name="connsiteY2-196" fmla="*/ 173732 h 173732"/>
              <a:gd name="connsiteX3-197" fmla="*/ 0 w 784373"/>
              <a:gd name="connsiteY3-198" fmla="*/ 173731 h 173732"/>
              <a:gd name="connsiteX4-199" fmla="*/ 138112 w 784373"/>
              <a:gd name="connsiteY4-200" fmla="*/ 0 h 173732"/>
              <a:gd name="connsiteX0-201" fmla="*/ 138112 w 784373"/>
              <a:gd name="connsiteY0-202" fmla="*/ 0 h 180875"/>
              <a:gd name="connsiteX1-203" fmla="*/ 784373 w 784373"/>
              <a:gd name="connsiteY1-204" fmla="*/ 1 h 180875"/>
              <a:gd name="connsiteX2-205" fmla="*/ 777230 w 784373"/>
              <a:gd name="connsiteY2-206" fmla="*/ 173732 h 180875"/>
              <a:gd name="connsiteX3-207" fmla="*/ 0 w 784373"/>
              <a:gd name="connsiteY3-208" fmla="*/ 180875 h 180875"/>
              <a:gd name="connsiteX4-209" fmla="*/ 138112 w 784373"/>
              <a:gd name="connsiteY4-210" fmla="*/ 0 h 180875"/>
              <a:gd name="connsiteX0-211" fmla="*/ 140493 w 786754"/>
              <a:gd name="connsiteY0-212" fmla="*/ 0 h 180875"/>
              <a:gd name="connsiteX1-213" fmla="*/ 786754 w 786754"/>
              <a:gd name="connsiteY1-214" fmla="*/ 1 h 180875"/>
              <a:gd name="connsiteX2-215" fmla="*/ 779611 w 786754"/>
              <a:gd name="connsiteY2-216" fmla="*/ 173732 h 180875"/>
              <a:gd name="connsiteX3-217" fmla="*/ 0 w 786754"/>
              <a:gd name="connsiteY3-218" fmla="*/ 180875 h 180875"/>
              <a:gd name="connsiteX4-219" fmla="*/ 140493 w 786754"/>
              <a:gd name="connsiteY4-220" fmla="*/ 0 h 180875"/>
              <a:gd name="connsiteX0-221" fmla="*/ 134617 w 780878"/>
              <a:gd name="connsiteY0-222" fmla="*/ 0 h 176958"/>
              <a:gd name="connsiteX1-223" fmla="*/ 780878 w 780878"/>
              <a:gd name="connsiteY1-224" fmla="*/ 1 h 176958"/>
              <a:gd name="connsiteX2-225" fmla="*/ 773735 w 780878"/>
              <a:gd name="connsiteY2-226" fmla="*/ 173732 h 176958"/>
              <a:gd name="connsiteX3-227" fmla="*/ 0 w 780878"/>
              <a:gd name="connsiteY3-228" fmla="*/ 176958 h 176958"/>
              <a:gd name="connsiteX4-229" fmla="*/ 134617 w 780878"/>
              <a:gd name="connsiteY4-230" fmla="*/ 0 h 176958"/>
              <a:gd name="connsiteX0-231" fmla="*/ 128741 w 775002"/>
              <a:gd name="connsiteY0-232" fmla="*/ 0 h 175000"/>
              <a:gd name="connsiteX1-233" fmla="*/ 775002 w 775002"/>
              <a:gd name="connsiteY1-234" fmla="*/ 1 h 175000"/>
              <a:gd name="connsiteX2-235" fmla="*/ 767859 w 775002"/>
              <a:gd name="connsiteY2-236" fmla="*/ 173732 h 175000"/>
              <a:gd name="connsiteX3-237" fmla="*/ 0 w 775002"/>
              <a:gd name="connsiteY3-238" fmla="*/ 175000 h 175000"/>
              <a:gd name="connsiteX4-239" fmla="*/ 128741 w 775002"/>
              <a:gd name="connsiteY4-240" fmla="*/ 0 h 17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5002" h="175000">
                <a:moveTo>
                  <a:pt x="128741" y="0"/>
                </a:moveTo>
                <a:lnTo>
                  <a:pt x="775002" y="1"/>
                </a:lnTo>
                <a:lnTo>
                  <a:pt x="767859" y="173732"/>
                </a:lnTo>
                <a:lnTo>
                  <a:pt x="0" y="175000"/>
                </a:lnTo>
                <a:lnTo>
                  <a:pt x="128741" y="0"/>
                </a:lnTo>
                <a:close/>
              </a:path>
            </a:pathLst>
          </a:custGeom>
          <a:solidFill>
            <a:schemeClr val="accent3">
              <a:lumMod val="40000"/>
              <a:lumOff val="60000"/>
            </a:schemeClr>
          </a:solidFill>
          <a:ln w="127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236" name="组合 235"/>
          <p:cNvGrpSpPr/>
          <p:nvPr/>
        </p:nvGrpSpPr>
        <p:grpSpPr>
          <a:xfrm rot="1889584">
            <a:off x="2794477" y="4261963"/>
            <a:ext cx="756036" cy="756036"/>
            <a:chOff x="3303065" y="2299580"/>
            <a:chExt cx="872242" cy="872242"/>
          </a:xfrm>
        </p:grpSpPr>
        <p:grpSp>
          <p:nvGrpSpPr>
            <p:cNvPr id="237" name="组合 236"/>
            <p:cNvGrpSpPr/>
            <p:nvPr/>
          </p:nvGrpSpPr>
          <p:grpSpPr>
            <a:xfrm>
              <a:off x="3303065" y="2564061"/>
              <a:ext cx="872242" cy="360040"/>
              <a:chOff x="3303065" y="2564061"/>
              <a:chExt cx="872242" cy="360040"/>
            </a:xfrm>
          </p:grpSpPr>
          <p:sp>
            <p:nvSpPr>
              <p:cNvPr id="239" name="椭圆 238"/>
              <p:cNvSpPr/>
              <p:nvPr/>
            </p:nvSpPr>
            <p:spPr bwMode="auto">
              <a:xfrm>
                <a:off x="3558450" y="2564061"/>
                <a:ext cx="360040" cy="360040"/>
              </a:xfrm>
              <a:prstGeom prst="ellipse">
                <a:avLst/>
              </a:prstGeom>
              <a:gradFill flip="none" rotWithShape="1">
                <a:gsLst>
                  <a:gs pos="0">
                    <a:schemeClr val="bg1">
                      <a:alpha val="63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40" name="椭圆 239"/>
              <p:cNvSpPr/>
              <p:nvPr/>
            </p:nvSpPr>
            <p:spPr bwMode="auto">
              <a:xfrm>
                <a:off x="3303065" y="2746060"/>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38" name="椭圆 237"/>
            <p:cNvSpPr/>
            <p:nvPr/>
          </p:nvSpPr>
          <p:spPr bwMode="auto">
            <a:xfrm rot="5400000">
              <a:off x="3302349" y="2724901"/>
              <a:ext cx="872242" cy="21600"/>
            </a:xfrm>
            <a:prstGeom prst="ellipse">
              <a:avLst/>
            </a:prstGeom>
            <a:gradFill flip="none" rotWithShape="1">
              <a:gsLst>
                <a:gs pos="0">
                  <a:schemeClr val="bg1">
                    <a:alpha val="61000"/>
                  </a:schemeClr>
                </a:gs>
                <a:gs pos="100000">
                  <a:schemeClr val="bg1">
                    <a:alpha val="0"/>
                  </a:schemeClr>
                </a:gs>
              </a:gsLst>
              <a:path path="shape">
                <a:fillToRect l="50000" t="50000" r="50000" b="50000"/>
              </a:path>
              <a:tileRect/>
            </a:gradFill>
            <a:ln w="381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241" name="组合 240"/>
          <p:cNvGrpSpPr/>
          <p:nvPr/>
        </p:nvGrpSpPr>
        <p:grpSpPr>
          <a:xfrm>
            <a:off x="3172837" y="3590030"/>
            <a:ext cx="236739" cy="915380"/>
            <a:chOff x="859981" y="3178246"/>
            <a:chExt cx="241794" cy="1013011"/>
          </a:xfrm>
        </p:grpSpPr>
        <p:sp>
          <p:nvSpPr>
            <p:cNvPr id="242" name="Freeform 56"/>
            <p:cNvSpPr>
              <a:spLocks noEditPoints="1"/>
            </p:cNvSpPr>
            <p:nvPr/>
          </p:nvSpPr>
          <p:spPr bwMode="auto">
            <a:xfrm>
              <a:off x="957386" y="3178246"/>
              <a:ext cx="97405" cy="159286"/>
            </a:xfrm>
            <a:custGeom>
              <a:avLst/>
              <a:gdLst>
                <a:gd name="T0" fmla="*/ 64 w 71"/>
                <a:gd name="T1" fmla="*/ 23 h 123"/>
                <a:gd name="T2" fmla="*/ 50 w 71"/>
                <a:gd name="T3" fmla="*/ 7 h 123"/>
                <a:gd name="T4" fmla="*/ 23 w 71"/>
                <a:gd name="T5" fmla="*/ 7 h 123"/>
                <a:gd name="T6" fmla="*/ 8 w 71"/>
                <a:gd name="T7" fmla="*/ 28 h 123"/>
                <a:gd name="T8" fmla="*/ 3 w 71"/>
                <a:gd name="T9" fmla="*/ 82 h 123"/>
                <a:gd name="T10" fmla="*/ 10 w 71"/>
                <a:gd name="T11" fmla="*/ 102 h 123"/>
                <a:gd name="T12" fmla="*/ 11 w 71"/>
                <a:gd name="T13" fmla="*/ 123 h 123"/>
                <a:gd name="T14" fmla="*/ 16 w 71"/>
                <a:gd name="T15" fmla="*/ 117 h 123"/>
                <a:gd name="T16" fmla="*/ 22 w 71"/>
                <a:gd name="T17" fmla="*/ 110 h 123"/>
                <a:gd name="T18" fmla="*/ 22 w 71"/>
                <a:gd name="T19" fmla="*/ 100 h 123"/>
                <a:gd name="T20" fmla="*/ 16 w 71"/>
                <a:gd name="T21" fmla="*/ 95 h 123"/>
                <a:gd name="T22" fmla="*/ 13 w 71"/>
                <a:gd name="T23" fmla="*/ 91 h 123"/>
                <a:gd name="T24" fmla="*/ 9 w 71"/>
                <a:gd name="T25" fmla="*/ 77 h 123"/>
                <a:gd name="T26" fmla="*/ 9 w 71"/>
                <a:gd name="T27" fmla="*/ 39 h 123"/>
                <a:gd name="T28" fmla="*/ 25 w 71"/>
                <a:gd name="T29" fmla="*/ 19 h 123"/>
                <a:gd name="T30" fmla="*/ 47 w 71"/>
                <a:gd name="T31" fmla="*/ 38 h 123"/>
                <a:gd name="T32" fmla="*/ 62 w 71"/>
                <a:gd name="T33" fmla="*/ 70 h 123"/>
                <a:gd name="T34" fmla="*/ 64 w 71"/>
                <a:gd name="T35" fmla="*/ 106 h 123"/>
                <a:gd name="T36" fmla="*/ 64 w 71"/>
                <a:gd name="T37" fmla="*/ 23 h 123"/>
                <a:gd name="T38" fmla="*/ 25 w 71"/>
                <a:gd name="T39" fmla="*/ 13 h 123"/>
                <a:gd name="T40" fmla="*/ 24 w 71"/>
                <a:gd name="T41" fmla="*/ 14 h 123"/>
                <a:gd name="T42" fmla="*/ 10 w 71"/>
                <a:gd name="T43" fmla="*/ 27 h 123"/>
                <a:gd name="T44" fmla="*/ 23 w 71"/>
                <a:gd name="T45" fmla="*/ 9 h 123"/>
                <a:gd name="T46" fmla="*/ 56 w 71"/>
                <a:gd name="T47" fmla="*/ 13 h 123"/>
                <a:gd name="T48" fmla="*/ 25 w 71"/>
                <a:gd name="T49" fmla="*/ 1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123">
                  <a:moveTo>
                    <a:pt x="64" y="23"/>
                  </a:moveTo>
                  <a:cubicBezTo>
                    <a:pt x="60" y="16"/>
                    <a:pt x="56" y="11"/>
                    <a:pt x="50" y="7"/>
                  </a:cubicBezTo>
                  <a:cubicBezTo>
                    <a:pt x="38" y="0"/>
                    <a:pt x="29" y="0"/>
                    <a:pt x="23" y="7"/>
                  </a:cubicBezTo>
                  <a:cubicBezTo>
                    <a:pt x="15" y="12"/>
                    <a:pt x="9" y="18"/>
                    <a:pt x="8" y="28"/>
                  </a:cubicBezTo>
                  <a:cubicBezTo>
                    <a:pt x="2" y="44"/>
                    <a:pt x="0" y="62"/>
                    <a:pt x="3" y="82"/>
                  </a:cubicBezTo>
                  <a:cubicBezTo>
                    <a:pt x="3" y="93"/>
                    <a:pt x="5" y="100"/>
                    <a:pt x="10" y="102"/>
                  </a:cubicBezTo>
                  <a:cubicBezTo>
                    <a:pt x="16" y="108"/>
                    <a:pt x="16" y="115"/>
                    <a:pt x="11" y="123"/>
                  </a:cubicBezTo>
                  <a:cubicBezTo>
                    <a:pt x="16" y="117"/>
                    <a:pt x="16" y="117"/>
                    <a:pt x="16" y="117"/>
                  </a:cubicBezTo>
                  <a:cubicBezTo>
                    <a:pt x="22" y="110"/>
                    <a:pt x="22" y="110"/>
                    <a:pt x="22" y="110"/>
                  </a:cubicBezTo>
                  <a:cubicBezTo>
                    <a:pt x="22" y="100"/>
                    <a:pt x="22" y="100"/>
                    <a:pt x="22" y="100"/>
                  </a:cubicBezTo>
                  <a:cubicBezTo>
                    <a:pt x="20" y="99"/>
                    <a:pt x="18" y="97"/>
                    <a:pt x="16" y="95"/>
                  </a:cubicBezTo>
                  <a:cubicBezTo>
                    <a:pt x="15" y="94"/>
                    <a:pt x="14" y="92"/>
                    <a:pt x="13" y="91"/>
                  </a:cubicBezTo>
                  <a:cubicBezTo>
                    <a:pt x="11" y="87"/>
                    <a:pt x="9" y="83"/>
                    <a:pt x="9" y="77"/>
                  </a:cubicBezTo>
                  <a:cubicBezTo>
                    <a:pt x="9" y="39"/>
                    <a:pt x="9" y="39"/>
                    <a:pt x="9" y="39"/>
                  </a:cubicBezTo>
                  <a:cubicBezTo>
                    <a:pt x="12" y="31"/>
                    <a:pt x="17" y="24"/>
                    <a:pt x="25" y="19"/>
                  </a:cubicBezTo>
                  <a:cubicBezTo>
                    <a:pt x="33" y="21"/>
                    <a:pt x="41" y="27"/>
                    <a:pt x="47" y="38"/>
                  </a:cubicBezTo>
                  <a:cubicBezTo>
                    <a:pt x="52" y="50"/>
                    <a:pt x="57" y="61"/>
                    <a:pt x="62" y="70"/>
                  </a:cubicBezTo>
                  <a:cubicBezTo>
                    <a:pt x="60" y="87"/>
                    <a:pt x="61" y="98"/>
                    <a:pt x="64" y="106"/>
                  </a:cubicBezTo>
                  <a:cubicBezTo>
                    <a:pt x="71" y="81"/>
                    <a:pt x="71" y="54"/>
                    <a:pt x="64" y="23"/>
                  </a:cubicBezTo>
                  <a:close/>
                  <a:moveTo>
                    <a:pt x="25" y="13"/>
                  </a:moveTo>
                  <a:cubicBezTo>
                    <a:pt x="24" y="14"/>
                    <a:pt x="24" y="14"/>
                    <a:pt x="24" y="14"/>
                  </a:cubicBezTo>
                  <a:cubicBezTo>
                    <a:pt x="18" y="15"/>
                    <a:pt x="14" y="19"/>
                    <a:pt x="10" y="27"/>
                  </a:cubicBezTo>
                  <a:cubicBezTo>
                    <a:pt x="11" y="19"/>
                    <a:pt x="15" y="13"/>
                    <a:pt x="23" y="9"/>
                  </a:cubicBezTo>
                  <a:cubicBezTo>
                    <a:pt x="31" y="1"/>
                    <a:pt x="42" y="3"/>
                    <a:pt x="56" y="13"/>
                  </a:cubicBezTo>
                  <a:cubicBezTo>
                    <a:pt x="41" y="6"/>
                    <a:pt x="30" y="6"/>
                    <a:pt x="25" y="13"/>
                  </a:cubicBezTo>
                  <a:close/>
                </a:path>
              </a:pathLst>
            </a:custGeom>
            <a:solidFill>
              <a:srgbClr val="82521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3" name="Freeform 57"/>
            <p:cNvSpPr/>
            <p:nvPr/>
          </p:nvSpPr>
          <p:spPr bwMode="auto">
            <a:xfrm>
              <a:off x="971138" y="3179392"/>
              <a:ext cx="63027" cy="33233"/>
            </a:xfrm>
            <a:custGeom>
              <a:avLst/>
              <a:gdLst>
                <a:gd name="T0" fmla="*/ 14 w 46"/>
                <a:gd name="T1" fmla="*/ 13 h 26"/>
                <a:gd name="T2" fmla="*/ 15 w 46"/>
                <a:gd name="T3" fmla="*/ 12 h 26"/>
                <a:gd name="T4" fmla="*/ 46 w 46"/>
                <a:gd name="T5" fmla="*/ 12 h 26"/>
                <a:gd name="T6" fmla="*/ 13 w 46"/>
                <a:gd name="T7" fmla="*/ 8 h 26"/>
                <a:gd name="T8" fmla="*/ 0 w 46"/>
                <a:gd name="T9" fmla="*/ 26 h 26"/>
                <a:gd name="T10" fmla="*/ 14 w 46"/>
                <a:gd name="T11" fmla="*/ 13 h 26"/>
              </a:gdLst>
              <a:ahLst/>
              <a:cxnLst>
                <a:cxn ang="0">
                  <a:pos x="T0" y="T1"/>
                </a:cxn>
                <a:cxn ang="0">
                  <a:pos x="T2" y="T3"/>
                </a:cxn>
                <a:cxn ang="0">
                  <a:pos x="T4" y="T5"/>
                </a:cxn>
                <a:cxn ang="0">
                  <a:pos x="T6" y="T7"/>
                </a:cxn>
                <a:cxn ang="0">
                  <a:pos x="T8" y="T9"/>
                </a:cxn>
                <a:cxn ang="0">
                  <a:pos x="T10" y="T11"/>
                </a:cxn>
              </a:cxnLst>
              <a:rect l="0" t="0" r="r" b="b"/>
              <a:pathLst>
                <a:path w="46" h="26">
                  <a:moveTo>
                    <a:pt x="14" y="13"/>
                  </a:moveTo>
                  <a:cubicBezTo>
                    <a:pt x="14" y="13"/>
                    <a:pt x="14" y="13"/>
                    <a:pt x="15" y="12"/>
                  </a:cubicBezTo>
                  <a:cubicBezTo>
                    <a:pt x="20" y="5"/>
                    <a:pt x="31" y="5"/>
                    <a:pt x="46" y="12"/>
                  </a:cubicBezTo>
                  <a:cubicBezTo>
                    <a:pt x="32" y="2"/>
                    <a:pt x="21" y="0"/>
                    <a:pt x="13" y="8"/>
                  </a:cubicBezTo>
                  <a:cubicBezTo>
                    <a:pt x="5" y="12"/>
                    <a:pt x="1" y="18"/>
                    <a:pt x="0" y="26"/>
                  </a:cubicBezTo>
                  <a:cubicBezTo>
                    <a:pt x="4" y="18"/>
                    <a:pt x="8" y="14"/>
                    <a:pt x="14" y="13"/>
                  </a:cubicBezTo>
                  <a:close/>
                </a:path>
              </a:pathLst>
            </a:custGeom>
            <a:solidFill>
              <a:srgbClr val="D0831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4" name="Freeform 58"/>
            <p:cNvSpPr>
              <a:spLocks noEditPoints="1"/>
            </p:cNvSpPr>
            <p:nvPr/>
          </p:nvSpPr>
          <p:spPr bwMode="auto">
            <a:xfrm>
              <a:off x="969991" y="3210332"/>
              <a:ext cx="66465" cy="103135"/>
            </a:xfrm>
            <a:custGeom>
              <a:avLst/>
              <a:gdLst>
                <a:gd name="T0" fmla="*/ 0 w 49"/>
                <a:gd name="T1" fmla="*/ 14 h 79"/>
                <a:gd name="T2" fmla="*/ 0 w 49"/>
                <a:gd name="T3" fmla="*/ 52 h 79"/>
                <a:gd name="T4" fmla="*/ 4 w 49"/>
                <a:gd name="T5" fmla="*/ 66 h 79"/>
                <a:gd name="T6" fmla="*/ 39 w 49"/>
                <a:gd name="T7" fmla="*/ 64 h 79"/>
                <a:gd name="T8" fmla="*/ 49 w 49"/>
                <a:gd name="T9" fmla="*/ 48 h 79"/>
                <a:gd name="T10" fmla="*/ 49 w 49"/>
                <a:gd name="T11" fmla="*/ 43 h 79"/>
                <a:gd name="T12" fmla="*/ 37 w 49"/>
                <a:gd name="T13" fmla="*/ 22 h 79"/>
                <a:gd name="T14" fmla="*/ 17 w 49"/>
                <a:gd name="T15" fmla="*/ 0 h 79"/>
                <a:gd name="T16" fmla="*/ 0 w 49"/>
                <a:gd name="T17" fmla="*/ 14 h 79"/>
                <a:gd name="T18" fmla="*/ 2 w 49"/>
                <a:gd name="T19" fmla="*/ 16 h 79"/>
                <a:gd name="T20" fmla="*/ 5 w 49"/>
                <a:gd name="T21" fmla="*/ 11 h 79"/>
                <a:gd name="T22" fmla="*/ 5 w 49"/>
                <a:gd name="T23" fmla="*/ 50 h 79"/>
                <a:gd name="T24" fmla="*/ 9 w 49"/>
                <a:gd name="T25" fmla="*/ 68 h 79"/>
                <a:gd name="T26" fmla="*/ 2 w 49"/>
                <a:gd name="T27" fmla="*/ 51 h 79"/>
                <a:gd name="T28" fmla="*/ 2 w 49"/>
                <a:gd name="T29" fmla="*/ 1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79">
                  <a:moveTo>
                    <a:pt x="0" y="14"/>
                  </a:moveTo>
                  <a:cubicBezTo>
                    <a:pt x="0" y="52"/>
                    <a:pt x="0" y="52"/>
                    <a:pt x="0" y="52"/>
                  </a:cubicBezTo>
                  <a:cubicBezTo>
                    <a:pt x="0" y="58"/>
                    <a:pt x="2" y="62"/>
                    <a:pt x="4" y="66"/>
                  </a:cubicBezTo>
                  <a:cubicBezTo>
                    <a:pt x="18" y="79"/>
                    <a:pt x="29" y="78"/>
                    <a:pt x="39" y="64"/>
                  </a:cubicBezTo>
                  <a:cubicBezTo>
                    <a:pt x="44" y="61"/>
                    <a:pt x="48" y="55"/>
                    <a:pt x="49" y="48"/>
                  </a:cubicBezTo>
                  <a:cubicBezTo>
                    <a:pt x="49" y="43"/>
                    <a:pt x="49" y="43"/>
                    <a:pt x="49" y="43"/>
                  </a:cubicBezTo>
                  <a:cubicBezTo>
                    <a:pt x="44" y="38"/>
                    <a:pt x="40" y="31"/>
                    <a:pt x="37" y="22"/>
                  </a:cubicBezTo>
                  <a:cubicBezTo>
                    <a:pt x="30" y="13"/>
                    <a:pt x="24" y="5"/>
                    <a:pt x="17" y="0"/>
                  </a:cubicBezTo>
                  <a:cubicBezTo>
                    <a:pt x="10" y="3"/>
                    <a:pt x="5" y="8"/>
                    <a:pt x="0" y="14"/>
                  </a:cubicBezTo>
                  <a:close/>
                  <a:moveTo>
                    <a:pt x="2" y="16"/>
                  </a:moveTo>
                  <a:cubicBezTo>
                    <a:pt x="5" y="11"/>
                    <a:pt x="5" y="11"/>
                    <a:pt x="5" y="11"/>
                  </a:cubicBezTo>
                  <a:cubicBezTo>
                    <a:pt x="5" y="50"/>
                    <a:pt x="5" y="50"/>
                    <a:pt x="5" y="50"/>
                  </a:cubicBezTo>
                  <a:cubicBezTo>
                    <a:pt x="5" y="57"/>
                    <a:pt x="7" y="63"/>
                    <a:pt x="9" y="68"/>
                  </a:cubicBezTo>
                  <a:cubicBezTo>
                    <a:pt x="5" y="65"/>
                    <a:pt x="2" y="60"/>
                    <a:pt x="2" y="51"/>
                  </a:cubicBezTo>
                  <a:cubicBezTo>
                    <a:pt x="2" y="16"/>
                    <a:pt x="2" y="16"/>
                    <a:pt x="2" y="16"/>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5" name="Freeform 59"/>
            <p:cNvSpPr/>
            <p:nvPr/>
          </p:nvSpPr>
          <p:spPr bwMode="auto">
            <a:xfrm>
              <a:off x="972283" y="3225230"/>
              <a:ext cx="10314" cy="73340"/>
            </a:xfrm>
            <a:custGeom>
              <a:avLst/>
              <a:gdLst>
                <a:gd name="T0" fmla="*/ 3 w 7"/>
                <a:gd name="T1" fmla="*/ 0 h 57"/>
                <a:gd name="T2" fmla="*/ 0 w 7"/>
                <a:gd name="T3" fmla="*/ 5 h 57"/>
                <a:gd name="T4" fmla="*/ 0 w 7"/>
                <a:gd name="T5" fmla="*/ 40 h 57"/>
                <a:gd name="T6" fmla="*/ 7 w 7"/>
                <a:gd name="T7" fmla="*/ 57 h 57"/>
                <a:gd name="T8" fmla="*/ 3 w 7"/>
                <a:gd name="T9" fmla="*/ 39 h 57"/>
                <a:gd name="T10" fmla="*/ 3 w 7"/>
                <a:gd name="T11" fmla="*/ 0 h 57"/>
              </a:gdLst>
              <a:ahLst/>
              <a:cxnLst>
                <a:cxn ang="0">
                  <a:pos x="T0" y="T1"/>
                </a:cxn>
                <a:cxn ang="0">
                  <a:pos x="T2" y="T3"/>
                </a:cxn>
                <a:cxn ang="0">
                  <a:pos x="T4" y="T5"/>
                </a:cxn>
                <a:cxn ang="0">
                  <a:pos x="T6" y="T7"/>
                </a:cxn>
                <a:cxn ang="0">
                  <a:pos x="T8" y="T9"/>
                </a:cxn>
                <a:cxn ang="0">
                  <a:pos x="T10" y="T11"/>
                </a:cxn>
              </a:cxnLst>
              <a:rect l="0" t="0" r="r" b="b"/>
              <a:pathLst>
                <a:path w="7" h="57">
                  <a:moveTo>
                    <a:pt x="3" y="0"/>
                  </a:moveTo>
                  <a:cubicBezTo>
                    <a:pt x="0" y="5"/>
                    <a:pt x="0" y="5"/>
                    <a:pt x="0" y="5"/>
                  </a:cubicBezTo>
                  <a:cubicBezTo>
                    <a:pt x="0" y="40"/>
                    <a:pt x="0" y="40"/>
                    <a:pt x="0" y="40"/>
                  </a:cubicBezTo>
                  <a:cubicBezTo>
                    <a:pt x="0" y="49"/>
                    <a:pt x="3" y="54"/>
                    <a:pt x="7" y="57"/>
                  </a:cubicBezTo>
                  <a:cubicBezTo>
                    <a:pt x="5" y="52"/>
                    <a:pt x="3" y="46"/>
                    <a:pt x="3" y="39"/>
                  </a:cubicBezTo>
                  <a:cubicBezTo>
                    <a:pt x="3" y="0"/>
                    <a:pt x="3" y="0"/>
                    <a:pt x="3"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6" name="Freeform 60"/>
            <p:cNvSpPr/>
            <p:nvPr/>
          </p:nvSpPr>
          <p:spPr bwMode="auto">
            <a:xfrm>
              <a:off x="969991" y="3202310"/>
              <a:ext cx="72195" cy="72195"/>
            </a:xfrm>
            <a:custGeom>
              <a:avLst/>
              <a:gdLst>
                <a:gd name="T0" fmla="*/ 49 w 53"/>
                <a:gd name="T1" fmla="*/ 49 h 55"/>
                <a:gd name="T2" fmla="*/ 49 w 53"/>
                <a:gd name="T3" fmla="*/ 54 h 55"/>
                <a:gd name="T4" fmla="*/ 53 w 53"/>
                <a:gd name="T5" fmla="*/ 51 h 55"/>
                <a:gd name="T6" fmla="*/ 38 w 53"/>
                <a:gd name="T7" fmla="*/ 19 h 55"/>
                <a:gd name="T8" fmla="*/ 16 w 53"/>
                <a:gd name="T9" fmla="*/ 0 h 55"/>
                <a:gd name="T10" fmla="*/ 0 w 53"/>
                <a:gd name="T11" fmla="*/ 20 h 55"/>
                <a:gd name="T12" fmla="*/ 17 w 53"/>
                <a:gd name="T13" fmla="*/ 6 h 55"/>
                <a:gd name="T14" fmla="*/ 37 w 53"/>
                <a:gd name="T15" fmla="*/ 28 h 55"/>
                <a:gd name="T16" fmla="*/ 49 w 53"/>
                <a:gd name="T17"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55">
                  <a:moveTo>
                    <a:pt x="49" y="49"/>
                  </a:moveTo>
                  <a:cubicBezTo>
                    <a:pt x="49" y="54"/>
                    <a:pt x="49" y="54"/>
                    <a:pt x="49" y="54"/>
                  </a:cubicBezTo>
                  <a:cubicBezTo>
                    <a:pt x="51" y="55"/>
                    <a:pt x="53" y="54"/>
                    <a:pt x="53" y="51"/>
                  </a:cubicBezTo>
                  <a:cubicBezTo>
                    <a:pt x="48" y="42"/>
                    <a:pt x="43" y="31"/>
                    <a:pt x="38" y="19"/>
                  </a:cubicBezTo>
                  <a:cubicBezTo>
                    <a:pt x="32" y="8"/>
                    <a:pt x="24" y="2"/>
                    <a:pt x="16" y="0"/>
                  </a:cubicBezTo>
                  <a:cubicBezTo>
                    <a:pt x="8" y="5"/>
                    <a:pt x="3" y="12"/>
                    <a:pt x="0" y="20"/>
                  </a:cubicBezTo>
                  <a:cubicBezTo>
                    <a:pt x="5" y="14"/>
                    <a:pt x="10" y="9"/>
                    <a:pt x="17" y="6"/>
                  </a:cubicBezTo>
                  <a:cubicBezTo>
                    <a:pt x="24" y="11"/>
                    <a:pt x="30" y="19"/>
                    <a:pt x="37" y="28"/>
                  </a:cubicBezTo>
                  <a:cubicBezTo>
                    <a:pt x="40" y="37"/>
                    <a:pt x="44" y="44"/>
                    <a:pt x="49" y="49"/>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7" name="Freeform 61"/>
            <p:cNvSpPr/>
            <p:nvPr/>
          </p:nvSpPr>
          <p:spPr bwMode="auto">
            <a:xfrm>
              <a:off x="1028435" y="3208040"/>
              <a:ext cx="48130" cy="140951"/>
            </a:xfrm>
            <a:custGeom>
              <a:avLst/>
              <a:gdLst>
                <a:gd name="T0" fmla="*/ 6 w 35"/>
                <a:gd name="T1" fmla="*/ 50 h 109"/>
                <a:gd name="T2" fmla="*/ 6 w 35"/>
                <a:gd name="T3" fmla="*/ 55 h 109"/>
                <a:gd name="T4" fmla="*/ 2 w 35"/>
                <a:gd name="T5" fmla="*/ 68 h 109"/>
                <a:gd name="T6" fmla="*/ 0 w 35"/>
                <a:gd name="T7" fmla="*/ 84 h 109"/>
                <a:gd name="T8" fmla="*/ 2 w 35"/>
                <a:gd name="T9" fmla="*/ 96 h 109"/>
                <a:gd name="T10" fmla="*/ 4 w 35"/>
                <a:gd name="T11" fmla="*/ 99 h 109"/>
                <a:gd name="T12" fmla="*/ 17 w 35"/>
                <a:gd name="T13" fmla="*/ 103 h 109"/>
                <a:gd name="T14" fmla="*/ 23 w 35"/>
                <a:gd name="T15" fmla="*/ 105 h 109"/>
                <a:gd name="T16" fmla="*/ 35 w 35"/>
                <a:gd name="T17" fmla="*/ 109 h 109"/>
                <a:gd name="T18" fmla="*/ 25 w 35"/>
                <a:gd name="T19" fmla="*/ 95 h 109"/>
                <a:gd name="T20" fmla="*/ 22 w 35"/>
                <a:gd name="T21" fmla="*/ 64 h 109"/>
                <a:gd name="T22" fmla="*/ 22 w 35"/>
                <a:gd name="T23" fmla="*/ 26 h 109"/>
                <a:gd name="T24" fmla="*/ 12 w 35"/>
                <a:gd name="T25" fmla="*/ 0 h 109"/>
                <a:gd name="T26" fmla="*/ 12 w 35"/>
                <a:gd name="T27" fmla="*/ 83 h 109"/>
                <a:gd name="T28" fmla="*/ 10 w 35"/>
                <a:gd name="T29" fmla="*/ 47 h 109"/>
                <a:gd name="T30" fmla="*/ 6 w 35"/>
                <a:gd name="T31"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09">
                  <a:moveTo>
                    <a:pt x="6" y="50"/>
                  </a:moveTo>
                  <a:cubicBezTo>
                    <a:pt x="6" y="55"/>
                    <a:pt x="6" y="55"/>
                    <a:pt x="6" y="55"/>
                  </a:cubicBezTo>
                  <a:cubicBezTo>
                    <a:pt x="7" y="60"/>
                    <a:pt x="5" y="64"/>
                    <a:pt x="2" y="68"/>
                  </a:cubicBezTo>
                  <a:cubicBezTo>
                    <a:pt x="0" y="74"/>
                    <a:pt x="0" y="80"/>
                    <a:pt x="0" y="84"/>
                  </a:cubicBezTo>
                  <a:cubicBezTo>
                    <a:pt x="0" y="89"/>
                    <a:pt x="0" y="93"/>
                    <a:pt x="2" y="96"/>
                  </a:cubicBezTo>
                  <a:cubicBezTo>
                    <a:pt x="3" y="97"/>
                    <a:pt x="3" y="98"/>
                    <a:pt x="4" y="99"/>
                  </a:cubicBezTo>
                  <a:cubicBezTo>
                    <a:pt x="7" y="102"/>
                    <a:pt x="11" y="104"/>
                    <a:pt x="17" y="103"/>
                  </a:cubicBezTo>
                  <a:cubicBezTo>
                    <a:pt x="19" y="104"/>
                    <a:pt x="21" y="104"/>
                    <a:pt x="23" y="105"/>
                  </a:cubicBezTo>
                  <a:cubicBezTo>
                    <a:pt x="27" y="105"/>
                    <a:pt x="31" y="107"/>
                    <a:pt x="35" y="109"/>
                  </a:cubicBezTo>
                  <a:cubicBezTo>
                    <a:pt x="35" y="104"/>
                    <a:pt x="31" y="100"/>
                    <a:pt x="25" y="95"/>
                  </a:cubicBezTo>
                  <a:cubicBezTo>
                    <a:pt x="27" y="86"/>
                    <a:pt x="26" y="76"/>
                    <a:pt x="22" y="64"/>
                  </a:cubicBezTo>
                  <a:cubicBezTo>
                    <a:pt x="25" y="53"/>
                    <a:pt x="25" y="40"/>
                    <a:pt x="22" y="26"/>
                  </a:cubicBezTo>
                  <a:cubicBezTo>
                    <a:pt x="19" y="15"/>
                    <a:pt x="16" y="7"/>
                    <a:pt x="12" y="0"/>
                  </a:cubicBezTo>
                  <a:cubicBezTo>
                    <a:pt x="19" y="31"/>
                    <a:pt x="19" y="58"/>
                    <a:pt x="12" y="83"/>
                  </a:cubicBezTo>
                  <a:cubicBezTo>
                    <a:pt x="9" y="75"/>
                    <a:pt x="8" y="64"/>
                    <a:pt x="10" y="47"/>
                  </a:cubicBezTo>
                  <a:cubicBezTo>
                    <a:pt x="10" y="50"/>
                    <a:pt x="8" y="51"/>
                    <a:pt x="6" y="50"/>
                  </a:cubicBezTo>
                  <a:close/>
                </a:path>
              </a:pathLst>
            </a:custGeom>
            <a:solidFill>
              <a:srgbClr val="603B0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8" name="Freeform 62"/>
            <p:cNvSpPr/>
            <p:nvPr/>
          </p:nvSpPr>
          <p:spPr bwMode="auto">
            <a:xfrm>
              <a:off x="975721" y="3272213"/>
              <a:ext cx="63027" cy="80216"/>
            </a:xfrm>
            <a:custGeom>
              <a:avLst/>
              <a:gdLst>
                <a:gd name="T0" fmla="*/ 45 w 46"/>
                <a:gd name="T1" fmla="*/ 5 h 61"/>
                <a:gd name="T2" fmla="*/ 45 w 46"/>
                <a:gd name="T3" fmla="*/ 0 h 61"/>
                <a:gd name="T4" fmla="*/ 35 w 46"/>
                <a:gd name="T5" fmla="*/ 16 h 61"/>
                <a:gd name="T6" fmla="*/ 0 w 46"/>
                <a:gd name="T7" fmla="*/ 18 h 61"/>
                <a:gd name="T8" fmla="*/ 3 w 46"/>
                <a:gd name="T9" fmla="*/ 22 h 61"/>
                <a:gd name="T10" fmla="*/ 9 w 46"/>
                <a:gd name="T11" fmla="*/ 27 h 61"/>
                <a:gd name="T12" fmla="*/ 31 w 46"/>
                <a:gd name="T13" fmla="*/ 26 h 61"/>
                <a:gd name="T14" fmla="*/ 31 w 46"/>
                <a:gd name="T15" fmla="*/ 34 h 61"/>
                <a:gd name="T16" fmla="*/ 15 w 46"/>
                <a:gd name="T17" fmla="*/ 54 h 61"/>
                <a:gd name="T18" fmla="*/ 11 w 46"/>
                <a:gd name="T19" fmla="*/ 54 h 61"/>
                <a:gd name="T20" fmla="*/ 9 w 46"/>
                <a:gd name="T21" fmla="*/ 61 h 61"/>
                <a:gd name="T22" fmla="*/ 12 w 46"/>
                <a:gd name="T23" fmla="*/ 57 h 61"/>
                <a:gd name="T24" fmla="*/ 20 w 46"/>
                <a:gd name="T25" fmla="*/ 57 h 61"/>
                <a:gd name="T26" fmla="*/ 39 w 46"/>
                <a:gd name="T27" fmla="*/ 34 h 61"/>
                <a:gd name="T28" fmla="*/ 41 w 46"/>
                <a:gd name="T29" fmla="*/ 18 h 61"/>
                <a:gd name="T30" fmla="*/ 45 w 46"/>
                <a:gd name="T31" fmla="*/ 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61">
                  <a:moveTo>
                    <a:pt x="45" y="5"/>
                  </a:moveTo>
                  <a:cubicBezTo>
                    <a:pt x="45" y="0"/>
                    <a:pt x="45" y="0"/>
                    <a:pt x="45" y="0"/>
                  </a:cubicBezTo>
                  <a:cubicBezTo>
                    <a:pt x="44" y="7"/>
                    <a:pt x="40" y="13"/>
                    <a:pt x="35" y="16"/>
                  </a:cubicBezTo>
                  <a:cubicBezTo>
                    <a:pt x="25" y="30"/>
                    <a:pt x="14" y="31"/>
                    <a:pt x="0" y="18"/>
                  </a:cubicBezTo>
                  <a:cubicBezTo>
                    <a:pt x="1" y="19"/>
                    <a:pt x="2" y="21"/>
                    <a:pt x="3" y="22"/>
                  </a:cubicBezTo>
                  <a:cubicBezTo>
                    <a:pt x="5" y="24"/>
                    <a:pt x="7" y="26"/>
                    <a:pt x="9" y="27"/>
                  </a:cubicBezTo>
                  <a:cubicBezTo>
                    <a:pt x="17" y="34"/>
                    <a:pt x="24" y="33"/>
                    <a:pt x="31" y="26"/>
                  </a:cubicBezTo>
                  <a:cubicBezTo>
                    <a:pt x="31" y="34"/>
                    <a:pt x="31" y="34"/>
                    <a:pt x="31" y="34"/>
                  </a:cubicBezTo>
                  <a:cubicBezTo>
                    <a:pt x="15" y="54"/>
                    <a:pt x="15" y="54"/>
                    <a:pt x="15" y="54"/>
                  </a:cubicBezTo>
                  <a:cubicBezTo>
                    <a:pt x="11" y="54"/>
                    <a:pt x="11" y="54"/>
                    <a:pt x="11" y="54"/>
                  </a:cubicBezTo>
                  <a:cubicBezTo>
                    <a:pt x="9" y="61"/>
                    <a:pt x="9" y="61"/>
                    <a:pt x="9" y="61"/>
                  </a:cubicBezTo>
                  <a:cubicBezTo>
                    <a:pt x="12" y="57"/>
                    <a:pt x="12" y="57"/>
                    <a:pt x="12" y="57"/>
                  </a:cubicBezTo>
                  <a:cubicBezTo>
                    <a:pt x="20" y="57"/>
                    <a:pt x="20" y="57"/>
                    <a:pt x="20" y="57"/>
                  </a:cubicBezTo>
                  <a:cubicBezTo>
                    <a:pt x="24" y="48"/>
                    <a:pt x="31" y="41"/>
                    <a:pt x="39" y="34"/>
                  </a:cubicBezTo>
                  <a:cubicBezTo>
                    <a:pt x="39" y="30"/>
                    <a:pt x="39" y="24"/>
                    <a:pt x="41" y="18"/>
                  </a:cubicBezTo>
                  <a:cubicBezTo>
                    <a:pt x="44" y="14"/>
                    <a:pt x="46" y="10"/>
                    <a:pt x="45" y="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49" name="Freeform 63"/>
            <p:cNvSpPr>
              <a:spLocks noEditPoints="1"/>
            </p:cNvSpPr>
            <p:nvPr/>
          </p:nvSpPr>
          <p:spPr bwMode="auto">
            <a:xfrm>
              <a:off x="956240" y="3306590"/>
              <a:ext cx="61881" cy="91675"/>
            </a:xfrm>
            <a:custGeom>
              <a:avLst/>
              <a:gdLst>
                <a:gd name="T0" fmla="*/ 45 w 45"/>
                <a:gd name="T1" fmla="*/ 8 h 71"/>
                <a:gd name="T2" fmla="*/ 45 w 45"/>
                <a:gd name="T3" fmla="*/ 0 h 71"/>
                <a:gd name="T4" fmla="*/ 23 w 45"/>
                <a:gd name="T5" fmla="*/ 1 h 71"/>
                <a:gd name="T6" fmla="*/ 23 w 45"/>
                <a:gd name="T7" fmla="*/ 11 h 71"/>
                <a:gd name="T8" fmla="*/ 23 w 45"/>
                <a:gd name="T9" fmla="*/ 26 h 71"/>
                <a:gd name="T10" fmla="*/ 0 w 45"/>
                <a:gd name="T11" fmla="*/ 63 h 71"/>
                <a:gd name="T12" fmla="*/ 3 w 45"/>
                <a:gd name="T13" fmla="*/ 67 h 71"/>
                <a:gd name="T14" fmla="*/ 6 w 45"/>
                <a:gd name="T15" fmla="*/ 71 h 71"/>
                <a:gd name="T16" fmla="*/ 8 w 45"/>
                <a:gd name="T17" fmla="*/ 55 h 71"/>
                <a:gd name="T18" fmla="*/ 23 w 45"/>
                <a:gd name="T19" fmla="*/ 35 h 71"/>
                <a:gd name="T20" fmla="*/ 25 w 45"/>
                <a:gd name="T21" fmla="*/ 28 h 71"/>
                <a:gd name="T22" fmla="*/ 29 w 45"/>
                <a:gd name="T23" fmla="*/ 28 h 71"/>
                <a:gd name="T24" fmla="*/ 45 w 45"/>
                <a:gd name="T25" fmla="*/ 8 h 71"/>
                <a:gd name="T26" fmla="*/ 24 w 45"/>
                <a:gd name="T27" fmla="*/ 4 h 71"/>
                <a:gd name="T28" fmla="*/ 26 w 45"/>
                <a:gd name="T29" fmla="*/ 6 h 71"/>
                <a:gd name="T30" fmla="*/ 26 w 45"/>
                <a:gd name="T31" fmla="*/ 24 h 71"/>
                <a:gd name="T32" fmla="*/ 24 w 45"/>
                <a:gd name="T33" fmla="*/ 26 h 71"/>
                <a:gd name="T34" fmla="*/ 24 w 45"/>
                <a:gd name="T35" fmla="*/ 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 h="71">
                  <a:moveTo>
                    <a:pt x="45" y="8"/>
                  </a:moveTo>
                  <a:cubicBezTo>
                    <a:pt x="45" y="0"/>
                    <a:pt x="45" y="0"/>
                    <a:pt x="45" y="0"/>
                  </a:cubicBezTo>
                  <a:cubicBezTo>
                    <a:pt x="38" y="7"/>
                    <a:pt x="31" y="8"/>
                    <a:pt x="23" y="1"/>
                  </a:cubicBezTo>
                  <a:cubicBezTo>
                    <a:pt x="23" y="11"/>
                    <a:pt x="23" y="11"/>
                    <a:pt x="23" y="11"/>
                  </a:cubicBezTo>
                  <a:cubicBezTo>
                    <a:pt x="23" y="26"/>
                    <a:pt x="23" y="26"/>
                    <a:pt x="23" y="26"/>
                  </a:cubicBezTo>
                  <a:cubicBezTo>
                    <a:pt x="0" y="63"/>
                    <a:pt x="0" y="63"/>
                    <a:pt x="0" y="63"/>
                  </a:cubicBezTo>
                  <a:cubicBezTo>
                    <a:pt x="3" y="67"/>
                    <a:pt x="3" y="67"/>
                    <a:pt x="3" y="67"/>
                  </a:cubicBezTo>
                  <a:cubicBezTo>
                    <a:pt x="6" y="71"/>
                    <a:pt x="6" y="71"/>
                    <a:pt x="6" y="71"/>
                  </a:cubicBezTo>
                  <a:cubicBezTo>
                    <a:pt x="8" y="55"/>
                    <a:pt x="8" y="55"/>
                    <a:pt x="8" y="55"/>
                  </a:cubicBezTo>
                  <a:cubicBezTo>
                    <a:pt x="23" y="35"/>
                    <a:pt x="23" y="35"/>
                    <a:pt x="23" y="35"/>
                  </a:cubicBezTo>
                  <a:cubicBezTo>
                    <a:pt x="25" y="28"/>
                    <a:pt x="25" y="28"/>
                    <a:pt x="25" y="28"/>
                  </a:cubicBezTo>
                  <a:cubicBezTo>
                    <a:pt x="29" y="28"/>
                    <a:pt x="29" y="28"/>
                    <a:pt x="29" y="28"/>
                  </a:cubicBezTo>
                  <a:cubicBezTo>
                    <a:pt x="45" y="8"/>
                    <a:pt x="45" y="8"/>
                    <a:pt x="45" y="8"/>
                  </a:cubicBezTo>
                  <a:close/>
                  <a:moveTo>
                    <a:pt x="24" y="4"/>
                  </a:moveTo>
                  <a:cubicBezTo>
                    <a:pt x="26" y="6"/>
                    <a:pt x="26" y="6"/>
                    <a:pt x="26" y="6"/>
                  </a:cubicBezTo>
                  <a:cubicBezTo>
                    <a:pt x="26" y="24"/>
                    <a:pt x="26" y="24"/>
                    <a:pt x="26" y="24"/>
                  </a:cubicBezTo>
                  <a:cubicBezTo>
                    <a:pt x="24" y="26"/>
                    <a:pt x="24" y="26"/>
                    <a:pt x="24" y="26"/>
                  </a:cubicBezTo>
                  <a:cubicBezTo>
                    <a:pt x="24" y="4"/>
                    <a:pt x="24" y="4"/>
                    <a:pt x="24" y="4"/>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0" name="Freeform 64"/>
            <p:cNvSpPr/>
            <p:nvPr/>
          </p:nvSpPr>
          <p:spPr bwMode="auto">
            <a:xfrm>
              <a:off x="989473" y="3311175"/>
              <a:ext cx="2292" cy="28649"/>
            </a:xfrm>
            <a:custGeom>
              <a:avLst/>
              <a:gdLst>
                <a:gd name="T0" fmla="*/ 2 w 2"/>
                <a:gd name="T1" fmla="*/ 3 h 25"/>
                <a:gd name="T2" fmla="*/ 0 w 2"/>
                <a:gd name="T3" fmla="*/ 0 h 25"/>
                <a:gd name="T4" fmla="*/ 0 w 2"/>
                <a:gd name="T5" fmla="*/ 25 h 25"/>
                <a:gd name="T6" fmla="*/ 2 w 2"/>
                <a:gd name="T7" fmla="*/ 23 h 25"/>
                <a:gd name="T8" fmla="*/ 2 w 2"/>
                <a:gd name="T9" fmla="*/ 3 h 25"/>
                <a:gd name="T10" fmla="*/ 2 w 2"/>
                <a:gd name="T11" fmla="*/ 3 h 25"/>
              </a:gdLst>
              <a:ahLst/>
              <a:cxnLst>
                <a:cxn ang="0">
                  <a:pos x="T0" y="T1"/>
                </a:cxn>
                <a:cxn ang="0">
                  <a:pos x="T2" y="T3"/>
                </a:cxn>
                <a:cxn ang="0">
                  <a:pos x="T4" y="T5"/>
                </a:cxn>
                <a:cxn ang="0">
                  <a:pos x="T6" y="T7"/>
                </a:cxn>
                <a:cxn ang="0">
                  <a:pos x="T8" y="T9"/>
                </a:cxn>
                <a:cxn ang="0">
                  <a:pos x="T10" y="T11"/>
                </a:cxn>
              </a:cxnLst>
              <a:rect l="0" t="0" r="r" b="b"/>
              <a:pathLst>
                <a:path w="2" h="25">
                  <a:moveTo>
                    <a:pt x="2" y="3"/>
                  </a:moveTo>
                  <a:lnTo>
                    <a:pt x="0" y="0"/>
                  </a:lnTo>
                  <a:lnTo>
                    <a:pt x="0" y="25"/>
                  </a:lnTo>
                  <a:lnTo>
                    <a:pt x="2" y="23"/>
                  </a:lnTo>
                  <a:lnTo>
                    <a:pt x="2" y="3"/>
                  </a:lnTo>
                  <a:lnTo>
                    <a:pt x="2" y="3"/>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1" name="Freeform 65"/>
            <p:cNvSpPr>
              <a:spLocks noEditPoints="1"/>
            </p:cNvSpPr>
            <p:nvPr/>
          </p:nvSpPr>
          <p:spPr bwMode="auto">
            <a:xfrm>
              <a:off x="945927" y="3336385"/>
              <a:ext cx="114594" cy="135221"/>
            </a:xfrm>
            <a:custGeom>
              <a:avLst/>
              <a:gdLst>
                <a:gd name="T0" fmla="*/ 77 w 83"/>
                <a:gd name="T1" fmla="*/ 4 h 104"/>
                <a:gd name="T2" fmla="*/ 64 w 83"/>
                <a:gd name="T3" fmla="*/ 0 h 104"/>
                <a:gd name="T4" fmla="*/ 46 w 83"/>
                <a:gd name="T5" fmla="*/ 23 h 104"/>
                <a:gd name="T6" fmla="*/ 12 w 83"/>
                <a:gd name="T7" fmla="*/ 62 h 104"/>
                <a:gd name="T8" fmla="*/ 4 w 83"/>
                <a:gd name="T9" fmla="*/ 74 h 104"/>
                <a:gd name="T10" fmla="*/ 2 w 83"/>
                <a:gd name="T11" fmla="*/ 104 h 104"/>
                <a:gd name="T12" fmla="*/ 27 w 83"/>
                <a:gd name="T13" fmla="*/ 64 h 104"/>
                <a:gd name="T14" fmla="*/ 67 w 83"/>
                <a:gd name="T15" fmla="*/ 35 h 104"/>
                <a:gd name="T16" fmla="*/ 60 w 83"/>
                <a:gd name="T17" fmla="*/ 24 h 104"/>
                <a:gd name="T18" fmla="*/ 78 w 83"/>
                <a:gd name="T19" fmla="*/ 18 h 104"/>
                <a:gd name="T20" fmla="*/ 83 w 83"/>
                <a:gd name="T21" fmla="*/ 6 h 104"/>
                <a:gd name="T22" fmla="*/ 77 w 83"/>
                <a:gd name="T23" fmla="*/ 4 h 104"/>
                <a:gd name="T24" fmla="*/ 64 w 83"/>
                <a:gd name="T25" fmla="*/ 4 h 104"/>
                <a:gd name="T26" fmla="*/ 70 w 83"/>
                <a:gd name="T27" fmla="*/ 6 h 104"/>
                <a:gd name="T28" fmla="*/ 56 w 83"/>
                <a:gd name="T29" fmla="*/ 24 h 104"/>
                <a:gd name="T30" fmla="*/ 8 w 83"/>
                <a:gd name="T31" fmla="*/ 76 h 104"/>
                <a:gd name="T32" fmla="*/ 2 w 83"/>
                <a:gd name="T33" fmla="*/ 92 h 104"/>
                <a:gd name="T34" fmla="*/ 6 w 83"/>
                <a:gd name="T35" fmla="*/ 75 h 104"/>
                <a:gd name="T36" fmla="*/ 43 w 83"/>
                <a:gd name="T37" fmla="*/ 31 h 104"/>
                <a:gd name="T38" fmla="*/ 64 w 83"/>
                <a:gd name="T39"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104">
                  <a:moveTo>
                    <a:pt x="77" y="4"/>
                  </a:moveTo>
                  <a:cubicBezTo>
                    <a:pt x="71" y="5"/>
                    <a:pt x="67" y="3"/>
                    <a:pt x="64" y="0"/>
                  </a:cubicBezTo>
                  <a:cubicBezTo>
                    <a:pt x="46" y="23"/>
                    <a:pt x="46" y="23"/>
                    <a:pt x="46" y="23"/>
                  </a:cubicBezTo>
                  <a:cubicBezTo>
                    <a:pt x="12" y="62"/>
                    <a:pt x="12" y="62"/>
                    <a:pt x="12" y="62"/>
                  </a:cubicBezTo>
                  <a:cubicBezTo>
                    <a:pt x="4" y="74"/>
                    <a:pt x="4" y="74"/>
                    <a:pt x="4" y="74"/>
                  </a:cubicBezTo>
                  <a:cubicBezTo>
                    <a:pt x="1" y="79"/>
                    <a:pt x="0" y="89"/>
                    <a:pt x="2" y="104"/>
                  </a:cubicBezTo>
                  <a:cubicBezTo>
                    <a:pt x="3" y="86"/>
                    <a:pt x="11" y="73"/>
                    <a:pt x="27" y="64"/>
                  </a:cubicBezTo>
                  <a:cubicBezTo>
                    <a:pt x="67" y="35"/>
                    <a:pt x="67" y="35"/>
                    <a:pt x="67" y="35"/>
                  </a:cubicBezTo>
                  <a:cubicBezTo>
                    <a:pt x="60" y="24"/>
                    <a:pt x="60" y="24"/>
                    <a:pt x="60" y="24"/>
                  </a:cubicBezTo>
                  <a:cubicBezTo>
                    <a:pt x="78" y="18"/>
                    <a:pt x="78" y="18"/>
                    <a:pt x="78" y="18"/>
                  </a:cubicBezTo>
                  <a:cubicBezTo>
                    <a:pt x="83" y="6"/>
                    <a:pt x="83" y="6"/>
                    <a:pt x="83" y="6"/>
                  </a:cubicBezTo>
                  <a:cubicBezTo>
                    <a:pt x="81" y="5"/>
                    <a:pt x="79" y="5"/>
                    <a:pt x="77" y="4"/>
                  </a:cubicBezTo>
                  <a:close/>
                  <a:moveTo>
                    <a:pt x="64" y="4"/>
                  </a:moveTo>
                  <a:cubicBezTo>
                    <a:pt x="70" y="6"/>
                    <a:pt x="70" y="6"/>
                    <a:pt x="70" y="6"/>
                  </a:cubicBezTo>
                  <a:cubicBezTo>
                    <a:pt x="56" y="24"/>
                    <a:pt x="56" y="24"/>
                    <a:pt x="56" y="24"/>
                  </a:cubicBezTo>
                  <a:cubicBezTo>
                    <a:pt x="8" y="76"/>
                    <a:pt x="8" y="76"/>
                    <a:pt x="8" y="76"/>
                  </a:cubicBezTo>
                  <a:cubicBezTo>
                    <a:pt x="5" y="80"/>
                    <a:pt x="3" y="86"/>
                    <a:pt x="2" y="92"/>
                  </a:cubicBezTo>
                  <a:cubicBezTo>
                    <a:pt x="2" y="84"/>
                    <a:pt x="3" y="79"/>
                    <a:pt x="6" y="75"/>
                  </a:cubicBezTo>
                  <a:cubicBezTo>
                    <a:pt x="17" y="60"/>
                    <a:pt x="30" y="45"/>
                    <a:pt x="43" y="31"/>
                  </a:cubicBezTo>
                  <a:cubicBezTo>
                    <a:pt x="64" y="4"/>
                    <a:pt x="64" y="4"/>
                    <a:pt x="64" y="4"/>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2" name="Freeform 66"/>
            <p:cNvSpPr/>
            <p:nvPr/>
          </p:nvSpPr>
          <p:spPr bwMode="auto">
            <a:xfrm>
              <a:off x="949364" y="3340969"/>
              <a:ext cx="92822" cy="114594"/>
            </a:xfrm>
            <a:custGeom>
              <a:avLst/>
              <a:gdLst>
                <a:gd name="T0" fmla="*/ 68 w 68"/>
                <a:gd name="T1" fmla="*/ 2 h 88"/>
                <a:gd name="T2" fmla="*/ 62 w 68"/>
                <a:gd name="T3" fmla="*/ 0 h 88"/>
                <a:gd name="T4" fmla="*/ 41 w 68"/>
                <a:gd name="T5" fmla="*/ 27 h 88"/>
                <a:gd name="T6" fmla="*/ 4 w 68"/>
                <a:gd name="T7" fmla="*/ 71 h 88"/>
                <a:gd name="T8" fmla="*/ 0 w 68"/>
                <a:gd name="T9" fmla="*/ 88 h 88"/>
                <a:gd name="T10" fmla="*/ 6 w 68"/>
                <a:gd name="T11" fmla="*/ 72 h 88"/>
                <a:gd name="T12" fmla="*/ 54 w 68"/>
                <a:gd name="T13" fmla="*/ 20 h 88"/>
                <a:gd name="T14" fmla="*/ 68 w 68"/>
                <a:gd name="T15" fmla="*/ 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88">
                  <a:moveTo>
                    <a:pt x="68" y="2"/>
                  </a:moveTo>
                  <a:cubicBezTo>
                    <a:pt x="62" y="0"/>
                    <a:pt x="62" y="0"/>
                    <a:pt x="62" y="0"/>
                  </a:cubicBezTo>
                  <a:cubicBezTo>
                    <a:pt x="41" y="27"/>
                    <a:pt x="41" y="27"/>
                    <a:pt x="41" y="27"/>
                  </a:cubicBezTo>
                  <a:cubicBezTo>
                    <a:pt x="28" y="41"/>
                    <a:pt x="15" y="56"/>
                    <a:pt x="4" y="71"/>
                  </a:cubicBezTo>
                  <a:cubicBezTo>
                    <a:pt x="1" y="75"/>
                    <a:pt x="0" y="80"/>
                    <a:pt x="0" y="88"/>
                  </a:cubicBezTo>
                  <a:cubicBezTo>
                    <a:pt x="1" y="82"/>
                    <a:pt x="3" y="76"/>
                    <a:pt x="6" y="72"/>
                  </a:cubicBezTo>
                  <a:cubicBezTo>
                    <a:pt x="54" y="20"/>
                    <a:pt x="54" y="20"/>
                    <a:pt x="54" y="20"/>
                  </a:cubicBezTo>
                  <a:cubicBezTo>
                    <a:pt x="68" y="2"/>
                    <a:pt x="68" y="2"/>
                    <a:pt x="68"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3" name="Freeform 67"/>
            <p:cNvSpPr/>
            <p:nvPr/>
          </p:nvSpPr>
          <p:spPr bwMode="auto">
            <a:xfrm>
              <a:off x="936759" y="3332948"/>
              <a:ext cx="97405" cy="138659"/>
            </a:xfrm>
            <a:custGeom>
              <a:avLst/>
              <a:gdLst>
                <a:gd name="T0" fmla="*/ 71 w 71"/>
                <a:gd name="T1" fmla="*/ 3 h 107"/>
                <a:gd name="T2" fmla="*/ 69 w 71"/>
                <a:gd name="T3" fmla="*/ 0 h 107"/>
                <a:gd name="T4" fmla="*/ 45 w 71"/>
                <a:gd name="T5" fmla="*/ 31 h 107"/>
                <a:gd name="T6" fmla="*/ 20 w 71"/>
                <a:gd name="T7" fmla="*/ 58 h 107"/>
                <a:gd name="T8" fmla="*/ 0 w 71"/>
                <a:gd name="T9" fmla="*/ 93 h 107"/>
                <a:gd name="T10" fmla="*/ 7 w 71"/>
                <a:gd name="T11" fmla="*/ 104 h 107"/>
                <a:gd name="T12" fmla="*/ 9 w 71"/>
                <a:gd name="T13" fmla="*/ 107 h 107"/>
                <a:gd name="T14" fmla="*/ 11 w 71"/>
                <a:gd name="T15" fmla="*/ 77 h 107"/>
                <a:gd name="T16" fmla="*/ 19 w 71"/>
                <a:gd name="T17" fmla="*/ 65 h 107"/>
                <a:gd name="T18" fmla="*/ 53 w 71"/>
                <a:gd name="T19" fmla="*/ 26 h 107"/>
                <a:gd name="T20" fmla="*/ 71 w 71"/>
                <a:gd name="T21" fmla="*/ 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107">
                  <a:moveTo>
                    <a:pt x="71" y="3"/>
                  </a:moveTo>
                  <a:cubicBezTo>
                    <a:pt x="70" y="2"/>
                    <a:pt x="70" y="1"/>
                    <a:pt x="69" y="0"/>
                  </a:cubicBezTo>
                  <a:cubicBezTo>
                    <a:pt x="45" y="31"/>
                    <a:pt x="45" y="31"/>
                    <a:pt x="45" y="31"/>
                  </a:cubicBezTo>
                  <a:cubicBezTo>
                    <a:pt x="20" y="58"/>
                    <a:pt x="20" y="58"/>
                    <a:pt x="20" y="58"/>
                  </a:cubicBezTo>
                  <a:cubicBezTo>
                    <a:pt x="10" y="69"/>
                    <a:pt x="3" y="80"/>
                    <a:pt x="0" y="93"/>
                  </a:cubicBezTo>
                  <a:cubicBezTo>
                    <a:pt x="2" y="97"/>
                    <a:pt x="4" y="100"/>
                    <a:pt x="7" y="104"/>
                  </a:cubicBezTo>
                  <a:cubicBezTo>
                    <a:pt x="7" y="105"/>
                    <a:pt x="8" y="106"/>
                    <a:pt x="9" y="107"/>
                  </a:cubicBezTo>
                  <a:cubicBezTo>
                    <a:pt x="7" y="92"/>
                    <a:pt x="8" y="82"/>
                    <a:pt x="11" y="77"/>
                  </a:cubicBezTo>
                  <a:cubicBezTo>
                    <a:pt x="19" y="65"/>
                    <a:pt x="19" y="65"/>
                    <a:pt x="19" y="65"/>
                  </a:cubicBezTo>
                  <a:cubicBezTo>
                    <a:pt x="53" y="26"/>
                    <a:pt x="53" y="26"/>
                    <a:pt x="53" y="26"/>
                  </a:cubicBezTo>
                  <a:cubicBezTo>
                    <a:pt x="71" y="3"/>
                    <a:pt x="71" y="3"/>
                    <a:pt x="71" y="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4" name="Freeform 68"/>
            <p:cNvSpPr>
              <a:spLocks noEditPoints="1"/>
            </p:cNvSpPr>
            <p:nvPr/>
          </p:nvSpPr>
          <p:spPr bwMode="auto">
            <a:xfrm>
              <a:off x="927592" y="3316904"/>
              <a:ext cx="104281" cy="136367"/>
            </a:xfrm>
            <a:custGeom>
              <a:avLst/>
              <a:gdLst>
                <a:gd name="T0" fmla="*/ 76 w 76"/>
                <a:gd name="T1" fmla="*/ 12 h 105"/>
                <a:gd name="T2" fmla="*/ 74 w 76"/>
                <a:gd name="T3" fmla="*/ 0 h 105"/>
                <a:gd name="T4" fmla="*/ 55 w 76"/>
                <a:gd name="T5" fmla="*/ 23 h 105"/>
                <a:gd name="T6" fmla="*/ 56 w 76"/>
                <a:gd name="T7" fmla="*/ 36 h 105"/>
                <a:gd name="T8" fmla="*/ 44 w 76"/>
                <a:gd name="T9" fmla="*/ 27 h 105"/>
                <a:gd name="T10" fmla="*/ 29 w 76"/>
                <a:gd name="T11" fmla="*/ 47 h 105"/>
                <a:gd name="T12" fmla="*/ 27 w 76"/>
                <a:gd name="T13" fmla="*/ 63 h 105"/>
                <a:gd name="T14" fmla="*/ 24 w 76"/>
                <a:gd name="T15" fmla="*/ 59 h 105"/>
                <a:gd name="T16" fmla="*/ 18 w 76"/>
                <a:gd name="T17" fmla="*/ 67 h 105"/>
                <a:gd name="T18" fmla="*/ 14 w 76"/>
                <a:gd name="T19" fmla="*/ 59 h 105"/>
                <a:gd name="T20" fmla="*/ 5 w 76"/>
                <a:gd name="T21" fmla="*/ 73 h 105"/>
                <a:gd name="T22" fmla="*/ 5 w 76"/>
                <a:gd name="T23" fmla="*/ 100 h 105"/>
                <a:gd name="T24" fmla="*/ 7 w 76"/>
                <a:gd name="T25" fmla="*/ 105 h 105"/>
                <a:gd name="T26" fmla="*/ 27 w 76"/>
                <a:gd name="T27" fmla="*/ 70 h 105"/>
                <a:gd name="T28" fmla="*/ 52 w 76"/>
                <a:gd name="T29" fmla="*/ 43 h 105"/>
                <a:gd name="T30" fmla="*/ 76 w 76"/>
                <a:gd name="T31" fmla="*/ 12 h 105"/>
                <a:gd name="T32" fmla="*/ 44 w 76"/>
                <a:gd name="T33" fmla="*/ 29 h 105"/>
                <a:gd name="T34" fmla="*/ 47 w 76"/>
                <a:gd name="T35" fmla="*/ 30 h 105"/>
                <a:gd name="T36" fmla="*/ 33 w 76"/>
                <a:gd name="T37" fmla="*/ 47 h 105"/>
                <a:gd name="T38" fmla="*/ 29 w 76"/>
                <a:gd name="T39" fmla="*/ 59 h 105"/>
                <a:gd name="T40" fmla="*/ 31 w 76"/>
                <a:gd name="T41" fmla="*/ 47 h 105"/>
                <a:gd name="T42" fmla="*/ 44 w 76"/>
                <a:gd name="T43" fmla="*/ 29 h 105"/>
                <a:gd name="T44" fmla="*/ 14 w 76"/>
                <a:gd name="T45" fmla="*/ 62 h 105"/>
                <a:gd name="T46" fmla="*/ 15 w 76"/>
                <a:gd name="T47" fmla="*/ 65 h 105"/>
                <a:gd name="T48" fmla="*/ 5 w 76"/>
                <a:gd name="T49" fmla="*/ 95 h 105"/>
                <a:gd name="T50" fmla="*/ 4 w 76"/>
                <a:gd name="T51" fmla="*/ 79 h 105"/>
                <a:gd name="T52" fmla="*/ 14 w 76"/>
                <a:gd name="T53" fmla="*/ 6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 h="105">
                  <a:moveTo>
                    <a:pt x="76" y="12"/>
                  </a:moveTo>
                  <a:cubicBezTo>
                    <a:pt x="74" y="9"/>
                    <a:pt x="74" y="5"/>
                    <a:pt x="74" y="0"/>
                  </a:cubicBezTo>
                  <a:cubicBezTo>
                    <a:pt x="66" y="7"/>
                    <a:pt x="59" y="14"/>
                    <a:pt x="55" y="23"/>
                  </a:cubicBezTo>
                  <a:cubicBezTo>
                    <a:pt x="56" y="36"/>
                    <a:pt x="56" y="36"/>
                    <a:pt x="56" y="36"/>
                  </a:cubicBezTo>
                  <a:cubicBezTo>
                    <a:pt x="44" y="27"/>
                    <a:pt x="44" y="27"/>
                    <a:pt x="44" y="27"/>
                  </a:cubicBezTo>
                  <a:cubicBezTo>
                    <a:pt x="29" y="47"/>
                    <a:pt x="29" y="47"/>
                    <a:pt x="29" y="47"/>
                  </a:cubicBezTo>
                  <a:cubicBezTo>
                    <a:pt x="27" y="63"/>
                    <a:pt x="27" y="63"/>
                    <a:pt x="27" y="63"/>
                  </a:cubicBezTo>
                  <a:cubicBezTo>
                    <a:pt x="24" y="59"/>
                    <a:pt x="24" y="59"/>
                    <a:pt x="24" y="59"/>
                  </a:cubicBezTo>
                  <a:cubicBezTo>
                    <a:pt x="18" y="67"/>
                    <a:pt x="18" y="67"/>
                    <a:pt x="18" y="67"/>
                  </a:cubicBezTo>
                  <a:cubicBezTo>
                    <a:pt x="14" y="59"/>
                    <a:pt x="14" y="59"/>
                    <a:pt x="14" y="59"/>
                  </a:cubicBezTo>
                  <a:cubicBezTo>
                    <a:pt x="5" y="73"/>
                    <a:pt x="5" y="73"/>
                    <a:pt x="5" y="73"/>
                  </a:cubicBezTo>
                  <a:cubicBezTo>
                    <a:pt x="0" y="80"/>
                    <a:pt x="0" y="89"/>
                    <a:pt x="5" y="100"/>
                  </a:cubicBezTo>
                  <a:cubicBezTo>
                    <a:pt x="5" y="101"/>
                    <a:pt x="6" y="103"/>
                    <a:pt x="7" y="105"/>
                  </a:cubicBezTo>
                  <a:cubicBezTo>
                    <a:pt x="10" y="92"/>
                    <a:pt x="17" y="81"/>
                    <a:pt x="27" y="70"/>
                  </a:cubicBezTo>
                  <a:cubicBezTo>
                    <a:pt x="52" y="43"/>
                    <a:pt x="52" y="43"/>
                    <a:pt x="52" y="43"/>
                  </a:cubicBezTo>
                  <a:cubicBezTo>
                    <a:pt x="76" y="12"/>
                    <a:pt x="76" y="12"/>
                    <a:pt x="76" y="12"/>
                  </a:cubicBezTo>
                  <a:close/>
                  <a:moveTo>
                    <a:pt x="44" y="29"/>
                  </a:moveTo>
                  <a:cubicBezTo>
                    <a:pt x="47" y="30"/>
                    <a:pt x="47" y="30"/>
                    <a:pt x="47" y="30"/>
                  </a:cubicBezTo>
                  <a:cubicBezTo>
                    <a:pt x="33" y="47"/>
                    <a:pt x="33" y="47"/>
                    <a:pt x="33" y="47"/>
                  </a:cubicBezTo>
                  <a:cubicBezTo>
                    <a:pt x="29" y="59"/>
                    <a:pt x="29" y="59"/>
                    <a:pt x="29" y="59"/>
                  </a:cubicBezTo>
                  <a:cubicBezTo>
                    <a:pt x="31" y="47"/>
                    <a:pt x="31" y="47"/>
                    <a:pt x="31" y="47"/>
                  </a:cubicBezTo>
                  <a:cubicBezTo>
                    <a:pt x="44" y="29"/>
                    <a:pt x="44" y="29"/>
                    <a:pt x="44" y="29"/>
                  </a:cubicBezTo>
                  <a:close/>
                  <a:moveTo>
                    <a:pt x="14" y="62"/>
                  </a:moveTo>
                  <a:cubicBezTo>
                    <a:pt x="15" y="65"/>
                    <a:pt x="15" y="65"/>
                    <a:pt x="15" y="65"/>
                  </a:cubicBezTo>
                  <a:cubicBezTo>
                    <a:pt x="7" y="74"/>
                    <a:pt x="4" y="84"/>
                    <a:pt x="5" y="95"/>
                  </a:cubicBezTo>
                  <a:cubicBezTo>
                    <a:pt x="2" y="90"/>
                    <a:pt x="2" y="85"/>
                    <a:pt x="4" y="79"/>
                  </a:cubicBezTo>
                  <a:cubicBezTo>
                    <a:pt x="7" y="73"/>
                    <a:pt x="10" y="67"/>
                    <a:pt x="14" y="62"/>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5" name="Freeform 69"/>
            <p:cNvSpPr/>
            <p:nvPr/>
          </p:nvSpPr>
          <p:spPr bwMode="auto">
            <a:xfrm>
              <a:off x="966554" y="3354720"/>
              <a:ext cx="25211" cy="38962"/>
            </a:xfrm>
            <a:custGeom>
              <a:avLst/>
              <a:gdLst>
                <a:gd name="T0" fmla="*/ 22 w 22"/>
                <a:gd name="T1" fmla="*/ 1 h 34"/>
                <a:gd name="T2" fmla="*/ 18 w 22"/>
                <a:gd name="T3" fmla="*/ 0 h 34"/>
                <a:gd name="T4" fmla="*/ 3 w 22"/>
                <a:gd name="T5" fmla="*/ 20 h 34"/>
                <a:gd name="T6" fmla="*/ 0 w 22"/>
                <a:gd name="T7" fmla="*/ 34 h 34"/>
                <a:gd name="T8" fmla="*/ 5 w 22"/>
                <a:gd name="T9" fmla="*/ 20 h 34"/>
                <a:gd name="T10" fmla="*/ 22 w 22"/>
                <a:gd name="T11" fmla="*/ 1 h 34"/>
                <a:gd name="T12" fmla="*/ 22 w 22"/>
                <a:gd name="T13" fmla="*/ 1 h 34"/>
              </a:gdLst>
              <a:ahLst/>
              <a:cxnLst>
                <a:cxn ang="0">
                  <a:pos x="T0" y="T1"/>
                </a:cxn>
                <a:cxn ang="0">
                  <a:pos x="T2" y="T3"/>
                </a:cxn>
                <a:cxn ang="0">
                  <a:pos x="T4" y="T5"/>
                </a:cxn>
                <a:cxn ang="0">
                  <a:pos x="T6" y="T7"/>
                </a:cxn>
                <a:cxn ang="0">
                  <a:pos x="T8" y="T9"/>
                </a:cxn>
                <a:cxn ang="0">
                  <a:pos x="T10" y="T11"/>
                </a:cxn>
                <a:cxn ang="0">
                  <a:pos x="T12" y="T13"/>
                </a:cxn>
              </a:cxnLst>
              <a:rect l="0" t="0" r="r" b="b"/>
              <a:pathLst>
                <a:path w="22" h="34">
                  <a:moveTo>
                    <a:pt x="22" y="1"/>
                  </a:moveTo>
                  <a:lnTo>
                    <a:pt x="18" y="0"/>
                  </a:lnTo>
                  <a:lnTo>
                    <a:pt x="3" y="20"/>
                  </a:lnTo>
                  <a:lnTo>
                    <a:pt x="0" y="34"/>
                  </a:lnTo>
                  <a:lnTo>
                    <a:pt x="5" y="20"/>
                  </a:lnTo>
                  <a:lnTo>
                    <a:pt x="22" y="1"/>
                  </a:lnTo>
                  <a:lnTo>
                    <a:pt x="22"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6" name="Freeform 70"/>
            <p:cNvSpPr/>
            <p:nvPr/>
          </p:nvSpPr>
          <p:spPr bwMode="auto">
            <a:xfrm>
              <a:off x="929884" y="3397121"/>
              <a:ext cx="18335" cy="42400"/>
            </a:xfrm>
            <a:custGeom>
              <a:avLst/>
              <a:gdLst>
                <a:gd name="T0" fmla="*/ 13 w 13"/>
                <a:gd name="T1" fmla="*/ 3 h 33"/>
                <a:gd name="T2" fmla="*/ 12 w 13"/>
                <a:gd name="T3" fmla="*/ 0 h 33"/>
                <a:gd name="T4" fmla="*/ 2 w 13"/>
                <a:gd name="T5" fmla="*/ 17 h 33"/>
                <a:gd name="T6" fmla="*/ 3 w 13"/>
                <a:gd name="T7" fmla="*/ 33 h 33"/>
                <a:gd name="T8" fmla="*/ 13 w 13"/>
                <a:gd name="T9" fmla="*/ 3 h 33"/>
              </a:gdLst>
              <a:ahLst/>
              <a:cxnLst>
                <a:cxn ang="0">
                  <a:pos x="T0" y="T1"/>
                </a:cxn>
                <a:cxn ang="0">
                  <a:pos x="T2" y="T3"/>
                </a:cxn>
                <a:cxn ang="0">
                  <a:pos x="T4" y="T5"/>
                </a:cxn>
                <a:cxn ang="0">
                  <a:pos x="T6" y="T7"/>
                </a:cxn>
                <a:cxn ang="0">
                  <a:pos x="T8" y="T9"/>
                </a:cxn>
              </a:cxnLst>
              <a:rect l="0" t="0" r="r" b="b"/>
              <a:pathLst>
                <a:path w="13" h="33">
                  <a:moveTo>
                    <a:pt x="13" y="3"/>
                  </a:moveTo>
                  <a:cubicBezTo>
                    <a:pt x="12" y="0"/>
                    <a:pt x="12" y="0"/>
                    <a:pt x="12" y="0"/>
                  </a:cubicBezTo>
                  <a:cubicBezTo>
                    <a:pt x="8" y="5"/>
                    <a:pt x="5" y="11"/>
                    <a:pt x="2" y="17"/>
                  </a:cubicBezTo>
                  <a:cubicBezTo>
                    <a:pt x="0" y="23"/>
                    <a:pt x="0" y="28"/>
                    <a:pt x="3" y="33"/>
                  </a:cubicBezTo>
                  <a:cubicBezTo>
                    <a:pt x="2" y="22"/>
                    <a:pt x="5" y="12"/>
                    <a:pt x="13"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7" name="Freeform 71"/>
            <p:cNvSpPr/>
            <p:nvPr/>
          </p:nvSpPr>
          <p:spPr bwMode="auto">
            <a:xfrm>
              <a:off x="945927" y="3320343"/>
              <a:ext cx="41254" cy="83654"/>
            </a:xfrm>
            <a:custGeom>
              <a:avLst/>
              <a:gdLst>
                <a:gd name="T0" fmla="*/ 36 w 36"/>
                <a:gd name="T1" fmla="*/ 17 h 73"/>
                <a:gd name="T2" fmla="*/ 36 w 36"/>
                <a:gd name="T3" fmla="*/ 0 h 73"/>
                <a:gd name="T4" fmla="*/ 29 w 36"/>
                <a:gd name="T5" fmla="*/ 8 h 73"/>
                <a:gd name="T6" fmla="*/ 28 w 36"/>
                <a:gd name="T7" fmla="*/ 21 h 73"/>
                <a:gd name="T8" fmla="*/ 2 w 36"/>
                <a:gd name="T9" fmla="*/ 54 h 73"/>
                <a:gd name="T10" fmla="*/ 4 w 36"/>
                <a:gd name="T11" fmla="*/ 59 h 73"/>
                <a:gd name="T12" fmla="*/ 0 w 36"/>
                <a:gd name="T13" fmla="*/ 64 h 73"/>
                <a:gd name="T14" fmla="*/ 5 w 36"/>
                <a:gd name="T15" fmla="*/ 73 h 73"/>
                <a:gd name="T16" fmla="*/ 12 w 36"/>
                <a:gd name="T17" fmla="*/ 64 h 73"/>
                <a:gd name="T18" fmla="*/ 9 w 36"/>
                <a:gd name="T19" fmla="*/ 59 h 73"/>
                <a:gd name="T20" fmla="*/ 36 w 36"/>
                <a:gd name="T21" fmla="*/ 17 h 73"/>
                <a:gd name="T22" fmla="*/ 36 w 36"/>
                <a:gd name="T23"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73">
                  <a:moveTo>
                    <a:pt x="36" y="17"/>
                  </a:moveTo>
                  <a:lnTo>
                    <a:pt x="36" y="0"/>
                  </a:lnTo>
                  <a:lnTo>
                    <a:pt x="29" y="8"/>
                  </a:lnTo>
                  <a:lnTo>
                    <a:pt x="28" y="21"/>
                  </a:lnTo>
                  <a:lnTo>
                    <a:pt x="2" y="54"/>
                  </a:lnTo>
                  <a:lnTo>
                    <a:pt x="4" y="59"/>
                  </a:lnTo>
                  <a:lnTo>
                    <a:pt x="0" y="64"/>
                  </a:lnTo>
                  <a:lnTo>
                    <a:pt x="5" y="73"/>
                  </a:lnTo>
                  <a:lnTo>
                    <a:pt x="12" y="64"/>
                  </a:lnTo>
                  <a:lnTo>
                    <a:pt x="9" y="59"/>
                  </a:lnTo>
                  <a:lnTo>
                    <a:pt x="36" y="17"/>
                  </a:lnTo>
                  <a:lnTo>
                    <a:pt x="36" y="1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8" name="Freeform 72"/>
            <p:cNvSpPr/>
            <p:nvPr/>
          </p:nvSpPr>
          <p:spPr bwMode="auto">
            <a:xfrm>
              <a:off x="987181" y="3346699"/>
              <a:ext cx="17189" cy="17189"/>
            </a:xfrm>
            <a:custGeom>
              <a:avLst/>
              <a:gdLst>
                <a:gd name="T0" fmla="*/ 14 w 15"/>
                <a:gd name="T1" fmla="*/ 0 h 15"/>
                <a:gd name="T2" fmla="*/ 4 w 15"/>
                <a:gd name="T3" fmla="*/ 0 h 15"/>
                <a:gd name="T4" fmla="*/ 0 w 15"/>
                <a:gd name="T5" fmla="*/ 5 h 15"/>
                <a:gd name="T6" fmla="*/ 15 w 15"/>
                <a:gd name="T7" fmla="*/ 15 h 15"/>
                <a:gd name="T8" fmla="*/ 14 w 15"/>
                <a:gd name="T9" fmla="*/ 0 h 15"/>
                <a:gd name="T10" fmla="*/ 14 w 15"/>
                <a:gd name="T11" fmla="*/ 0 h 15"/>
              </a:gdLst>
              <a:ahLst/>
              <a:cxnLst>
                <a:cxn ang="0">
                  <a:pos x="T0" y="T1"/>
                </a:cxn>
                <a:cxn ang="0">
                  <a:pos x="T2" y="T3"/>
                </a:cxn>
                <a:cxn ang="0">
                  <a:pos x="T4" y="T5"/>
                </a:cxn>
                <a:cxn ang="0">
                  <a:pos x="T6" y="T7"/>
                </a:cxn>
                <a:cxn ang="0">
                  <a:pos x="T8" y="T9"/>
                </a:cxn>
                <a:cxn ang="0">
                  <a:pos x="T10" y="T11"/>
                </a:cxn>
              </a:cxnLst>
              <a:rect l="0" t="0" r="r" b="b"/>
              <a:pathLst>
                <a:path w="15" h="15">
                  <a:moveTo>
                    <a:pt x="14" y="0"/>
                  </a:moveTo>
                  <a:lnTo>
                    <a:pt x="4" y="0"/>
                  </a:lnTo>
                  <a:lnTo>
                    <a:pt x="0" y="5"/>
                  </a:lnTo>
                  <a:lnTo>
                    <a:pt x="15" y="15"/>
                  </a:lnTo>
                  <a:lnTo>
                    <a:pt x="14" y="0"/>
                  </a:lnTo>
                  <a:lnTo>
                    <a:pt x="14"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59" name="Freeform 73"/>
            <p:cNvSpPr>
              <a:spLocks noEditPoints="1"/>
            </p:cNvSpPr>
            <p:nvPr/>
          </p:nvSpPr>
          <p:spPr bwMode="auto">
            <a:xfrm>
              <a:off x="943635" y="3329510"/>
              <a:ext cx="35525" cy="52713"/>
            </a:xfrm>
            <a:custGeom>
              <a:avLst/>
              <a:gdLst>
                <a:gd name="T0" fmla="*/ 30 w 31"/>
                <a:gd name="T1" fmla="*/ 13 h 46"/>
                <a:gd name="T2" fmla="*/ 31 w 31"/>
                <a:gd name="T3" fmla="*/ 0 h 46"/>
                <a:gd name="T4" fmla="*/ 25 w 31"/>
                <a:gd name="T5" fmla="*/ 7 h 46"/>
                <a:gd name="T6" fmla="*/ 0 w 31"/>
                <a:gd name="T7" fmla="*/ 34 h 46"/>
                <a:gd name="T8" fmla="*/ 2 w 31"/>
                <a:gd name="T9" fmla="*/ 40 h 46"/>
                <a:gd name="T10" fmla="*/ 2 w 31"/>
                <a:gd name="T11" fmla="*/ 43 h 46"/>
                <a:gd name="T12" fmla="*/ 4 w 31"/>
                <a:gd name="T13" fmla="*/ 46 h 46"/>
                <a:gd name="T14" fmla="*/ 30 w 31"/>
                <a:gd name="T15" fmla="*/ 13 h 46"/>
                <a:gd name="T16" fmla="*/ 30 w 31"/>
                <a:gd name="T17" fmla="*/ 13 h 46"/>
                <a:gd name="T18" fmla="*/ 29 w 31"/>
                <a:gd name="T19" fmla="*/ 6 h 46"/>
                <a:gd name="T20" fmla="*/ 28 w 31"/>
                <a:gd name="T21" fmla="*/ 10 h 46"/>
                <a:gd name="T22" fmla="*/ 4 w 31"/>
                <a:gd name="T23" fmla="*/ 39 h 46"/>
                <a:gd name="T24" fmla="*/ 2 w 31"/>
                <a:gd name="T25" fmla="*/ 34 h 46"/>
                <a:gd name="T26" fmla="*/ 29 w 31"/>
                <a:gd name="T27" fmla="*/ 6 h 46"/>
                <a:gd name="T28" fmla="*/ 29 w 31"/>
                <a:gd name="T29"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46">
                  <a:moveTo>
                    <a:pt x="30" y="13"/>
                  </a:moveTo>
                  <a:lnTo>
                    <a:pt x="31" y="0"/>
                  </a:lnTo>
                  <a:lnTo>
                    <a:pt x="25" y="7"/>
                  </a:lnTo>
                  <a:lnTo>
                    <a:pt x="0" y="34"/>
                  </a:lnTo>
                  <a:lnTo>
                    <a:pt x="2" y="40"/>
                  </a:lnTo>
                  <a:lnTo>
                    <a:pt x="2" y="43"/>
                  </a:lnTo>
                  <a:lnTo>
                    <a:pt x="4" y="46"/>
                  </a:lnTo>
                  <a:lnTo>
                    <a:pt x="30" y="13"/>
                  </a:lnTo>
                  <a:lnTo>
                    <a:pt x="30" y="13"/>
                  </a:lnTo>
                  <a:close/>
                  <a:moveTo>
                    <a:pt x="29" y="6"/>
                  </a:moveTo>
                  <a:lnTo>
                    <a:pt x="28" y="10"/>
                  </a:lnTo>
                  <a:lnTo>
                    <a:pt x="4" y="39"/>
                  </a:lnTo>
                  <a:lnTo>
                    <a:pt x="2" y="34"/>
                  </a:lnTo>
                  <a:lnTo>
                    <a:pt x="29" y="6"/>
                  </a:lnTo>
                  <a:lnTo>
                    <a:pt x="29" y="6"/>
                  </a:ln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0" name="Freeform 74"/>
            <p:cNvSpPr/>
            <p:nvPr/>
          </p:nvSpPr>
          <p:spPr bwMode="auto">
            <a:xfrm>
              <a:off x="945927" y="3336385"/>
              <a:ext cx="30941" cy="37816"/>
            </a:xfrm>
            <a:custGeom>
              <a:avLst/>
              <a:gdLst>
                <a:gd name="T0" fmla="*/ 26 w 27"/>
                <a:gd name="T1" fmla="*/ 4 h 33"/>
                <a:gd name="T2" fmla="*/ 27 w 27"/>
                <a:gd name="T3" fmla="*/ 0 h 33"/>
                <a:gd name="T4" fmla="*/ 0 w 27"/>
                <a:gd name="T5" fmla="*/ 28 h 33"/>
                <a:gd name="T6" fmla="*/ 2 w 27"/>
                <a:gd name="T7" fmla="*/ 33 h 33"/>
                <a:gd name="T8" fmla="*/ 26 w 27"/>
                <a:gd name="T9" fmla="*/ 4 h 33"/>
                <a:gd name="T10" fmla="*/ 26 w 27"/>
                <a:gd name="T11" fmla="*/ 4 h 33"/>
              </a:gdLst>
              <a:ahLst/>
              <a:cxnLst>
                <a:cxn ang="0">
                  <a:pos x="T0" y="T1"/>
                </a:cxn>
                <a:cxn ang="0">
                  <a:pos x="T2" y="T3"/>
                </a:cxn>
                <a:cxn ang="0">
                  <a:pos x="T4" y="T5"/>
                </a:cxn>
                <a:cxn ang="0">
                  <a:pos x="T6" y="T7"/>
                </a:cxn>
                <a:cxn ang="0">
                  <a:pos x="T8" y="T9"/>
                </a:cxn>
                <a:cxn ang="0">
                  <a:pos x="T10" y="T11"/>
                </a:cxn>
              </a:cxnLst>
              <a:rect l="0" t="0" r="r" b="b"/>
              <a:pathLst>
                <a:path w="27" h="33">
                  <a:moveTo>
                    <a:pt x="26" y="4"/>
                  </a:moveTo>
                  <a:lnTo>
                    <a:pt x="27" y="0"/>
                  </a:lnTo>
                  <a:lnTo>
                    <a:pt x="0" y="28"/>
                  </a:lnTo>
                  <a:lnTo>
                    <a:pt x="2" y="33"/>
                  </a:lnTo>
                  <a:lnTo>
                    <a:pt x="26" y="4"/>
                  </a:lnTo>
                  <a:lnTo>
                    <a:pt x="26"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1" name="Freeform 75"/>
            <p:cNvSpPr/>
            <p:nvPr/>
          </p:nvSpPr>
          <p:spPr bwMode="auto">
            <a:xfrm>
              <a:off x="935613" y="3350136"/>
              <a:ext cx="137513" cy="236064"/>
            </a:xfrm>
            <a:custGeom>
              <a:avLst/>
              <a:gdLst>
                <a:gd name="T0" fmla="*/ 75 w 100"/>
                <a:gd name="T1" fmla="*/ 17 h 182"/>
                <a:gd name="T2" fmla="*/ 80 w 100"/>
                <a:gd name="T3" fmla="*/ 26 h 182"/>
                <a:gd name="T4" fmla="*/ 26 w 100"/>
                <a:gd name="T5" fmla="*/ 67 h 182"/>
                <a:gd name="T6" fmla="*/ 10 w 100"/>
                <a:gd name="T7" fmla="*/ 98 h 182"/>
                <a:gd name="T8" fmla="*/ 10 w 100"/>
                <a:gd name="T9" fmla="*/ 108 h 182"/>
                <a:gd name="T10" fmla="*/ 3 w 100"/>
                <a:gd name="T11" fmla="*/ 140 h 182"/>
                <a:gd name="T12" fmla="*/ 1 w 100"/>
                <a:gd name="T13" fmla="*/ 175 h 182"/>
                <a:gd name="T14" fmla="*/ 31 w 100"/>
                <a:gd name="T15" fmla="*/ 159 h 182"/>
                <a:gd name="T16" fmla="*/ 25 w 100"/>
                <a:gd name="T17" fmla="*/ 140 h 182"/>
                <a:gd name="T18" fmla="*/ 32 w 100"/>
                <a:gd name="T19" fmla="*/ 126 h 182"/>
                <a:gd name="T20" fmla="*/ 55 w 100"/>
                <a:gd name="T21" fmla="*/ 121 h 182"/>
                <a:gd name="T22" fmla="*/ 63 w 100"/>
                <a:gd name="T23" fmla="*/ 102 h 182"/>
                <a:gd name="T24" fmla="*/ 100 w 100"/>
                <a:gd name="T25" fmla="*/ 6 h 182"/>
                <a:gd name="T26" fmla="*/ 95 w 100"/>
                <a:gd name="T27" fmla="*/ 0 h 182"/>
                <a:gd name="T28" fmla="*/ 89 w 100"/>
                <a:gd name="T29" fmla="*/ 12 h 182"/>
                <a:gd name="T30" fmla="*/ 75 w 100"/>
                <a:gd name="T31" fmla="*/ 1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0" h="182">
                  <a:moveTo>
                    <a:pt x="75" y="17"/>
                  </a:moveTo>
                  <a:cubicBezTo>
                    <a:pt x="80" y="26"/>
                    <a:pt x="80" y="26"/>
                    <a:pt x="80" y="26"/>
                  </a:cubicBezTo>
                  <a:cubicBezTo>
                    <a:pt x="26" y="67"/>
                    <a:pt x="26" y="67"/>
                    <a:pt x="26" y="67"/>
                  </a:cubicBezTo>
                  <a:cubicBezTo>
                    <a:pt x="16" y="78"/>
                    <a:pt x="11" y="88"/>
                    <a:pt x="10" y="98"/>
                  </a:cubicBezTo>
                  <a:cubicBezTo>
                    <a:pt x="10" y="108"/>
                    <a:pt x="10" y="108"/>
                    <a:pt x="10" y="108"/>
                  </a:cubicBezTo>
                  <a:cubicBezTo>
                    <a:pt x="3" y="140"/>
                    <a:pt x="3" y="140"/>
                    <a:pt x="3" y="140"/>
                  </a:cubicBezTo>
                  <a:cubicBezTo>
                    <a:pt x="0" y="155"/>
                    <a:pt x="0" y="166"/>
                    <a:pt x="1" y="175"/>
                  </a:cubicBezTo>
                  <a:cubicBezTo>
                    <a:pt x="13" y="182"/>
                    <a:pt x="23" y="177"/>
                    <a:pt x="31" y="159"/>
                  </a:cubicBezTo>
                  <a:cubicBezTo>
                    <a:pt x="26" y="153"/>
                    <a:pt x="24" y="147"/>
                    <a:pt x="25" y="140"/>
                  </a:cubicBezTo>
                  <a:cubicBezTo>
                    <a:pt x="32" y="126"/>
                    <a:pt x="32" y="126"/>
                    <a:pt x="32" y="126"/>
                  </a:cubicBezTo>
                  <a:cubicBezTo>
                    <a:pt x="55" y="121"/>
                    <a:pt x="55" y="121"/>
                    <a:pt x="55" y="121"/>
                  </a:cubicBezTo>
                  <a:cubicBezTo>
                    <a:pt x="63" y="102"/>
                    <a:pt x="63" y="102"/>
                    <a:pt x="63" y="102"/>
                  </a:cubicBezTo>
                  <a:cubicBezTo>
                    <a:pt x="60" y="82"/>
                    <a:pt x="72" y="50"/>
                    <a:pt x="100" y="6"/>
                  </a:cubicBezTo>
                  <a:cubicBezTo>
                    <a:pt x="95" y="0"/>
                    <a:pt x="95" y="0"/>
                    <a:pt x="95" y="0"/>
                  </a:cubicBezTo>
                  <a:cubicBezTo>
                    <a:pt x="89" y="12"/>
                    <a:pt x="89" y="12"/>
                    <a:pt x="89" y="12"/>
                  </a:cubicBezTo>
                  <a:cubicBezTo>
                    <a:pt x="75" y="17"/>
                    <a:pt x="75" y="17"/>
                    <a:pt x="75" y="17"/>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2" name="Freeform 76"/>
            <p:cNvSpPr/>
            <p:nvPr/>
          </p:nvSpPr>
          <p:spPr bwMode="auto">
            <a:xfrm>
              <a:off x="904673" y="3344408"/>
              <a:ext cx="183351" cy="300237"/>
            </a:xfrm>
            <a:custGeom>
              <a:avLst/>
              <a:gdLst>
                <a:gd name="T0" fmla="*/ 102 w 133"/>
                <a:gd name="T1" fmla="*/ 31 h 232"/>
                <a:gd name="T2" fmla="*/ 97 w 133"/>
                <a:gd name="T3" fmla="*/ 22 h 232"/>
                <a:gd name="T4" fmla="*/ 111 w 133"/>
                <a:gd name="T5" fmla="*/ 17 h 232"/>
                <a:gd name="T6" fmla="*/ 117 w 133"/>
                <a:gd name="T7" fmla="*/ 5 h 232"/>
                <a:gd name="T8" fmla="*/ 122 w 133"/>
                <a:gd name="T9" fmla="*/ 11 h 232"/>
                <a:gd name="T10" fmla="*/ 85 w 133"/>
                <a:gd name="T11" fmla="*/ 107 h 232"/>
                <a:gd name="T12" fmla="*/ 77 w 133"/>
                <a:gd name="T13" fmla="*/ 126 h 232"/>
                <a:gd name="T14" fmla="*/ 54 w 133"/>
                <a:gd name="T15" fmla="*/ 131 h 232"/>
                <a:gd name="T16" fmla="*/ 81 w 133"/>
                <a:gd name="T17" fmla="*/ 141 h 232"/>
                <a:gd name="T18" fmla="*/ 90 w 133"/>
                <a:gd name="T19" fmla="*/ 112 h 232"/>
                <a:gd name="T20" fmla="*/ 101 w 133"/>
                <a:gd name="T21" fmla="*/ 64 h 232"/>
                <a:gd name="T22" fmla="*/ 133 w 133"/>
                <a:gd name="T23" fmla="*/ 10 h 232"/>
                <a:gd name="T24" fmla="*/ 125 w 133"/>
                <a:gd name="T25" fmla="*/ 4 h 232"/>
                <a:gd name="T26" fmla="*/ 113 w 133"/>
                <a:gd name="T27" fmla="*/ 0 h 232"/>
                <a:gd name="T28" fmla="*/ 108 w 133"/>
                <a:gd name="T29" fmla="*/ 12 h 232"/>
                <a:gd name="T30" fmla="*/ 90 w 133"/>
                <a:gd name="T31" fmla="*/ 18 h 232"/>
                <a:gd name="T32" fmla="*/ 97 w 133"/>
                <a:gd name="T33" fmla="*/ 29 h 232"/>
                <a:gd name="T34" fmla="*/ 57 w 133"/>
                <a:gd name="T35" fmla="*/ 58 h 232"/>
                <a:gd name="T36" fmla="*/ 32 w 133"/>
                <a:gd name="T37" fmla="*/ 98 h 232"/>
                <a:gd name="T38" fmla="*/ 30 w 133"/>
                <a:gd name="T39" fmla="*/ 95 h 232"/>
                <a:gd name="T40" fmla="*/ 30 w 133"/>
                <a:gd name="T41" fmla="*/ 106 h 232"/>
                <a:gd name="T42" fmla="*/ 9 w 133"/>
                <a:gd name="T43" fmla="*/ 65 h 232"/>
                <a:gd name="T44" fmla="*/ 31 w 133"/>
                <a:gd name="T45" fmla="*/ 29 h 232"/>
                <a:gd name="T46" fmla="*/ 30 w 133"/>
                <a:gd name="T47" fmla="*/ 27 h 232"/>
                <a:gd name="T48" fmla="*/ 7 w 133"/>
                <a:gd name="T49" fmla="*/ 63 h 232"/>
                <a:gd name="T50" fmla="*/ 11 w 133"/>
                <a:gd name="T51" fmla="*/ 86 h 232"/>
                <a:gd name="T52" fmla="*/ 30 w 133"/>
                <a:gd name="T53" fmla="*/ 111 h 232"/>
                <a:gd name="T54" fmla="*/ 30 w 133"/>
                <a:gd name="T55" fmla="*/ 115 h 232"/>
                <a:gd name="T56" fmla="*/ 23 w 133"/>
                <a:gd name="T57" fmla="*/ 146 h 232"/>
                <a:gd name="T58" fmla="*/ 20 w 133"/>
                <a:gd name="T59" fmla="*/ 175 h 232"/>
                <a:gd name="T60" fmla="*/ 15 w 133"/>
                <a:gd name="T61" fmla="*/ 187 h 232"/>
                <a:gd name="T62" fmla="*/ 11 w 133"/>
                <a:gd name="T63" fmla="*/ 166 h 232"/>
                <a:gd name="T64" fmla="*/ 22 w 133"/>
                <a:gd name="T65" fmla="*/ 145 h 232"/>
                <a:gd name="T66" fmla="*/ 20 w 133"/>
                <a:gd name="T67" fmla="*/ 138 h 232"/>
                <a:gd name="T68" fmla="*/ 20 w 133"/>
                <a:gd name="T69" fmla="*/ 146 h 232"/>
                <a:gd name="T70" fmla="*/ 11 w 133"/>
                <a:gd name="T71" fmla="*/ 163 h 232"/>
                <a:gd name="T72" fmla="*/ 10 w 133"/>
                <a:gd name="T73" fmla="*/ 159 h 232"/>
                <a:gd name="T74" fmla="*/ 20 w 133"/>
                <a:gd name="T75" fmla="*/ 138 h 232"/>
                <a:gd name="T76" fmla="*/ 20 w 133"/>
                <a:gd name="T77" fmla="*/ 124 h 232"/>
                <a:gd name="T78" fmla="*/ 12 w 133"/>
                <a:gd name="T79" fmla="*/ 108 h 232"/>
                <a:gd name="T80" fmla="*/ 7 w 133"/>
                <a:gd name="T81" fmla="*/ 101 h 232"/>
                <a:gd name="T82" fmla="*/ 2 w 133"/>
                <a:gd name="T83" fmla="*/ 84 h 232"/>
                <a:gd name="T84" fmla="*/ 0 w 133"/>
                <a:gd name="T85" fmla="*/ 91 h 232"/>
                <a:gd name="T86" fmla="*/ 11 w 133"/>
                <a:gd name="T87" fmla="*/ 114 h 232"/>
                <a:gd name="T88" fmla="*/ 1 w 133"/>
                <a:gd name="T89" fmla="*/ 153 h 232"/>
                <a:gd name="T90" fmla="*/ 8 w 133"/>
                <a:gd name="T91" fmla="*/ 232 h 232"/>
                <a:gd name="T92" fmla="*/ 12 w 133"/>
                <a:gd name="T93" fmla="*/ 228 h 232"/>
                <a:gd name="T94" fmla="*/ 21 w 133"/>
                <a:gd name="T95" fmla="*/ 228 h 232"/>
                <a:gd name="T96" fmla="*/ 19 w 133"/>
                <a:gd name="T97" fmla="*/ 225 h 232"/>
                <a:gd name="T98" fmla="*/ 23 w 133"/>
                <a:gd name="T99" fmla="*/ 220 h 232"/>
                <a:gd name="T100" fmla="*/ 17 w 133"/>
                <a:gd name="T101" fmla="*/ 199 h 232"/>
                <a:gd name="T102" fmla="*/ 23 w 133"/>
                <a:gd name="T103" fmla="*/ 180 h 232"/>
                <a:gd name="T104" fmla="*/ 25 w 133"/>
                <a:gd name="T105" fmla="*/ 145 h 232"/>
                <a:gd name="T106" fmla="*/ 32 w 133"/>
                <a:gd name="T107" fmla="*/ 113 h 232"/>
                <a:gd name="T108" fmla="*/ 32 w 133"/>
                <a:gd name="T109" fmla="*/ 103 h 232"/>
                <a:gd name="T110" fmla="*/ 48 w 133"/>
                <a:gd name="T111" fmla="*/ 72 h 232"/>
                <a:gd name="T112" fmla="*/ 102 w 133"/>
                <a:gd name="T113" fmla="*/ 31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 h="232">
                  <a:moveTo>
                    <a:pt x="102" y="31"/>
                  </a:moveTo>
                  <a:cubicBezTo>
                    <a:pt x="97" y="22"/>
                    <a:pt x="97" y="22"/>
                    <a:pt x="97" y="22"/>
                  </a:cubicBezTo>
                  <a:cubicBezTo>
                    <a:pt x="111" y="17"/>
                    <a:pt x="111" y="17"/>
                    <a:pt x="111" y="17"/>
                  </a:cubicBezTo>
                  <a:cubicBezTo>
                    <a:pt x="117" y="5"/>
                    <a:pt x="117" y="5"/>
                    <a:pt x="117" y="5"/>
                  </a:cubicBezTo>
                  <a:cubicBezTo>
                    <a:pt x="122" y="11"/>
                    <a:pt x="122" y="11"/>
                    <a:pt x="122" y="11"/>
                  </a:cubicBezTo>
                  <a:cubicBezTo>
                    <a:pt x="94" y="55"/>
                    <a:pt x="82" y="87"/>
                    <a:pt x="85" y="107"/>
                  </a:cubicBezTo>
                  <a:cubicBezTo>
                    <a:pt x="77" y="126"/>
                    <a:pt x="77" y="126"/>
                    <a:pt x="77" y="126"/>
                  </a:cubicBezTo>
                  <a:cubicBezTo>
                    <a:pt x="54" y="131"/>
                    <a:pt x="54" y="131"/>
                    <a:pt x="54" y="131"/>
                  </a:cubicBezTo>
                  <a:cubicBezTo>
                    <a:pt x="81" y="141"/>
                    <a:pt x="81" y="141"/>
                    <a:pt x="81" y="141"/>
                  </a:cubicBezTo>
                  <a:cubicBezTo>
                    <a:pt x="82" y="131"/>
                    <a:pt x="85" y="121"/>
                    <a:pt x="90" y="112"/>
                  </a:cubicBezTo>
                  <a:cubicBezTo>
                    <a:pt x="91" y="96"/>
                    <a:pt x="95" y="80"/>
                    <a:pt x="101" y="64"/>
                  </a:cubicBezTo>
                  <a:cubicBezTo>
                    <a:pt x="109" y="38"/>
                    <a:pt x="119" y="20"/>
                    <a:pt x="133" y="10"/>
                  </a:cubicBezTo>
                  <a:cubicBezTo>
                    <a:pt x="131" y="7"/>
                    <a:pt x="128" y="5"/>
                    <a:pt x="125" y="4"/>
                  </a:cubicBezTo>
                  <a:cubicBezTo>
                    <a:pt x="121" y="2"/>
                    <a:pt x="117" y="0"/>
                    <a:pt x="113" y="0"/>
                  </a:cubicBezTo>
                  <a:cubicBezTo>
                    <a:pt x="108" y="12"/>
                    <a:pt x="108" y="12"/>
                    <a:pt x="108" y="12"/>
                  </a:cubicBezTo>
                  <a:cubicBezTo>
                    <a:pt x="90" y="18"/>
                    <a:pt x="90" y="18"/>
                    <a:pt x="90" y="18"/>
                  </a:cubicBezTo>
                  <a:cubicBezTo>
                    <a:pt x="97" y="29"/>
                    <a:pt x="97" y="29"/>
                    <a:pt x="97" y="29"/>
                  </a:cubicBezTo>
                  <a:cubicBezTo>
                    <a:pt x="57" y="58"/>
                    <a:pt x="57" y="58"/>
                    <a:pt x="57" y="58"/>
                  </a:cubicBezTo>
                  <a:cubicBezTo>
                    <a:pt x="41" y="67"/>
                    <a:pt x="33" y="80"/>
                    <a:pt x="32" y="98"/>
                  </a:cubicBezTo>
                  <a:cubicBezTo>
                    <a:pt x="31" y="97"/>
                    <a:pt x="30" y="96"/>
                    <a:pt x="30" y="95"/>
                  </a:cubicBezTo>
                  <a:cubicBezTo>
                    <a:pt x="30" y="106"/>
                    <a:pt x="30" y="106"/>
                    <a:pt x="30" y="106"/>
                  </a:cubicBezTo>
                  <a:cubicBezTo>
                    <a:pt x="15" y="91"/>
                    <a:pt x="8" y="77"/>
                    <a:pt x="9" y="65"/>
                  </a:cubicBezTo>
                  <a:cubicBezTo>
                    <a:pt x="14" y="53"/>
                    <a:pt x="21" y="41"/>
                    <a:pt x="31" y="29"/>
                  </a:cubicBezTo>
                  <a:cubicBezTo>
                    <a:pt x="30" y="27"/>
                    <a:pt x="30" y="27"/>
                    <a:pt x="30" y="27"/>
                  </a:cubicBezTo>
                  <a:cubicBezTo>
                    <a:pt x="7" y="63"/>
                    <a:pt x="7" y="63"/>
                    <a:pt x="7" y="63"/>
                  </a:cubicBezTo>
                  <a:cubicBezTo>
                    <a:pt x="6" y="72"/>
                    <a:pt x="7" y="80"/>
                    <a:pt x="11" y="86"/>
                  </a:cubicBezTo>
                  <a:cubicBezTo>
                    <a:pt x="15" y="95"/>
                    <a:pt x="21" y="103"/>
                    <a:pt x="30" y="111"/>
                  </a:cubicBezTo>
                  <a:cubicBezTo>
                    <a:pt x="30" y="115"/>
                    <a:pt x="30" y="115"/>
                    <a:pt x="30" y="115"/>
                  </a:cubicBezTo>
                  <a:cubicBezTo>
                    <a:pt x="23" y="146"/>
                    <a:pt x="23" y="146"/>
                    <a:pt x="23" y="146"/>
                  </a:cubicBezTo>
                  <a:cubicBezTo>
                    <a:pt x="20" y="156"/>
                    <a:pt x="20" y="166"/>
                    <a:pt x="20" y="175"/>
                  </a:cubicBezTo>
                  <a:cubicBezTo>
                    <a:pt x="15" y="187"/>
                    <a:pt x="15" y="187"/>
                    <a:pt x="15" y="187"/>
                  </a:cubicBezTo>
                  <a:cubicBezTo>
                    <a:pt x="11" y="166"/>
                    <a:pt x="11" y="166"/>
                    <a:pt x="11" y="166"/>
                  </a:cubicBezTo>
                  <a:cubicBezTo>
                    <a:pt x="22" y="145"/>
                    <a:pt x="22" y="145"/>
                    <a:pt x="22" y="145"/>
                  </a:cubicBezTo>
                  <a:cubicBezTo>
                    <a:pt x="20" y="138"/>
                    <a:pt x="20" y="138"/>
                    <a:pt x="20" y="138"/>
                  </a:cubicBezTo>
                  <a:cubicBezTo>
                    <a:pt x="20" y="146"/>
                    <a:pt x="20" y="146"/>
                    <a:pt x="20" y="146"/>
                  </a:cubicBezTo>
                  <a:cubicBezTo>
                    <a:pt x="11" y="163"/>
                    <a:pt x="11" y="163"/>
                    <a:pt x="11" y="163"/>
                  </a:cubicBezTo>
                  <a:cubicBezTo>
                    <a:pt x="10" y="159"/>
                    <a:pt x="10" y="159"/>
                    <a:pt x="10" y="159"/>
                  </a:cubicBezTo>
                  <a:cubicBezTo>
                    <a:pt x="20" y="138"/>
                    <a:pt x="20" y="138"/>
                    <a:pt x="20" y="138"/>
                  </a:cubicBezTo>
                  <a:cubicBezTo>
                    <a:pt x="20" y="124"/>
                    <a:pt x="20" y="124"/>
                    <a:pt x="20" y="124"/>
                  </a:cubicBezTo>
                  <a:cubicBezTo>
                    <a:pt x="19" y="119"/>
                    <a:pt x="17" y="114"/>
                    <a:pt x="12" y="108"/>
                  </a:cubicBezTo>
                  <a:cubicBezTo>
                    <a:pt x="11" y="106"/>
                    <a:pt x="9" y="103"/>
                    <a:pt x="7" y="101"/>
                  </a:cubicBezTo>
                  <a:cubicBezTo>
                    <a:pt x="4" y="95"/>
                    <a:pt x="2" y="90"/>
                    <a:pt x="2" y="84"/>
                  </a:cubicBezTo>
                  <a:cubicBezTo>
                    <a:pt x="0" y="91"/>
                    <a:pt x="0" y="91"/>
                    <a:pt x="0" y="91"/>
                  </a:cubicBezTo>
                  <a:cubicBezTo>
                    <a:pt x="11" y="114"/>
                    <a:pt x="11" y="114"/>
                    <a:pt x="11" y="114"/>
                  </a:cubicBezTo>
                  <a:cubicBezTo>
                    <a:pt x="1" y="153"/>
                    <a:pt x="1" y="153"/>
                    <a:pt x="1" y="153"/>
                  </a:cubicBezTo>
                  <a:cubicBezTo>
                    <a:pt x="8" y="232"/>
                    <a:pt x="8" y="232"/>
                    <a:pt x="8" y="232"/>
                  </a:cubicBezTo>
                  <a:cubicBezTo>
                    <a:pt x="12" y="228"/>
                    <a:pt x="12" y="228"/>
                    <a:pt x="12" y="228"/>
                  </a:cubicBezTo>
                  <a:cubicBezTo>
                    <a:pt x="21" y="228"/>
                    <a:pt x="21" y="228"/>
                    <a:pt x="21" y="228"/>
                  </a:cubicBezTo>
                  <a:cubicBezTo>
                    <a:pt x="20" y="227"/>
                    <a:pt x="19" y="226"/>
                    <a:pt x="19" y="225"/>
                  </a:cubicBezTo>
                  <a:cubicBezTo>
                    <a:pt x="23" y="220"/>
                    <a:pt x="23" y="220"/>
                    <a:pt x="23" y="220"/>
                  </a:cubicBezTo>
                  <a:cubicBezTo>
                    <a:pt x="17" y="199"/>
                    <a:pt x="17" y="199"/>
                    <a:pt x="17" y="199"/>
                  </a:cubicBezTo>
                  <a:cubicBezTo>
                    <a:pt x="23" y="180"/>
                    <a:pt x="23" y="180"/>
                    <a:pt x="23" y="180"/>
                  </a:cubicBezTo>
                  <a:cubicBezTo>
                    <a:pt x="22" y="171"/>
                    <a:pt x="22" y="160"/>
                    <a:pt x="25" y="145"/>
                  </a:cubicBezTo>
                  <a:cubicBezTo>
                    <a:pt x="32" y="113"/>
                    <a:pt x="32" y="113"/>
                    <a:pt x="32" y="113"/>
                  </a:cubicBezTo>
                  <a:cubicBezTo>
                    <a:pt x="32" y="103"/>
                    <a:pt x="32" y="103"/>
                    <a:pt x="32" y="103"/>
                  </a:cubicBezTo>
                  <a:cubicBezTo>
                    <a:pt x="33" y="93"/>
                    <a:pt x="38" y="83"/>
                    <a:pt x="48" y="72"/>
                  </a:cubicBezTo>
                  <a:cubicBezTo>
                    <a:pt x="102" y="31"/>
                    <a:pt x="102" y="31"/>
                    <a:pt x="102" y="31"/>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3" name="Freeform 77"/>
            <p:cNvSpPr/>
            <p:nvPr/>
          </p:nvSpPr>
          <p:spPr bwMode="auto">
            <a:xfrm>
              <a:off x="921862" y="3369619"/>
              <a:ext cx="16043" cy="33233"/>
            </a:xfrm>
            <a:custGeom>
              <a:avLst/>
              <a:gdLst>
                <a:gd name="T0" fmla="*/ 12 w 12"/>
                <a:gd name="T1" fmla="*/ 0 h 25"/>
                <a:gd name="T2" fmla="*/ 6 w 12"/>
                <a:gd name="T3" fmla="*/ 6 h 25"/>
                <a:gd name="T4" fmla="*/ 0 w 12"/>
                <a:gd name="T5" fmla="*/ 25 h 25"/>
                <a:gd name="T6" fmla="*/ 12 w 12"/>
                <a:gd name="T7" fmla="*/ 0 h 25"/>
              </a:gdLst>
              <a:ahLst/>
              <a:cxnLst>
                <a:cxn ang="0">
                  <a:pos x="T0" y="T1"/>
                </a:cxn>
                <a:cxn ang="0">
                  <a:pos x="T2" y="T3"/>
                </a:cxn>
                <a:cxn ang="0">
                  <a:pos x="T4" y="T5"/>
                </a:cxn>
                <a:cxn ang="0">
                  <a:pos x="T6" y="T7"/>
                </a:cxn>
              </a:cxnLst>
              <a:rect l="0" t="0" r="r" b="b"/>
              <a:pathLst>
                <a:path w="12" h="25">
                  <a:moveTo>
                    <a:pt x="12" y="0"/>
                  </a:moveTo>
                  <a:cubicBezTo>
                    <a:pt x="10" y="1"/>
                    <a:pt x="8" y="3"/>
                    <a:pt x="6" y="6"/>
                  </a:cubicBezTo>
                  <a:cubicBezTo>
                    <a:pt x="0" y="25"/>
                    <a:pt x="0" y="25"/>
                    <a:pt x="0" y="25"/>
                  </a:cubicBezTo>
                  <a:cubicBezTo>
                    <a:pt x="7" y="16"/>
                    <a:pt x="11" y="8"/>
                    <a:pt x="12" y="0"/>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4" name="Freeform 78"/>
            <p:cNvSpPr/>
            <p:nvPr/>
          </p:nvSpPr>
          <p:spPr bwMode="auto">
            <a:xfrm>
              <a:off x="917278" y="3368472"/>
              <a:ext cx="28649" cy="44692"/>
            </a:xfrm>
            <a:custGeom>
              <a:avLst/>
              <a:gdLst>
                <a:gd name="T0" fmla="*/ 19 w 21"/>
                <a:gd name="T1" fmla="*/ 0 h 34"/>
                <a:gd name="T2" fmla="*/ 15 w 21"/>
                <a:gd name="T3" fmla="*/ 1 h 34"/>
                <a:gd name="T4" fmla="*/ 3 w 21"/>
                <a:gd name="T5" fmla="*/ 26 h 34"/>
                <a:gd name="T6" fmla="*/ 0 w 21"/>
                <a:gd name="T7" fmla="*/ 34 h 34"/>
                <a:gd name="T8" fmla="*/ 21 w 21"/>
                <a:gd name="T9" fmla="*/ 5 h 34"/>
                <a:gd name="T10" fmla="*/ 19 w 21"/>
                <a:gd name="T11" fmla="*/ 0 h 34"/>
              </a:gdLst>
              <a:ahLst/>
              <a:cxnLst>
                <a:cxn ang="0">
                  <a:pos x="T0" y="T1"/>
                </a:cxn>
                <a:cxn ang="0">
                  <a:pos x="T2" y="T3"/>
                </a:cxn>
                <a:cxn ang="0">
                  <a:pos x="T4" y="T5"/>
                </a:cxn>
                <a:cxn ang="0">
                  <a:pos x="T6" y="T7"/>
                </a:cxn>
                <a:cxn ang="0">
                  <a:pos x="T8" y="T9"/>
                </a:cxn>
                <a:cxn ang="0">
                  <a:pos x="T10" y="T11"/>
                </a:cxn>
              </a:cxnLst>
              <a:rect l="0" t="0" r="r" b="b"/>
              <a:pathLst>
                <a:path w="21" h="34">
                  <a:moveTo>
                    <a:pt x="19" y="0"/>
                  </a:moveTo>
                  <a:cubicBezTo>
                    <a:pt x="18" y="0"/>
                    <a:pt x="16" y="1"/>
                    <a:pt x="15" y="1"/>
                  </a:cubicBezTo>
                  <a:cubicBezTo>
                    <a:pt x="14" y="9"/>
                    <a:pt x="10" y="17"/>
                    <a:pt x="3" y="26"/>
                  </a:cubicBezTo>
                  <a:cubicBezTo>
                    <a:pt x="0" y="34"/>
                    <a:pt x="0" y="34"/>
                    <a:pt x="0" y="34"/>
                  </a:cubicBezTo>
                  <a:cubicBezTo>
                    <a:pt x="21" y="5"/>
                    <a:pt x="21" y="5"/>
                    <a:pt x="21" y="5"/>
                  </a:cubicBezTo>
                  <a:cubicBezTo>
                    <a:pt x="19" y="0"/>
                    <a:pt x="19" y="0"/>
                    <a:pt x="19" y="0"/>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5" name="Freeform 79"/>
            <p:cNvSpPr/>
            <p:nvPr/>
          </p:nvSpPr>
          <p:spPr bwMode="auto">
            <a:xfrm>
              <a:off x="906965" y="3375348"/>
              <a:ext cx="38962" cy="210853"/>
            </a:xfrm>
            <a:custGeom>
              <a:avLst/>
              <a:gdLst>
                <a:gd name="T0" fmla="*/ 29 w 29"/>
                <a:gd name="T1" fmla="*/ 3 h 163"/>
                <a:gd name="T2" fmla="*/ 29 w 29"/>
                <a:gd name="T3" fmla="*/ 0 h 163"/>
                <a:gd name="T4" fmla="*/ 8 w 29"/>
                <a:gd name="T5" fmla="*/ 29 h 163"/>
                <a:gd name="T6" fmla="*/ 6 w 29"/>
                <a:gd name="T7" fmla="*/ 32 h 163"/>
                <a:gd name="T8" fmla="*/ 1 w 29"/>
                <a:gd name="T9" fmla="*/ 60 h 163"/>
                <a:gd name="T10" fmla="*/ 6 w 29"/>
                <a:gd name="T11" fmla="*/ 77 h 163"/>
                <a:gd name="T12" fmla="*/ 11 w 29"/>
                <a:gd name="T13" fmla="*/ 84 h 163"/>
                <a:gd name="T14" fmla="*/ 19 w 29"/>
                <a:gd name="T15" fmla="*/ 100 h 163"/>
                <a:gd name="T16" fmla="*/ 19 w 29"/>
                <a:gd name="T17" fmla="*/ 114 h 163"/>
                <a:gd name="T18" fmla="*/ 21 w 29"/>
                <a:gd name="T19" fmla="*/ 121 h 163"/>
                <a:gd name="T20" fmla="*/ 10 w 29"/>
                <a:gd name="T21" fmla="*/ 142 h 163"/>
                <a:gd name="T22" fmla="*/ 14 w 29"/>
                <a:gd name="T23" fmla="*/ 163 h 163"/>
                <a:gd name="T24" fmla="*/ 19 w 29"/>
                <a:gd name="T25" fmla="*/ 151 h 163"/>
                <a:gd name="T26" fmla="*/ 22 w 29"/>
                <a:gd name="T27" fmla="*/ 122 h 163"/>
                <a:gd name="T28" fmla="*/ 29 w 29"/>
                <a:gd name="T29" fmla="*/ 91 h 163"/>
                <a:gd name="T30" fmla="*/ 29 w 29"/>
                <a:gd name="T31" fmla="*/ 87 h 163"/>
                <a:gd name="T32" fmla="*/ 10 w 29"/>
                <a:gd name="T33" fmla="*/ 62 h 163"/>
                <a:gd name="T34" fmla="*/ 6 w 29"/>
                <a:gd name="T35" fmla="*/ 39 h 163"/>
                <a:gd name="T36" fmla="*/ 29 w 29"/>
                <a:gd name="T37" fmla="*/ 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63">
                  <a:moveTo>
                    <a:pt x="29" y="3"/>
                  </a:moveTo>
                  <a:cubicBezTo>
                    <a:pt x="29" y="0"/>
                    <a:pt x="29" y="0"/>
                    <a:pt x="29" y="0"/>
                  </a:cubicBezTo>
                  <a:cubicBezTo>
                    <a:pt x="8" y="29"/>
                    <a:pt x="8" y="29"/>
                    <a:pt x="8" y="29"/>
                  </a:cubicBezTo>
                  <a:cubicBezTo>
                    <a:pt x="6" y="32"/>
                    <a:pt x="6" y="32"/>
                    <a:pt x="6" y="32"/>
                  </a:cubicBezTo>
                  <a:cubicBezTo>
                    <a:pt x="1" y="41"/>
                    <a:pt x="0" y="51"/>
                    <a:pt x="1" y="60"/>
                  </a:cubicBezTo>
                  <a:cubicBezTo>
                    <a:pt x="1" y="66"/>
                    <a:pt x="3" y="71"/>
                    <a:pt x="6" y="77"/>
                  </a:cubicBezTo>
                  <a:cubicBezTo>
                    <a:pt x="8" y="79"/>
                    <a:pt x="10" y="82"/>
                    <a:pt x="11" y="84"/>
                  </a:cubicBezTo>
                  <a:cubicBezTo>
                    <a:pt x="16" y="90"/>
                    <a:pt x="18" y="95"/>
                    <a:pt x="19" y="100"/>
                  </a:cubicBezTo>
                  <a:cubicBezTo>
                    <a:pt x="19" y="114"/>
                    <a:pt x="19" y="114"/>
                    <a:pt x="19" y="114"/>
                  </a:cubicBezTo>
                  <a:cubicBezTo>
                    <a:pt x="21" y="121"/>
                    <a:pt x="21" y="121"/>
                    <a:pt x="21" y="121"/>
                  </a:cubicBezTo>
                  <a:cubicBezTo>
                    <a:pt x="10" y="142"/>
                    <a:pt x="10" y="142"/>
                    <a:pt x="10" y="142"/>
                  </a:cubicBezTo>
                  <a:cubicBezTo>
                    <a:pt x="14" y="163"/>
                    <a:pt x="14" y="163"/>
                    <a:pt x="14" y="163"/>
                  </a:cubicBezTo>
                  <a:cubicBezTo>
                    <a:pt x="19" y="151"/>
                    <a:pt x="19" y="151"/>
                    <a:pt x="19" y="151"/>
                  </a:cubicBezTo>
                  <a:cubicBezTo>
                    <a:pt x="19" y="142"/>
                    <a:pt x="19" y="132"/>
                    <a:pt x="22" y="122"/>
                  </a:cubicBezTo>
                  <a:cubicBezTo>
                    <a:pt x="29" y="91"/>
                    <a:pt x="29" y="91"/>
                    <a:pt x="29" y="91"/>
                  </a:cubicBezTo>
                  <a:cubicBezTo>
                    <a:pt x="29" y="87"/>
                    <a:pt x="29" y="87"/>
                    <a:pt x="29" y="87"/>
                  </a:cubicBezTo>
                  <a:cubicBezTo>
                    <a:pt x="20" y="79"/>
                    <a:pt x="14" y="71"/>
                    <a:pt x="10" y="62"/>
                  </a:cubicBezTo>
                  <a:cubicBezTo>
                    <a:pt x="6" y="56"/>
                    <a:pt x="5" y="48"/>
                    <a:pt x="6" y="39"/>
                  </a:cubicBezTo>
                  <a:cubicBezTo>
                    <a:pt x="29" y="3"/>
                    <a:pt x="29" y="3"/>
                    <a:pt x="29" y="3"/>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6" name="Freeform 80"/>
            <p:cNvSpPr/>
            <p:nvPr/>
          </p:nvSpPr>
          <p:spPr bwMode="auto">
            <a:xfrm>
              <a:off x="916132" y="3382223"/>
              <a:ext cx="34378" cy="99697"/>
            </a:xfrm>
            <a:custGeom>
              <a:avLst/>
              <a:gdLst>
                <a:gd name="T0" fmla="*/ 13 w 25"/>
                <a:gd name="T1" fmla="*/ 23 h 77"/>
                <a:gd name="T2" fmla="*/ 22 w 25"/>
                <a:gd name="T3" fmla="*/ 9 h 77"/>
                <a:gd name="T4" fmla="*/ 25 w 25"/>
                <a:gd name="T5" fmla="*/ 5 h 77"/>
                <a:gd name="T6" fmla="*/ 23 w 25"/>
                <a:gd name="T7" fmla="*/ 0 h 77"/>
                <a:gd name="T8" fmla="*/ 1 w 25"/>
                <a:gd name="T9" fmla="*/ 36 h 77"/>
                <a:gd name="T10" fmla="*/ 22 w 25"/>
                <a:gd name="T11" fmla="*/ 77 h 77"/>
                <a:gd name="T12" fmla="*/ 22 w 25"/>
                <a:gd name="T13" fmla="*/ 66 h 77"/>
                <a:gd name="T14" fmla="*/ 15 w 25"/>
                <a:gd name="T15" fmla="*/ 55 h 77"/>
                <a:gd name="T16" fmla="*/ 13 w 25"/>
                <a:gd name="T17" fmla="*/ 50 h 77"/>
                <a:gd name="T18" fmla="*/ 13 w 25"/>
                <a:gd name="T19" fmla="*/ 2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7">
                  <a:moveTo>
                    <a:pt x="13" y="23"/>
                  </a:moveTo>
                  <a:cubicBezTo>
                    <a:pt x="22" y="9"/>
                    <a:pt x="22" y="9"/>
                    <a:pt x="22" y="9"/>
                  </a:cubicBezTo>
                  <a:cubicBezTo>
                    <a:pt x="25" y="5"/>
                    <a:pt x="25" y="5"/>
                    <a:pt x="25" y="5"/>
                  </a:cubicBezTo>
                  <a:cubicBezTo>
                    <a:pt x="23" y="0"/>
                    <a:pt x="23" y="0"/>
                    <a:pt x="23" y="0"/>
                  </a:cubicBezTo>
                  <a:cubicBezTo>
                    <a:pt x="13" y="12"/>
                    <a:pt x="6" y="24"/>
                    <a:pt x="1" y="36"/>
                  </a:cubicBezTo>
                  <a:cubicBezTo>
                    <a:pt x="0" y="48"/>
                    <a:pt x="7" y="62"/>
                    <a:pt x="22" y="77"/>
                  </a:cubicBezTo>
                  <a:cubicBezTo>
                    <a:pt x="22" y="66"/>
                    <a:pt x="22" y="66"/>
                    <a:pt x="22" y="66"/>
                  </a:cubicBezTo>
                  <a:cubicBezTo>
                    <a:pt x="19" y="62"/>
                    <a:pt x="17" y="59"/>
                    <a:pt x="15" y="55"/>
                  </a:cubicBezTo>
                  <a:cubicBezTo>
                    <a:pt x="14" y="53"/>
                    <a:pt x="13" y="51"/>
                    <a:pt x="13" y="50"/>
                  </a:cubicBezTo>
                  <a:cubicBezTo>
                    <a:pt x="8" y="39"/>
                    <a:pt x="8" y="30"/>
                    <a:pt x="13" y="23"/>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7" name="Freeform 81"/>
            <p:cNvSpPr>
              <a:spLocks noEditPoints="1"/>
            </p:cNvSpPr>
            <p:nvPr/>
          </p:nvSpPr>
          <p:spPr bwMode="auto">
            <a:xfrm>
              <a:off x="882900" y="3462440"/>
              <a:ext cx="37816" cy="199394"/>
            </a:xfrm>
            <a:custGeom>
              <a:avLst/>
              <a:gdLst>
                <a:gd name="T0" fmla="*/ 17 w 27"/>
                <a:gd name="T1" fmla="*/ 62 h 154"/>
                <a:gd name="T2" fmla="*/ 27 w 27"/>
                <a:gd name="T3" fmla="*/ 23 h 154"/>
                <a:gd name="T4" fmla="*/ 16 w 27"/>
                <a:gd name="T5" fmla="*/ 0 h 154"/>
                <a:gd name="T6" fmla="*/ 2 w 27"/>
                <a:gd name="T7" fmla="*/ 54 h 154"/>
                <a:gd name="T8" fmla="*/ 8 w 27"/>
                <a:gd name="T9" fmla="*/ 147 h 154"/>
                <a:gd name="T10" fmla="*/ 10 w 27"/>
                <a:gd name="T11" fmla="*/ 154 h 154"/>
                <a:gd name="T12" fmla="*/ 24 w 27"/>
                <a:gd name="T13" fmla="*/ 141 h 154"/>
                <a:gd name="T14" fmla="*/ 17 w 27"/>
                <a:gd name="T15" fmla="*/ 62 h 154"/>
                <a:gd name="T16" fmla="*/ 17 w 27"/>
                <a:gd name="T17" fmla="*/ 7 h 154"/>
                <a:gd name="T18" fmla="*/ 19 w 27"/>
                <a:gd name="T19" fmla="*/ 13 h 154"/>
                <a:gd name="T20" fmla="*/ 9 w 27"/>
                <a:gd name="T21" fmla="*/ 55 h 154"/>
                <a:gd name="T22" fmla="*/ 9 w 27"/>
                <a:gd name="T23" fmla="*/ 106 h 154"/>
                <a:gd name="T24" fmla="*/ 15 w 27"/>
                <a:gd name="T25" fmla="*/ 146 h 154"/>
                <a:gd name="T26" fmla="*/ 11 w 27"/>
                <a:gd name="T27" fmla="*/ 149 h 154"/>
                <a:gd name="T28" fmla="*/ 5 w 27"/>
                <a:gd name="T29" fmla="*/ 103 h 154"/>
                <a:gd name="T30" fmla="*/ 5 w 27"/>
                <a:gd name="T31" fmla="*/ 54 h 154"/>
                <a:gd name="T32" fmla="*/ 17 w 27"/>
                <a:gd name="T33" fmla="*/ 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154">
                  <a:moveTo>
                    <a:pt x="17" y="62"/>
                  </a:moveTo>
                  <a:cubicBezTo>
                    <a:pt x="27" y="23"/>
                    <a:pt x="27" y="23"/>
                    <a:pt x="27" y="23"/>
                  </a:cubicBezTo>
                  <a:cubicBezTo>
                    <a:pt x="16" y="0"/>
                    <a:pt x="16" y="0"/>
                    <a:pt x="16" y="0"/>
                  </a:cubicBezTo>
                  <a:cubicBezTo>
                    <a:pt x="2" y="54"/>
                    <a:pt x="2" y="54"/>
                    <a:pt x="2" y="54"/>
                  </a:cubicBezTo>
                  <a:cubicBezTo>
                    <a:pt x="0" y="87"/>
                    <a:pt x="2" y="118"/>
                    <a:pt x="8" y="147"/>
                  </a:cubicBezTo>
                  <a:cubicBezTo>
                    <a:pt x="10" y="154"/>
                    <a:pt x="10" y="154"/>
                    <a:pt x="10" y="154"/>
                  </a:cubicBezTo>
                  <a:cubicBezTo>
                    <a:pt x="24" y="141"/>
                    <a:pt x="24" y="141"/>
                    <a:pt x="24" y="141"/>
                  </a:cubicBezTo>
                  <a:cubicBezTo>
                    <a:pt x="17" y="62"/>
                    <a:pt x="17" y="62"/>
                    <a:pt x="17" y="62"/>
                  </a:cubicBezTo>
                  <a:close/>
                  <a:moveTo>
                    <a:pt x="17" y="7"/>
                  </a:moveTo>
                  <a:cubicBezTo>
                    <a:pt x="19" y="13"/>
                    <a:pt x="19" y="13"/>
                    <a:pt x="19" y="13"/>
                  </a:cubicBezTo>
                  <a:cubicBezTo>
                    <a:pt x="9" y="55"/>
                    <a:pt x="9" y="55"/>
                    <a:pt x="9" y="55"/>
                  </a:cubicBezTo>
                  <a:cubicBezTo>
                    <a:pt x="7" y="70"/>
                    <a:pt x="7" y="87"/>
                    <a:pt x="9" y="106"/>
                  </a:cubicBezTo>
                  <a:cubicBezTo>
                    <a:pt x="15" y="146"/>
                    <a:pt x="15" y="146"/>
                    <a:pt x="15" y="146"/>
                  </a:cubicBezTo>
                  <a:cubicBezTo>
                    <a:pt x="11" y="149"/>
                    <a:pt x="11" y="149"/>
                    <a:pt x="11" y="149"/>
                  </a:cubicBezTo>
                  <a:cubicBezTo>
                    <a:pt x="5" y="103"/>
                    <a:pt x="5" y="103"/>
                    <a:pt x="5" y="103"/>
                  </a:cubicBezTo>
                  <a:cubicBezTo>
                    <a:pt x="4" y="85"/>
                    <a:pt x="4" y="69"/>
                    <a:pt x="5" y="54"/>
                  </a:cubicBezTo>
                  <a:cubicBezTo>
                    <a:pt x="17" y="7"/>
                    <a:pt x="17" y="7"/>
                    <a:pt x="17" y="7"/>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8" name="Freeform 82"/>
            <p:cNvSpPr/>
            <p:nvPr/>
          </p:nvSpPr>
          <p:spPr bwMode="auto">
            <a:xfrm>
              <a:off x="888630" y="3471606"/>
              <a:ext cx="20627" cy="183351"/>
            </a:xfrm>
            <a:custGeom>
              <a:avLst/>
              <a:gdLst>
                <a:gd name="T0" fmla="*/ 15 w 15"/>
                <a:gd name="T1" fmla="*/ 6 h 142"/>
                <a:gd name="T2" fmla="*/ 13 w 15"/>
                <a:gd name="T3" fmla="*/ 0 h 142"/>
                <a:gd name="T4" fmla="*/ 1 w 15"/>
                <a:gd name="T5" fmla="*/ 47 h 142"/>
                <a:gd name="T6" fmla="*/ 1 w 15"/>
                <a:gd name="T7" fmla="*/ 96 h 142"/>
                <a:gd name="T8" fmla="*/ 7 w 15"/>
                <a:gd name="T9" fmla="*/ 142 h 142"/>
                <a:gd name="T10" fmla="*/ 11 w 15"/>
                <a:gd name="T11" fmla="*/ 139 h 142"/>
                <a:gd name="T12" fmla="*/ 5 w 15"/>
                <a:gd name="T13" fmla="*/ 99 h 142"/>
                <a:gd name="T14" fmla="*/ 5 w 15"/>
                <a:gd name="T15" fmla="*/ 48 h 142"/>
                <a:gd name="T16" fmla="*/ 15 w 15"/>
                <a:gd name="T17" fmla="*/ 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2">
                  <a:moveTo>
                    <a:pt x="15" y="6"/>
                  </a:moveTo>
                  <a:cubicBezTo>
                    <a:pt x="13" y="0"/>
                    <a:pt x="13" y="0"/>
                    <a:pt x="13" y="0"/>
                  </a:cubicBezTo>
                  <a:cubicBezTo>
                    <a:pt x="1" y="47"/>
                    <a:pt x="1" y="47"/>
                    <a:pt x="1" y="47"/>
                  </a:cubicBezTo>
                  <a:cubicBezTo>
                    <a:pt x="0" y="62"/>
                    <a:pt x="0" y="78"/>
                    <a:pt x="1" y="96"/>
                  </a:cubicBezTo>
                  <a:cubicBezTo>
                    <a:pt x="7" y="142"/>
                    <a:pt x="7" y="142"/>
                    <a:pt x="7" y="142"/>
                  </a:cubicBezTo>
                  <a:cubicBezTo>
                    <a:pt x="11" y="139"/>
                    <a:pt x="11" y="139"/>
                    <a:pt x="11" y="139"/>
                  </a:cubicBezTo>
                  <a:cubicBezTo>
                    <a:pt x="5" y="99"/>
                    <a:pt x="5" y="99"/>
                    <a:pt x="5" y="99"/>
                  </a:cubicBezTo>
                  <a:cubicBezTo>
                    <a:pt x="3" y="80"/>
                    <a:pt x="3" y="63"/>
                    <a:pt x="5" y="48"/>
                  </a:cubicBezTo>
                  <a:cubicBezTo>
                    <a:pt x="15" y="6"/>
                    <a:pt x="15" y="6"/>
                    <a:pt x="15"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69" name="Freeform 83"/>
            <p:cNvSpPr/>
            <p:nvPr/>
          </p:nvSpPr>
          <p:spPr bwMode="auto">
            <a:xfrm>
              <a:off x="918424" y="3523174"/>
              <a:ext cx="13751" cy="32086"/>
            </a:xfrm>
            <a:custGeom>
              <a:avLst/>
              <a:gdLst>
                <a:gd name="T0" fmla="*/ 12 w 12"/>
                <a:gd name="T1" fmla="*/ 9 h 28"/>
                <a:gd name="T2" fmla="*/ 12 w 12"/>
                <a:gd name="T3" fmla="*/ 0 h 28"/>
                <a:gd name="T4" fmla="*/ 0 w 12"/>
                <a:gd name="T5" fmla="*/ 24 h 28"/>
                <a:gd name="T6" fmla="*/ 2 w 12"/>
                <a:gd name="T7" fmla="*/ 28 h 28"/>
                <a:gd name="T8" fmla="*/ 12 w 12"/>
                <a:gd name="T9" fmla="*/ 9 h 28"/>
                <a:gd name="T10" fmla="*/ 12 w 12"/>
                <a:gd name="T11" fmla="*/ 9 h 28"/>
              </a:gdLst>
              <a:ahLst/>
              <a:cxnLst>
                <a:cxn ang="0">
                  <a:pos x="T0" y="T1"/>
                </a:cxn>
                <a:cxn ang="0">
                  <a:pos x="T2" y="T3"/>
                </a:cxn>
                <a:cxn ang="0">
                  <a:pos x="T4" y="T5"/>
                </a:cxn>
                <a:cxn ang="0">
                  <a:pos x="T6" y="T7"/>
                </a:cxn>
                <a:cxn ang="0">
                  <a:pos x="T8" y="T9"/>
                </a:cxn>
                <a:cxn ang="0">
                  <a:pos x="T10" y="T11"/>
                </a:cxn>
              </a:cxnLst>
              <a:rect l="0" t="0" r="r" b="b"/>
              <a:pathLst>
                <a:path w="12" h="28">
                  <a:moveTo>
                    <a:pt x="12" y="9"/>
                  </a:moveTo>
                  <a:lnTo>
                    <a:pt x="12" y="0"/>
                  </a:lnTo>
                  <a:lnTo>
                    <a:pt x="0" y="24"/>
                  </a:lnTo>
                  <a:lnTo>
                    <a:pt x="2" y="28"/>
                  </a:lnTo>
                  <a:lnTo>
                    <a:pt x="12" y="9"/>
                  </a:lnTo>
                  <a:lnTo>
                    <a:pt x="12" y="9"/>
                  </a:ln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0" name="Freeform 84"/>
            <p:cNvSpPr/>
            <p:nvPr/>
          </p:nvSpPr>
          <p:spPr bwMode="auto">
            <a:xfrm>
              <a:off x="928737" y="3577033"/>
              <a:ext cx="35525" cy="52713"/>
            </a:xfrm>
            <a:custGeom>
              <a:avLst/>
              <a:gdLst>
                <a:gd name="T0" fmla="*/ 6 w 26"/>
                <a:gd name="T1" fmla="*/ 0 h 40"/>
                <a:gd name="T2" fmla="*/ 0 w 26"/>
                <a:gd name="T3" fmla="*/ 19 h 40"/>
                <a:gd name="T4" fmla="*/ 6 w 26"/>
                <a:gd name="T5" fmla="*/ 40 h 40"/>
                <a:gd name="T6" fmla="*/ 26 w 26"/>
                <a:gd name="T7" fmla="*/ 15 h 40"/>
                <a:gd name="T8" fmla="*/ 6 w 26"/>
                <a:gd name="T9" fmla="*/ 0 h 40"/>
              </a:gdLst>
              <a:ahLst/>
              <a:cxnLst>
                <a:cxn ang="0">
                  <a:pos x="T0" y="T1"/>
                </a:cxn>
                <a:cxn ang="0">
                  <a:pos x="T2" y="T3"/>
                </a:cxn>
                <a:cxn ang="0">
                  <a:pos x="T4" y="T5"/>
                </a:cxn>
                <a:cxn ang="0">
                  <a:pos x="T6" y="T7"/>
                </a:cxn>
                <a:cxn ang="0">
                  <a:pos x="T8" y="T9"/>
                </a:cxn>
              </a:cxnLst>
              <a:rect l="0" t="0" r="r" b="b"/>
              <a:pathLst>
                <a:path w="26" h="40">
                  <a:moveTo>
                    <a:pt x="6" y="0"/>
                  </a:moveTo>
                  <a:cubicBezTo>
                    <a:pt x="0" y="19"/>
                    <a:pt x="0" y="19"/>
                    <a:pt x="0" y="19"/>
                  </a:cubicBezTo>
                  <a:cubicBezTo>
                    <a:pt x="6" y="40"/>
                    <a:pt x="6" y="40"/>
                    <a:pt x="6" y="40"/>
                  </a:cubicBezTo>
                  <a:cubicBezTo>
                    <a:pt x="26" y="15"/>
                    <a:pt x="26" y="15"/>
                    <a:pt x="26" y="15"/>
                  </a:cubicBezTo>
                  <a:cubicBezTo>
                    <a:pt x="15" y="17"/>
                    <a:pt x="8" y="12"/>
                    <a:pt x="6" y="0"/>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1" name="Freeform 85"/>
            <p:cNvSpPr>
              <a:spLocks noEditPoints="1"/>
            </p:cNvSpPr>
            <p:nvPr/>
          </p:nvSpPr>
          <p:spPr bwMode="auto">
            <a:xfrm>
              <a:off x="892067" y="3640060"/>
              <a:ext cx="46984" cy="60735"/>
            </a:xfrm>
            <a:custGeom>
              <a:avLst/>
              <a:gdLst>
                <a:gd name="T0" fmla="*/ 4 w 35"/>
                <a:gd name="T1" fmla="*/ 17 h 47"/>
                <a:gd name="T2" fmla="*/ 0 w 35"/>
                <a:gd name="T3" fmla="*/ 20 h 47"/>
                <a:gd name="T4" fmla="*/ 1 w 35"/>
                <a:gd name="T5" fmla="*/ 23 h 47"/>
                <a:gd name="T6" fmla="*/ 16 w 35"/>
                <a:gd name="T7" fmla="*/ 9 h 47"/>
                <a:gd name="T8" fmla="*/ 9 w 35"/>
                <a:gd name="T9" fmla="*/ 19 h 47"/>
                <a:gd name="T10" fmla="*/ 7 w 35"/>
                <a:gd name="T11" fmla="*/ 22 h 47"/>
                <a:gd name="T12" fmla="*/ 6 w 35"/>
                <a:gd name="T13" fmla="*/ 27 h 47"/>
                <a:gd name="T14" fmla="*/ 11 w 35"/>
                <a:gd name="T15" fmla="*/ 26 h 47"/>
                <a:gd name="T16" fmla="*/ 9 w 35"/>
                <a:gd name="T17" fmla="*/ 30 h 47"/>
                <a:gd name="T18" fmla="*/ 9 w 35"/>
                <a:gd name="T19" fmla="*/ 31 h 47"/>
                <a:gd name="T20" fmla="*/ 11 w 35"/>
                <a:gd name="T21" fmla="*/ 34 h 47"/>
                <a:gd name="T22" fmla="*/ 14 w 35"/>
                <a:gd name="T23" fmla="*/ 31 h 47"/>
                <a:gd name="T24" fmla="*/ 17 w 35"/>
                <a:gd name="T25" fmla="*/ 31 h 47"/>
                <a:gd name="T26" fmla="*/ 14 w 35"/>
                <a:gd name="T27" fmla="*/ 35 h 47"/>
                <a:gd name="T28" fmla="*/ 15 w 35"/>
                <a:gd name="T29" fmla="*/ 39 h 47"/>
                <a:gd name="T30" fmla="*/ 20 w 35"/>
                <a:gd name="T31" fmla="*/ 35 h 47"/>
                <a:gd name="T32" fmla="*/ 23 w 35"/>
                <a:gd name="T33" fmla="*/ 35 h 47"/>
                <a:gd name="T34" fmla="*/ 19 w 35"/>
                <a:gd name="T35" fmla="*/ 40 h 47"/>
                <a:gd name="T36" fmla="*/ 17 w 35"/>
                <a:gd name="T37" fmla="*/ 44 h 47"/>
                <a:gd name="T38" fmla="*/ 20 w 35"/>
                <a:gd name="T39" fmla="*/ 47 h 47"/>
                <a:gd name="T40" fmla="*/ 35 w 35"/>
                <a:gd name="T41" fmla="*/ 22 h 47"/>
                <a:gd name="T42" fmla="*/ 31 w 35"/>
                <a:gd name="T43" fmla="*/ 0 h 47"/>
                <a:gd name="T44" fmla="*/ 22 w 35"/>
                <a:gd name="T45" fmla="*/ 0 h 47"/>
                <a:gd name="T46" fmla="*/ 18 w 35"/>
                <a:gd name="T47" fmla="*/ 4 h 47"/>
                <a:gd name="T48" fmla="*/ 4 w 35"/>
                <a:gd name="T49" fmla="*/ 17 h 47"/>
                <a:gd name="T50" fmla="*/ 30 w 35"/>
                <a:gd name="T51" fmla="*/ 1 h 47"/>
                <a:gd name="T52" fmla="*/ 29 w 35"/>
                <a:gd name="T53" fmla="*/ 3 h 47"/>
                <a:gd name="T54" fmla="*/ 23 w 35"/>
                <a:gd name="T55" fmla="*/ 5 h 47"/>
                <a:gd name="T56" fmla="*/ 10 w 35"/>
                <a:gd name="T57" fmla="*/ 24 h 47"/>
                <a:gd name="T58" fmla="*/ 7 w 35"/>
                <a:gd name="T59" fmla="*/ 24 h 47"/>
                <a:gd name="T60" fmla="*/ 18 w 35"/>
                <a:gd name="T61" fmla="*/ 9 h 47"/>
                <a:gd name="T62" fmla="*/ 15 w 35"/>
                <a:gd name="T63" fmla="*/ 7 h 47"/>
                <a:gd name="T64" fmla="*/ 22 w 35"/>
                <a:gd name="T65" fmla="*/ 1 h 47"/>
                <a:gd name="T66" fmla="*/ 30 w 35"/>
                <a:gd name="T6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7">
                  <a:moveTo>
                    <a:pt x="4" y="17"/>
                  </a:moveTo>
                  <a:cubicBezTo>
                    <a:pt x="0" y="20"/>
                    <a:pt x="0" y="20"/>
                    <a:pt x="0" y="20"/>
                  </a:cubicBezTo>
                  <a:cubicBezTo>
                    <a:pt x="0" y="22"/>
                    <a:pt x="1" y="23"/>
                    <a:pt x="1" y="23"/>
                  </a:cubicBezTo>
                  <a:cubicBezTo>
                    <a:pt x="16" y="9"/>
                    <a:pt x="16" y="9"/>
                    <a:pt x="16" y="9"/>
                  </a:cubicBezTo>
                  <a:cubicBezTo>
                    <a:pt x="9" y="19"/>
                    <a:pt x="9" y="19"/>
                    <a:pt x="9" y="19"/>
                  </a:cubicBezTo>
                  <a:cubicBezTo>
                    <a:pt x="8" y="20"/>
                    <a:pt x="7" y="21"/>
                    <a:pt x="7" y="22"/>
                  </a:cubicBezTo>
                  <a:cubicBezTo>
                    <a:pt x="6" y="24"/>
                    <a:pt x="5" y="25"/>
                    <a:pt x="6" y="27"/>
                  </a:cubicBezTo>
                  <a:cubicBezTo>
                    <a:pt x="11" y="26"/>
                    <a:pt x="11" y="26"/>
                    <a:pt x="11" y="26"/>
                  </a:cubicBezTo>
                  <a:cubicBezTo>
                    <a:pt x="10" y="28"/>
                    <a:pt x="10" y="29"/>
                    <a:pt x="9" y="30"/>
                  </a:cubicBezTo>
                  <a:cubicBezTo>
                    <a:pt x="9" y="30"/>
                    <a:pt x="9" y="31"/>
                    <a:pt x="9" y="31"/>
                  </a:cubicBezTo>
                  <a:cubicBezTo>
                    <a:pt x="9" y="33"/>
                    <a:pt x="10" y="34"/>
                    <a:pt x="11" y="34"/>
                  </a:cubicBezTo>
                  <a:cubicBezTo>
                    <a:pt x="14" y="31"/>
                    <a:pt x="14" y="31"/>
                    <a:pt x="14" y="31"/>
                  </a:cubicBezTo>
                  <a:cubicBezTo>
                    <a:pt x="17" y="31"/>
                    <a:pt x="17" y="31"/>
                    <a:pt x="17" y="31"/>
                  </a:cubicBezTo>
                  <a:cubicBezTo>
                    <a:pt x="15" y="33"/>
                    <a:pt x="15" y="34"/>
                    <a:pt x="14" y="35"/>
                  </a:cubicBezTo>
                  <a:cubicBezTo>
                    <a:pt x="14" y="37"/>
                    <a:pt x="14" y="38"/>
                    <a:pt x="15" y="39"/>
                  </a:cubicBezTo>
                  <a:cubicBezTo>
                    <a:pt x="20" y="35"/>
                    <a:pt x="20" y="35"/>
                    <a:pt x="20" y="35"/>
                  </a:cubicBezTo>
                  <a:cubicBezTo>
                    <a:pt x="23" y="35"/>
                    <a:pt x="23" y="35"/>
                    <a:pt x="23" y="35"/>
                  </a:cubicBezTo>
                  <a:cubicBezTo>
                    <a:pt x="21" y="37"/>
                    <a:pt x="20" y="38"/>
                    <a:pt x="19" y="40"/>
                  </a:cubicBezTo>
                  <a:cubicBezTo>
                    <a:pt x="18" y="41"/>
                    <a:pt x="17" y="43"/>
                    <a:pt x="17" y="44"/>
                  </a:cubicBezTo>
                  <a:cubicBezTo>
                    <a:pt x="17" y="45"/>
                    <a:pt x="18" y="46"/>
                    <a:pt x="20" y="47"/>
                  </a:cubicBezTo>
                  <a:cubicBezTo>
                    <a:pt x="35" y="22"/>
                    <a:pt x="35" y="22"/>
                    <a:pt x="35" y="22"/>
                  </a:cubicBezTo>
                  <a:cubicBezTo>
                    <a:pt x="31" y="0"/>
                    <a:pt x="31" y="0"/>
                    <a:pt x="31" y="0"/>
                  </a:cubicBezTo>
                  <a:cubicBezTo>
                    <a:pt x="22" y="0"/>
                    <a:pt x="22" y="0"/>
                    <a:pt x="22" y="0"/>
                  </a:cubicBezTo>
                  <a:cubicBezTo>
                    <a:pt x="18" y="4"/>
                    <a:pt x="18" y="4"/>
                    <a:pt x="18" y="4"/>
                  </a:cubicBezTo>
                  <a:cubicBezTo>
                    <a:pt x="4" y="17"/>
                    <a:pt x="4" y="17"/>
                    <a:pt x="4" y="17"/>
                  </a:cubicBezTo>
                  <a:close/>
                  <a:moveTo>
                    <a:pt x="30" y="1"/>
                  </a:moveTo>
                  <a:cubicBezTo>
                    <a:pt x="29" y="3"/>
                    <a:pt x="29" y="3"/>
                    <a:pt x="29" y="3"/>
                  </a:cubicBezTo>
                  <a:cubicBezTo>
                    <a:pt x="23" y="5"/>
                    <a:pt x="23" y="5"/>
                    <a:pt x="23" y="5"/>
                  </a:cubicBezTo>
                  <a:cubicBezTo>
                    <a:pt x="18" y="11"/>
                    <a:pt x="14" y="18"/>
                    <a:pt x="10" y="24"/>
                  </a:cubicBezTo>
                  <a:cubicBezTo>
                    <a:pt x="7" y="24"/>
                    <a:pt x="7" y="24"/>
                    <a:pt x="7" y="24"/>
                  </a:cubicBezTo>
                  <a:cubicBezTo>
                    <a:pt x="18" y="9"/>
                    <a:pt x="18" y="9"/>
                    <a:pt x="18" y="9"/>
                  </a:cubicBezTo>
                  <a:cubicBezTo>
                    <a:pt x="15" y="7"/>
                    <a:pt x="15" y="7"/>
                    <a:pt x="15" y="7"/>
                  </a:cubicBezTo>
                  <a:cubicBezTo>
                    <a:pt x="22" y="1"/>
                    <a:pt x="22" y="1"/>
                    <a:pt x="22" y="1"/>
                  </a:cubicBezTo>
                  <a:cubicBezTo>
                    <a:pt x="30" y="1"/>
                    <a:pt x="30" y="1"/>
                    <a:pt x="30" y="1"/>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2" name="Freeform 86"/>
            <p:cNvSpPr/>
            <p:nvPr/>
          </p:nvSpPr>
          <p:spPr bwMode="auto">
            <a:xfrm>
              <a:off x="901235" y="3641205"/>
              <a:ext cx="30941" cy="29794"/>
            </a:xfrm>
            <a:custGeom>
              <a:avLst/>
              <a:gdLst>
                <a:gd name="T0" fmla="*/ 22 w 23"/>
                <a:gd name="T1" fmla="*/ 2 h 23"/>
                <a:gd name="T2" fmla="*/ 23 w 23"/>
                <a:gd name="T3" fmla="*/ 0 h 23"/>
                <a:gd name="T4" fmla="*/ 15 w 23"/>
                <a:gd name="T5" fmla="*/ 0 h 23"/>
                <a:gd name="T6" fmla="*/ 8 w 23"/>
                <a:gd name="T7" fmla="*/ 6 h 23"/>
                <a:gd name="T8" fmla="*/ 11 w 23"/>
                <a:gd name="T9" fmla="*/ 8 h 23"/>
                <a:gd name="T10" fmla="*/ 0 w 23"/>
                <a:gd name="T11" fmla="*/ 23 h 23"/>
                <a:gd name="T12" fmla="*/ 3 w 23"/>
                <a:gd name="T13" fmla="*/ 23 h 23"/>
                <a:gd name="T14" fmla="*/ 16 w 23"/>
                <a:gd name="T15" fmla="*/ 4 h 23"/>
                <a:gd name="T16" fmla="*/ 22 w 23"/>
                <a:gd name="T17"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22" y="2"/>
                  </a:moveTo>
                  <a:cubicBezTo>
                    <a:pt x="23" y="0"/>
                    <a:pt x="23" y="0"/>
                    <a:pt x="23" y="0"/>
                  </a:cubicBezTo>
                  <a:cubicBezTo>
                    <a:pt x="15" y="0"/>
                    <a:pt x="15" y="0"/>
                    <a:pt x="15" y="0"/>
                  </a:cubicBezTo>
                  <a:cubicBezTo>
                    <a:pt x="8" y="6"/>
                    <a:pt x="8" y="6"/>
                    <a:pt x="8" y="6"/>
                  </a:cubicBezTo>
                  <a:cubicBezTo>
                    <a:pt x="11" y="8"/>
                    <a:pt x="11" y="8"/>
                    <a:pt x="11" y="8"/>
                  </a:cubicBezTo>
                  <a:cubicBezTo>
                    <a:pt x="0" y="23"/>
                    <a:pt x="0" y="23"/>
                    <a:pt x="0" y="23"/>
                  </a:cubicBezTo>
                  <a:cubicBezTo>
                    <a:pt x="3" y="23"/>
                    <a:pt x="3" y="23"/>
                    <a:pt x="3" y="23"/>
                  </a:cubicBezTo>
                  <a:cubicBezTo>
                    <a:pt x="7" y="17"/>
                    <a:pt x="11" y="10"/>
                    <a:pt x="16" y="4"/>
                  </a:cubicBezTo>
                  <a:cubicBezTo>
                    <a:pt x="22" y="2"/>
                    <a:pt x="22" y="2"/>
                    <a:pt x="22" y="2"/>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3" name="Freeform 87"/>
            <p:cNvSpPr>
              <a:spLocks noEditPoints="1"/>
            </p:cNvSpPr>
            <p:nvPr/>
          </p:nvSpPr>
          <p:spPr bwMode="auto">
            <a:xfrm>
              <a:off x="931029" y="3357013"/>
              <a:ext cx="156994" cy="303675"/>
            </a:xfrm>
            <a:custGeom>
              <a:avLst/>
              <a:gdLst>
                <a:gd name="T0" fmla="*/ 0 w 114"/>
                <a:gd name="T1" fmla="*/ 215 h 234"/>
                <a:gd name="T2" fmla="*/ 2 w 114"/>
                <a:gd name="T3" fmla="*/ 218 h 234"/>
                <a:gd name="T4" fmla="*/ 16 w 114"/>
                <a:gd name="T5" fmla="*/ 234 h 234"/>
                <a:gd name="T6" fmla="*/ 93 w 114"/>
                <a:gd name="T7" fmla="*/ 109 h 234"/>
                <a:gd name="T8" fmla="*/ 114 w 114"/>
                <a:gd name="T9" fmla="*/ 0 h 234"/>
                <a:gd name="T10" fmla="*/ 82 w 114"/>
                <a:gd name="T11" fmla="*/ 54 h 234"/>
                <a:gd name="T12" fmla="*/ 71 w 114"/>
                <a:gd name="T13" fmla="*/ 102 h 234"/>
                <a:gd name="T14" fmla="*/ 62 w 114"/>
                <a:gd name="T15" fmla="*/ 131 h 234"/>
                <a:gd name="T16" fmla="*/ 62 w 114"/>
                <a:gd name="T17" fmla="*/ 136 h 234"/>
                <a:gd name="T18" fmla="*/ 48 w 114"/>
                <a:gd name="T19" fmla="*/ 151 h 234"/>
                <a:gd name="T20" fmla="*/ 44 w 114"/>
                <a:gd name="T21" fmla="*/ 160 h 234"/>
                <a:gd name="T22" fmla="*/ 24 w 114"/>
                <a:gd name="T23" fmla="*/ 185 h 234"/>
                <a:gd name="T24" fmla="*/ 4 w 114"/>
                <a:gd name="T25" fmla="*/ 210 h 234"/>
                <a:gd name="T26" fmla="*/ 0 w 114"/>
                <a:gd name="T27" fmla="*/ 215 h 234"/>
                <a:gd name="T28" fmla="*/ 7 w 114"/>
                <a:gd name="T29" fmla="*/ 220 h 234"/>
                <a:gd name="T30" fmla="*/ 3 w 114"/>
                <a:gd name="T31" fmla="*/ 215 h 234"/>
                <a:gd name="T32" fmla="*/ 47 w 114"/>
                <a:gd name="T33" fmla="*/ 161 h 234"/>
                <a:gd name="T34" fmla="*/ 64 w 114"/>
                <a:gd name="T35" fmla="*/ 138 h 234"/>
                <a:gd name="T36" fmla="*/ 74 w 114"/>
                <a:gd name="T37" fmla="*/ 104 h 234"/>
                <a:gd name="T38" fmla="*/ 86 w 114"/>
                <a:gd name="T39" fmla="*/ 50 h 234"/>
                <a:gd name="T40" fmla="*/ 112 w 114"/>
                <a:gd name="T41" fmla="*/ 5 h 234"/>
                <a:gd name="T42" fmla="*/ 90 w 114"/>
                <a:gd name="T43" fmla="*/ 52 h 234"/>
                <a:gd name="T44" fmla="*/ 77 w 114"/>
                <a:gd name="T45" fmla="*/ 105 h 234"/>
                <a:gd name="T46" fmla="*/ 67 w 114"/>
                <a:gd name="T47" fmla="*/ 141 h 234"/>
                <a:gd name="T48" fmla="*/ 51 w 114"/>
                <a:gd name="T49" fmla="*/ 164 h 234"/>
                <a:gd name="T50" fmla="*/ 7 w 114"/>
                <a:gd name="T51" fmla="*/ 22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4" h="234">
                  <a:moveTo>
                    <a:pt x="0" y="215"/>
                  </a:moveTo>
                  <a:cubicBezTo>
                    <a:pt x="0" y="216"/>
                    <a:pt x="1" y="217"/>
                    <a:pt x="2" y="218"/>
                  </a:cubicBezTo>
                  <a:cubicBezTo>
                    <a:pt x="6" y="224"/>
                    <a:pt x="11" y="230"/>
                    <a:pt x="16" y="234"/>
                  </a:cubicBezTo>
                  <a:cubicBezTo>
                    <a:pt x="51" y="198"/>
                    <a:pt x="76" y="156"/>
                    <a:pt x="93" y="109"/>
                  </a:cubicBezTo>
                  <a:cubicBezTo>
                    <a:pt x="103" y="75"/>
                    <a:pt x="110" y="38"/>
                    <a:pt x="114" y="0"/>
                  </a:cubicBezTo>
                  <a:cubicBezTo>
                    <a:pt x="100" y="10"/>
                    <a:pt x="90" y="28"/>
                    <a:pt x="82" y="54"/>
                  </a:cubicBezTo>
                  <a:cubicBezTo>
                    <a:pt x="76" y="70"/>
                    <a:pt x="72" y="86"/>
                    <a:pt x="71" y="102"/>
                  </a:cubicBezTo>
                  <a:cubicBezTo>
                    <a:pt x="66" y="111"/>
                    <a:pt x="63" y="121"/>
                    <a:pt x="62" y="131"/>
                  </a:cubicBezTo>
                  <a:cubicBezTo>
                    <a:pt x="62" y="133"/>
                    <a:pt x="62" y="134"/>
                    <a:pt x="62" y="136"/>
                  </a:cubicBezTo>
                  <a:cubicBezTo>
                    <a:pt x="56" y="140"/>
                    <a:pt x="51" y="145"/>
                    <a:pt x="48" y="151"/>
                  </a:cubicBezTo>
                  <a:cubicBezTo>
                    <a:pt x="46" y="154"/>
                    <a:pt x="45" y="157"/>
                    <a:pt x="44" y="160"/>
                  </a:cubicBezTo>
                  <a:cubicBezTo>
                    <a:pt x="24" y="185"/>
                    <a:pt x="24" y="185"/>
                    <a:pt x="24" y="185"/>
                  </a:cubicBezTo>
                  <a:cubicBezTo>
                    <a:pt x="4" y="210"/>
                    <a:pt x="4" y="210"/>
                    <a:pt x="4" y="210"/>
                  </a:cubicBezTo>
                  <a:cubicBezTo>
                    <a:pt x="0" y="215"/>
                    <a:pt x="0" y="215"/>
                    <a:pt x="0" y="215"/>
                  </a:cubicBezTo>
                  <a:close/>
                  <a:moveTo>
                    <a:pt x="7" y="220"/>
                  </a:moveTo>
                  <a:cubicBezTo>
                    <a:pt x="3" y="215"/>
                    <a:pt x="3" y="215"/>
                    <a:pt x="3" y="215"/>
                  </a:cubicBezTo>
                  <a:cubicBezTo>
                    <a:pt x="47" y="161"/>
                    <a:pt x="47" y="161"/>
                    <a:pt x="47" y="161"/>
                  </a:cubicBezTo>
                  <a:cubicBezTo>
                    <a:pt x="50" y="151"/>
                    <a:pt x="55" y="144"/>
                    <a:pt x="64" y="138"/>
                  </a:cubicBezTo>
                  <a:cubicBezTo>
                    <a:pt x="64" y="126"/>
                    <a:pt x="68" y="114"/>
                    <a:pt x="74" y="104"/>
                  </a:cubicBezTo>
                  <a:cubicBezTo>
                    <a:pt x="74" y="86"/>
                    <a:pt x="79" y="68"/>
                    <a:pt x="86" y="50"/>
                  </a:cubicBezTo>
                  <a:cubicBezTo>
                    <a:pt x="92" y="30"/>
                    <a:pt x="100" y="15"/>
                    <a:pt x="112" y="5"/>
                  </a:cubicBezTo>
                  <a:cubicBezTo>
                    <a:pt x="101" y="20"/>
                    <a:pt x="94" y="35"/>
                    <a:pt x="90" y="52"/>
                  </a:cubicBezTo>
                  <a:cubicBezTo>
                    <a:pt x="83" y="68"/>
                    <a:pt x="79" y="86"/>
                    <a:pt x="77" y="105"/>
                  </a:cubicBezTo>
                  <a:cubicBezTo>
                    <a:pt x="72" y="116"/>
                    <a:pt x="69" y="127"/>
                    <a:pt x="67" y="141"/>
                  </a:cubicBezTo>
                  <a:cubicBezTo>
                    <a:pt x="59" y="147"/>
                    <a:pt x="53" y="155"/>
                    <a:pt x="51" y="164"/>
                  </a:cubicBezTo>
                  <a:cubicBezTo>
                    <a:pt x="7" y="220"/>
                    <a:pt x="7" y="220"/>
                    <a:pt x="7" y="220"/>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4" name="Freeform 88"/>
            <p:cNvSpPr/>
            <p:nvPr/>
          </p:nvSpPr>
          <p:spPr bwMode="auto">
            <a:xfrm>
              <a:off x="935613" y="3363889"/>
              <a:ext cx="148972" cy="278464"/>
            </a:xfrm>
            <a:custGeom>
              <a:avLst/>
              <a:gdLst>
                <a:gd name="T0" fmla="*/ 0 w 109"/>
                <a:gd name="T1" fmla="*/ 210 h 215"/>
                <a:gd name="T2" fmla="*/ 4 w 109"/>
                <a:gd name="T3" fmla="*/ 215 h 215"/>
                <a:gd name="T4" fmla="*/ 48 w 109"/>
                <a:gd name="T5" fmla="*/ 159 h 215"/>
                <a:gd name="T6" fmla="*/ 64 w 109"/>
                <a:gd name="T7" fmla="*/ 136 h 215"/>
                <a:gd name="T8" fmla="*/ 74 w 109"/>
                <a:gd name="T9" fmla="*/ 100 h 215"/>
                <a:gd name="T10" fmla="*/ 87 w 109"/>
                <a:gd name="T11" fmla="*/ 47 h 215"/>
                <a:gd name="T12" fmla="*/ 109 w 109"/>
                <a:gd name="T13" fmla="*/ 0 h 215"/>
                <a:gd name="T14" fmla="*/ 83 w 109"/>
                <a:gd name="T15" fmla="*/ 45 h 215"/>
                <a:gd name="T16" fmla="*/ 71 w 109"/>
                <a:gd name="T17" fmla="*/ 99 h 215"/>
                <a:gd name="T18" fmla="*/ 61 w 109"/>
                <a:gd name="T19" fmla="*/ 133 h 215"/>
                <a:gd name="T20" fmla="*/ 44 w 109"/>
                <a:gd name="T21" fmla="*/ 156 h 215"/>
                <a:gd name="T22" fmla="*/ 0 w 109"/>
                <a:gd name="T23" fmla="*/ 21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215">
                  <a:moveTo>
                    <a:pt x="0" y="210"/>
                  </a:moveTo>
                  <a:cubicBezTo>
                    <a:pt x="4" y="215"/>
                    <a:pt x="4" y="215"/>
                    <a:pt x="4" y="215"/>
                  </a:cubicBezTo>
                  <a:cubicBezTo>
                    <a:pt x="48" y="159"/>
                    <a:pt x="48" y="159"/>
                    <a:pt x="48" y="159"/>
                  </a:cubicBezTo>
                  <a:cubicBezTo>
                    <a:pt x="50" y="150"/>
                    <a:pt x="56" y="142"/>
                    <a:pt x="64" y="136"/>
                  </a:cubicBezTo>
                  <a:cubicBezTo>
                    <a:pt x="66" y="122"/>
                    <a:pt x="69" y="111"/>
                    <a:pt x="74" y="100"/>
                  </a:cubicBezTo>
                  <a:cubicBezTo>
                    <a:pt x="76" y="81"/>
                    <a:pt x="80" y="63"/>
                    <a:pt x="87" y="47"/>
                  </a:cubicBezTo>
                  <a:cubicBezTo>
                    <a:pt x="91" y="30"/>
                    <a:pt x="98" y="15"/>
                    <a:pt x="109" y="0"/>
                  </a:cubicBezTo>
                  <a:cubicBezTo>
                    <a:pt x="97" y="10"/>
                    <a:pt x="89" y="25"/>
                    <a:pt x="83" y="45"/>
                  </a:cubicBezTo>
                  <a:cubicBezTo>
                    <a:pt x="76" y="63"/>
                    <a:pt x="71" y="81"/>
                    <a:pt x="71" y="99"/>
                  </a:cubicBezTo>
                  <a:cubicBezTo>
                    <a:pt x="65" y="109"/>
                    <a:pt x="61" y="121"/>
                    <a:pt x="61" y="133"/>
                  </a:cubicBezTo>
                  <a:cubicBezTo>
                    <a:pt x="52" y="139"/>
                    <a:pt x="47" y="146"/>
                    <a:pt x="44" y="156"/>
                  </a:cubicBezTo>
                  <a:cubicBezTo>
                    <a:pt x="0" y="210"/>
                    <a:pt x="0" y="210"/>
                    <a:pt x="0" y="2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5" name="Freeform 89"/>
            <p:cNvSpPr/>
            <p:nvPr/>
          </p:nvSpPr>
          <p:spPr bwMode="auto">
            <a:xfrm>
              <a:off x="893214" y="3651519"/>
              <a:ext cx="20627" cy="20627"/>
            </a:xfrm>
            <a:custGeom>
              <a:avLst/>
              <a:gdLst>
                <a:gd name="T0" fmla="*/ 8 w 15"/>
                <a:gd name="T1" fmla="*/ 10 h 16"/>
                <a:gd name="T2" fmla="*/ 15 w 15"/>
                <a:gd name="T3" fmla="*/ 0 h 16"/>
                <a:gd name="T4" fmla="*/ 0 w 15"/>
                <a:gd name="T5" fmla="*/ 14 h 16"/>
                <a:gd name="T6" fmla="*/ 6 w 15"/>
                <a:gd name="T7" fmla="*/ 13 h 16"/>
                <a:gd name="T8" fmla="*/ 8 w 15"/>
                <a:gd name="T9" fmla="*/ 10 h 16"/>
              </a:gdLst>
              <a:ahLst/>
              <a:cxnLst>
                <a:cxn ang="0">
                  <a:pos x="T0" y="T1"/>
                </a:cxn>
                <a:cxn ang="0">
                  <a:pos x="T2" y="T3"/>
                </a:cxn>
                <a:cxn ang="0">
                  <a:pos x="T4" y="T5"/>
                </a:cxn>
                <a:cxn ang="0">
                  <a:pos x="T6" y="T7"/>
                </a:cxn>
                <a:cxn ang="0">
                  <a:pos x="T8" y="T9"/>
                </a:cxn>
              </a:cxnLst>
              <a:rect l="0" t="0" r="r" b="b"/>
              <a:pathLst>
                <a:path w="15" h="16">
                  <a:moveTo>
                    <a:pt x="8" y="10"/>
                  </a:moveTo>
                  <a:cubicBezTo>
                    <a:pt x="15" y="0"/>
                    <a:pt x="15" y="0"/>
                    <a:pt x="15" y="0"/>
                  </a:cubicBezTo>
                  <a:cubicBezTo>
                    <a:pt x="0" y="14"/>
                    <a:pt x="0" y="14"/>
                    <a:pt x="0" y="14"/>
                  </a:cubicBezTo>
                  <a:cubicBezTo>
                    <a:pt x="2" y="16"/>
                    <a:pt x="3" y="15"/>
                    <a:pt x="6" y="13"/>
                  </a:cubicBezTo>
                  <a:cubicBezTo>
                    <a:pt x="6" y="12"/>
                    <a:pt x="7" y="11"/>
                    <a:pt x="8" y="1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6" name="Freeform 90"/>
            <p:cNvSpPr/>
            <p:nvPr/>
          </p:nvSpPr>
          <p:spPr bwMode="auto">
            <a:xfrm>
              <a:off x="900089" y="3673292"/>
              <a:ext cx="6876" cy="5730"/>
            </a:xfrm>
            <a:custGeom>
              <a:avLst/>
              <a:gdLst>
                <a:gd name="T0" fmla="*/ 3 w 5"/>
                <a:gd name="T1" fmla="*/ 4 h 4"/>
                <a:gd name="T2" fmla="*/ 5 w 5"/>
                <a:gd name="T3" fmla="*/ 0 h 4"/>
                <a:gd name="T4" fmla="*/ 0 w 5"/>
                <a:gd name="T5" fmla="*/ 1 h 4"/>
                <a:gd name="T6" fmla="*/ 3 w 5"/>
                <a:gd name="T7" fmla="*/ 4 h 4"/>
              </a:gdLst>
              <a:ahLst/>
              <a:cxnLst>
                <a:cxn ang="0">
                  <a:pos x="T0" y="T1"/>
                </a:cxn>
                <a:cxn ang="0">
                  <a:pos x="T2" y="T3"/>
                </a:cxn>
                <a:cxn ang="0">
                  <a:pos x="T4" y="T5"/>
                </a:cxn>
                <a:cxn ang="0">
                  <a:pos x="T6" y="T7"/>
                </a:cxn>
              </a:cxnLst>
              <a:rect l="0" t="0" r="r" b="b"/>
              <a:pathLst>
                <a:path w="5" h="4">
                  <a:moveTo>
                    <a:pt x="3" y="4"/>
                  </a:moveTo>
                  <a:cubicBezTo>
                    <a:pt x="4" y="3"/>
                    <a:pt x="4" y="2"/>
                    <a:pt x="5" y="0"/>
                  </a:cubicBezTo>
                  <a:cubicBezTo>
                    <a:pt x="0" y="1"/>
                    <a:pt x="0" y="1"/>
                    <a:pt x="0" y="1"/>
                  </a:cubicBezTo>
                  <a:cubicBezTo>
                    <a:pt x="1" y="2"/>
                    <a:pt x="2" y="3"/>
                    <a:pt x="3"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7" name="Freeform 91"/>
            <p:cNvSpPr/>
            <p:nvPr/>
          </p:nvSpPr>
          <p:spPr bwMode="auto">
            <a:xfrm>
              <a:off x="918424" y="3640060"/>
              <a:ext cx="57297" cy="74487"/>
            </a:xfrm>
            <a:custGeom>
              <a:avLst/>
              <a:gdLst>
                <a:gd name="T0" fmla="*/ 11 w 41"/>
                <a:gd name="T1" fmla="*/ 0 h 58"/>
                <a:gd name="T2" fmla="*/ 15 w 41"/>
                <a:gd name="T3" fmla="*/ 22 h 58"/>
                <a:gd name="T4" fmla="*/ 0 w 41"/>
                <a:gd name="T5" fmla="*/ 47 h 58"/>
                <a:gd name="T6" fmla="*/ 3 w 41"/>
                <a:gd name="T7" fmla="*/ 47 h 58"/>
                <a:gd name="T8" fmla="*/ 20 w 41"/>
                <a:gd name="T9" fmla="*/ 26 h 58"/>
                <a:gd name="T10" fmla="*/ 29 w 41"/>
                <a:gd name="T11" fmla="*/ 35 h 58"/>
                <a:gd name="T12" fmla="*/ 40 w 41"/>
                <a:gd name="T13" fmla="*/ 58 h 58"/>
                <a:gd name="T14" fmla="*/ 41 w 41"/>
                <a:gd name="T15" fmla="*/ 58 h 58"/>
                <a:gd name="T16" fmla="*/ 31 w 41"/>
                <a:gd name="T17" fmla="*/ 34 h 58"/>
                <a:gd name="T18" fmla="*/ 23 w 41"/>
                <a:gd name="T19" fmla="*/ 21 h 58"/>
                <a:gd name="T20" fmla="*/ 25 w 41"/>
                <a:gd name="T21" fmla="*/ 16 h 58"/>
                <a:gd name="T22" fmla="*/ 11 w 41"/>
                <a:gd name="T23"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58">
                  <a:moveTo>
                    <a:pt x="11" y="0"/>
                  </a:moveTo>
                  <a:cubicBezTo>
                    <a:pt x="15" y="22"/>
                    <a:pt x="15" y="22"/>
                    <a:pt x="15" y="22"/>
                  </a:cubicBezTo>
                  <a:cubicBezTo>
                    <a:pt x="0" y="47"/>
                    <a:pt x="0" y="47"/>
                    <a:pt x="0" y="47"/>
                  </a:cubicBezTo>
                  <a:cubicBezTo>
                    <a:pt x="0" y="47"/>
                    <a:pt x="1" y="47"/>
                    <a:pt x="3" y="47"/>
                  </a:cubicBezTo>
                  <a:cubicBezTo>
                    <a:pt x="20" y="26"/>
                    <a:pt x="20" y="26"/>
                    <a:pt x="20" y="26"/>
                  </a:cubicBezTo>
                  <a:cubicBezTo>
                    <a:pt x="29" y="35"/>
                    <a:pt x="29" y="35"/>
                    <a:pt x="29" y="35"/>
                  </a:cubicBezTo>
                  <a:cubicBezTo>
                    <a:pt x="40" y="58"/>
                    <a:pt x="40" y="58"/>
                    <a:pt x="40" y="58"/>
                  </a:cubicBezTo>
                  <a:cubicBezTo>
                    <a:pt x="41" y="58"/>
                    <a:pt x="41" y="58"/>
                    <a:pt x="41" y="58"/>
                  </a:cubicBezTo>
                  <a:cubicBezTo>
                    <a:pt x="31" y="34"/>
                    <a:pt x="31" y="34"/>
                    <a:pt x="31" y="34"/>
                  </a:cubicBezTo>
                  <a:cubicBezTo>
                    <a:pt x="23" y="21"/>
                    <a:pt x="23" y="21"/>
                    <a:pt x="23" y="21"/>
                  </a:cubicBezTo>
                  <a:cubicBezTo>
                    <a:pt x="25" y="16"/>
                    <a:pt x="25" y="16"/>
                    <a:pt x="25" y="16"/>
                  </a:cubicBezTo>
                  <a:cubicBezTo>
                    <a:pt x="20" y="12"/>
                    <a:pt x="15" y="6"/>
                    <a:pt x="11"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8" name="Freeform 92"/>
            <p:cNvSpPr>
              <a:spLocks noEditPoints="1"/>
            </p:cNvSpPr>
            <p:nvPr/>
          </p:nvSpPr>
          <p:spPr bwMode="auto">
            <a:xfrm>
              <a:off x="952803" y="3357013"/>
              <a:ext cx="148972" cy="315134"/>
            </a:xfrm>
            <a:custGeom>
              <a:avLst/>
              <a:gdLst>
                <a:gd name="T0" fmla="*/ 83 w 108"/>
                <a:gd name="T1" fmla="*/ 140 h 243"/>
                <a:gd name="T2" fmla="*/ 97 w 108"/>
                <a:gd name="T3" fmla="*/ 98 h 243"/>
                <a:gd name="T4" fmla="*/ 98 w 108"/>
                <a:gd name="T5" fmla="*/ 0 h 243"/>
                <a:gd name="T6" fmla="*/ 77 w 108"/>
                <a:gd name="T7" fmla="*/ 109 h 243"/>
                <a:gd name="T8" fmla="*/ 0 w 108"/>
                <a:gd name="T9" fmla="*/ 234 h 243"/>
                <a:gd name="T10" fmla="*/ 14 w 108"/>
                <a:gd name="T11" fmla="*/ 243 h 243"/>
                <a:gd name="T12" fmla="*/ 44 w 108"/>
                <a:gd name="T13" fmla="*/ 210 h 243"/>
                <a:gd name="T14" fmla="*/ 55 w 108"/>
                <a:gd name="T15" fmla="*/ 194 h 243"/>
                <a:gd name="T16" fmla="*/ 82 w 108"/>
                <a:gd name="T17" fmla="*/ 203 h 243"/>
                <a:gd name="T18" fmla="*/ 76 w 108"/>
                <a:gd name="T19" fmla="*/ 157 h 243"/>
                <a:gd name="T20" fmla="*/ 83 w 108"/>
                <a:gd name="T21" fmla="*/ 140 h 243"/>
                <a:gd name="T22" fmla="*/ 70 w 108"/>
                <a:gd name="T23" fmla="*/ 169 h 243"/>
                <a:gd name="T24" fmla="*/ 70 w 108"/>
                <a:gd name="T25" fmla="*/ 190 h 243"/>
                <a:gd name="T26" fmla="*/ 61 w 108"/>
                <a:gd name="T27" fmla="*/ 186 h 243"/>
                <a:gd name="T28" fmla="*/ 70 w 108"/>
                <a:gd name="T29" fmla="*/ 16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243">
                  <a:moveTo>
                    <a:pt x="83" y="140"/>
                  </a:moveTo>
                  <a:cubicBezTo>
                    <a:pt x="97" y="98"/>
                    <a:pt x="97" y="98"/>
                    <a:pt x="97" y="98"/>
                  </a:cubicBezTo>
                  <a:cubicBezTo>
                    <a:pt x="107" y="54"/>
                    <a:pt x="108" y="21"/>
                    <a:pt x="98" y="0"/>
                  </a:cubicBezTo>
                  <a:cubicBezTo>
                    <a:pt x="94" y="38"/>
                    <a:pt x="87" y="75"/>
                    <a:pt x="77" y="109"/>
                  </a:cubicBezTo>
                  <a:cubicBezTo>
                    <a:pt x="60" y="156"/>
                    <a:pt x="35" y="198"/>
                    <a:pt x="0" y="234"/>
                  </a:cubicBezTo>
                  <a:cubicBezTo>
                    <a:pt x="4" y="238"/>
                    <a:pt x="9" y="241"/>
                    <a:pt x="14" y="243"/>
                  </a:cubicBezTo>
                  <a:cubicBezTo>
                    <a:pt x="25" y="233"/>
                    <a:pt x="35" y="222"/>
                    <a:pt x="44" y="210"/>
                  </a:cubicBezTo>
                  <a:cubicBezTo>
                    <a:pt x="48" y="205"/>
                    <a:pt x="52" y="200"/>
                    <a:pt x="55" y="194"/>
                  </a:cubicBezTo>
                  <a:cubicBezTo>
                    <a:pt x="82" y="203"/>
                    <a:pt x="82" y="203"/>
                    <a:pt x="82" y="203"/>
                  </a:cubicBezTo>
                  <a:cubicBezTo>
                    <a:pt x="76" y="157"/>
                    <a:pt x="76" y="157"/>
                    <a:pt x="76" y="157"/>
                  </a:cubicBezTo>
                  <a:cubicBezTo>
                    <a:pt x="79" y="152"/>
                    <a:pt x="81" y="146"/>
                    <a:pt x="83" y="140"/>
                  </a:cubicBezTo>
                  <a:close/>
                  <a:moveTo>
                    <a:pt x="70" y="169"/>
                  </a:moveTo>
                  <a:cubicBezTo>
                    <a:pt x="70" y="190"/>
                    <a:pt x="70" y="190"/>
                    <a:pt x="70" y="190"/>
                  </a:cubicBezTo>
                  <a:cubicBezTo>
                    <a:pt x="61" y="186"/>
                    <a:pt x="61" y="186"/>
                    <a:pt x="61" y="186"/>
                  </a:cubicBezTo>
                  <a:cubicBezTo>
                    <a:pt x="64" y="181"/>
                    <a:pt x="67" y="175"/>
                    <a:pt x="70" y="169"/>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79" name="Freeform 93"/>
            <p:cNvSpPr/>
            <p:nvPr/>
          </p:nvSpPr>
          <p:spPr bwMode="auto">
            <a:xfrm>
              <a:off x="1036456" y="3575887"/>
              <a:ext cx="12606" cy="27503"/>
            </a:xfrm>
            <a:custGeom>
              <a:avLst/>
              <a:gdLst>
                <a:gd name="T0" fmla="*/ 9 w 9"/>
                <a:gd name="T1" fmla="*/ 21 h 21"/>
                <a:gd name="T2" fmla="*/ 9 w 9"/>
                <a:gd name="T3" fmla="*/ 0 h 21"/>
                <a:gd name="T4" fmla="*/ 0 w 9"/>
                <a:gd name="T5" fmla="*/ 17 h 21"/>
                <a:gd name="T6" fmla="*/ 9 w 9"/>
                <a:gd name="T7" fmla="*/ 21 h 21"/>
              </a:gdLst>
              <a:ahLst/>
              <a:cxnLst>
                <a:cxn ang="0">
                  <a:pos x="T0" y="T1"/>
                </a:cxn>
                <a:cxn ang="0">
                  <a:pos x="T2" y="T3"/>
                </a:cxn>
                <a:cxn ang="0">
                  <a:pos x="T4" y="T5"/>
                </a:cxn>
                <a:cxn ang="0">
                  <a:pos x="T6" y="T7"/>
                </a:cxn>
              </a:cxnLst>
              <a:rect l="0" t="0" r="r" b="b"/>
              <a:pathLst>
                <a:path w="9" h="21">
                  <a:moveTo>
                    <a:pt x="9" y="21"/>
                  </a:moveTo>
                  <a:cubicBezTo>
                    <a:pt x="9" y="0"/>
                    <a:pt x="9" y="0"/>
                    <a:pt x="9" y="0"/>
                  </a:cubicBezTo>
                  <a:cubicBezTo>
                    <a:pt x="6" y="6"/>
                    <a:pt x="3" y="12"/>
                    <a:pt x="0" y="17"/>
                  </a:cubicBezTo>
                  <a:cubicBezTo>
                    <a:pt x="9" y="21"/>
                    <a:pt x="9" y="21"/>
                    <a:pt x="9" y="21"/>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0" name="Freeform 94"/>
            <p:cNvSpPr/>
            <p:nvPr/>
          </p:nvSpPr>
          <p:spPr bwMode="auto">
            <a:xfrm>
              <a:off x="936759" y="3514007"/>
              <a:ext cx="80216" cy="85946"/>
            </a:xfrm>
            <a:custGeom>
              <a:avLst/>
              <a:gdLst>
                <a:gd name="T0" fmla="*/ 28 w 58"/>
                <a:gd name="T1" fmla="*/ 14 h 66"/>
                <a:gd name="T2" fmla="*/ 31 w 58"/>
                <a:gd name="T3" fmla="*/ 0 h 66"/>
                <a:gd name="T4" fmla="*/ 24 w 58"/>
                <a:gd name="T5" fmla="*/ 14 h 66"/>
                <a:gd name="T6" fmla="*/ 30 w 58"/>
                <a:gd name="T7" fmla="*/ 33 h 66"/>
                <a:gd name="T8" fmla="*/ 0 w 58"/>
                <a:gd name="T9" fmla="*/ 49 h 66"/>
                <a:gd name="T10" fmla="*/ 20 w 58"/>
                <a:gd name="T11" fmla="*/ 64 h 66"/>
                <a:gd name="T12" fmla="*/ 40 w 58"/>
                <a:gd name="T13" fmla="*/ 39 h 66"/>
                <a:gd name="T14" fmla="*/ 44 w 58"/>
                <a:gd name="T15" fmla="*/ 30 h 66"/>
                <a:gd name="T16" fmla="*/ 58 w 58"/>
                <a:gd name="T17" fmla="*/ 15 h 66"/>
                <a:gd name="T18" fmla="*/ 58 w 58"/>
                <a:gd name="T19" fmla="*/ 10 h 66"/>
                <a:gd name="T20" fmla="*/ 27 w 58"/>
                <a:gd name="T21" fmla="*/ 18 h 66"/>
                <a:gd name="T22" fmla="*/ 28 w 58"/>
                <a:gd name="T23" fmla="*/ 1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66">
                  <a:moveTo>
                    <a:pt x="28" y="14"/>
                  </a:moveTo>
                  <a:cubicBezTo>
                    <a:pt x="31" y="0"/>
                    <a:pt x="31" y="0"/>
                    <a:pt x="31" y="0"/>
                  </a:cubicBezTo>
                  <a:cubicBezTo>
                    <a:pt x="24" y="14"/>
                    <a:pt x="24" y="14"/>
                    <a:pt x="24" y="14"/>
                  </a:cubicBezTo>
                  <a:cubicBezTo>
                    <a:pt x="23" y="21"/>
                    <a:pt x="25" y="27"/>
                    <a:pt x="30" y="33"/>
                  </a:cubicBezTo>
                  <a:cubicBezTo>
                    <a:pt x="22" y="51"/>
                    <a:pt x="12" y="56"/>
                    <a:pt x="0" y="49"/>
                  </a:cubicBezTo>
                  <a:cubicBezTo>
                    <a:pt x="2" y="61"/>
                    <a:pt x="9" y="66"/>
                    <a:pt x="20" y="64"/>
                  </a:cubicBezTo>
                  <a:cubicBezTo>
                    <a:pt x="40" y="39"/>
                    <a:pt x="40" y="39"/>
                    <a:pt x="40" y="39"/>
                  </a:cubicBezTo>
                  <a:cubicBezTo>
                    <a:pt x="41" y="36"/>
                    <a:pt x="42" y="33"/>
                    <a:pt x="44" y="30"/>
                  </a:cubicBezTo>
                  <a:cubicBezTo>
                    <a:pt x="47" y="24"/>
                    <a:pt x="52" y="19"/>
                    <a:pt x="58" y="15"/>
                  </a:cubicBezTo>
                  <a:cubicBezTo>
                    <a:pt x="58" y="13"/>
                    <a:pt x="58" y="12"/>
                    <a:pt x="58" y="10"/>
                  </a:cubicBezTo>
                  <a:cubicBezTo>
                    <a:pt x="47" y="23"/>
                    <a:pt x="37" y="26"/>
                    <a:pt x="27" y="18"/>
                  </a:cubicBezTo>
                  <a:cubicBezTo>
                    <a:pt x="27" y="17"/>
                    <a:pt x="27" y="15"/>
                    <a:pt x="28" y="14"/>
                  </a:cubicBezTo>
                  <a:close/>
                </a:path>
              </a:pathLst>
            </a:custGeom>
            <a:solidFill>
              <a:srgbClr val="D6CD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1" name="Freeform 95"/>
            <p:cNvSpPr>
              <a:spLocks noEditPoints="1"/>
            </p:cNvSpPr>
            <p:nvPr/>
          </p:nvSpPr>
          <p:spPr bwMode="auto">
            <a:xfrm>
              <a:off x="973430" y="3514007"/>
              <a:ext cx="43546" cy="33233"/>
            </a:xfrm>
            <a:custGeom>
              <a:avLst/>
              <a:gdLst>
                <a:gd name="T0" fmla="*/ 4 w 31"/>
                <a:gd name="T1" fmla="*/ 0 h 26"/>
                <a:gd name="T2" fmla="*/ 1 w 31"/>
                <a:gd name="T3" fmla="*/ 14 h 26"/>
                <a:gd name="T4" fmla="*/ 0 w 31"/>
                <a:gd name="T5" fmla="*/ 18 h 26"/>
                <a:gd name="T6" fmla="*/ 31 w 31"/>
                <a:gd name="T7" fmla="*/ 10 h 26"/>
                <a:gd name="T8" fmla="*/ 4 w 31"/>
                <a:gd name="T9" fmla="*/ 0 h 26"/>
                <a:gd name="T10" fmla="*/ 2 w 31"/>
                <a:gd name="T11" fmla="*/ 17 h 26"/>
                <a:gd name="T12" fmla="*/ 5 w 31"/>
                <a:gd name="T13" fmla="*/ 3 h 26"/>
                <a:gd name="T14" fmla="*/ 29 w 31"/>
                <a:gd name="T15" fmla="*/ 11 h 26"/>
                <a:gd name="T16" fmla="*/ 28 w 31"/>
                <a:gd name="T17" fmla="*/ 12 h 26"/>
                <a:gd name="T18" fmla="*/ 7 w 31"/>
                <a:gd name="T19" fmla="*/ 6 h 26"/>
                <a:gd name="T20" fmla="*/ 2 w 31"/>
                <a:gd name="T21"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6">
                  <a:moveTo>
                    <a:pt x="4" y="0"/>
                  </a:moveTo>
                  <a:cubicBezTo>
                    <a:pt x="1" y="14"/>
                    <a:pt x="1" y="14"/>
                    <a:pt x="1" y="14"/>
                  </a:cubicBezTo>
                  <a:cubicBezTo>
                    <a:pt x="0" y="15"/>
                    <a:pt x="0" y="17"/>
                    <a:pt x="0" y="18"/>
                  </a:cubicBezTo>
                  <a:cubicBezTo>
                    <a:pt x="10" y="26"/>
                    <a:pt x="20" y="23"/>
                    <a:pt x="31" y="10"/>
                  </a:cubicBezTo>
                  <a:cubicBezTo>
                    <a:pt x="4" y="0"/>
                    <a:pt x="4" y="0"/>
                    <a:pt x="4" y="0"/>
                  </a:cubicBezTo>
                  <a:close/>
                  <a:moveTo>
                    <a:pt x="2" y="17"/>
                  </a:moveTo>
                  <a:cubicBezTo>
                    <a:pt x="5" y="3"/>
                    <a:pt x="5" y="3"/>
                    <a:pt x="5" y="3"/>
                  </a:cubicBezTo>
                  <a:cubicBezTo>
                    <a:pt x="29" y="11"/>
                    <a:pt x="29" y="11"/>
                    <a:pt x="29" y="11"/>
                  </a:cubicBezTo>
                  <a:cubicBezTo>
                    <a:pt x="28" y="12"/>
                    <a:pt x="28" y="12"/>
                    <a:pt x="28" y="12"/>
                  </a:cubicBezTo>
                  <a:cubicBezTo>
                    <a:pt x="7" y="6"/>
                    <a:pt x="7" y="6"/>
                    <a:pt x="7" y="6"/>
                  </a:cubicBezTo>
                  <a:cubicBezTo>
                    <a:pt x="2" y="17"/>
                    <a:pt x="2" y="17"/>
                    <a:pt x="2" y="17"/>
                  </a:cubicBezTo>
                  <a:close/>
                </a:path>
              </a:pathLst>
            </a:custGeom>
            <a:solidFill>
              <a:srgbClr val="F3F2E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2" name="Freeform 96"/>
            <p:cNvSpPr/>
            <p:nvPr/>
          </p:nvSpPr>
          <p:spPr bwMode="auto">
            <a:xfrm>
              <a:off x="976867" y="3517444"/>
              <a:ext cx="36670" cy="18335"/>
            </a:xfrm>
            <a:custGeom>
              <a:avLst/>
              <a:gdLst>
                <a:gd name="T0" fmla="*/ 3 w 32"/>
                <a:gd name="T1" fmla="*/ 0 h 16"/>
                <a:gd name="T2" fmla="*/ 0 w 32"/>
                <a:gd name="T3" fmla="*/ 16 h 16"/>
                <a:gd name="T4" fmla="*/ 6 w 32"/>
                <a:gd name="T5" fmla="*/ 4 h 16"/>
                <a:gd name="T6" fmla="*/ 31 w 32"/>
                <a:gd name="T7" fmla="*/ 11 h 16"/>
                <a:gd name="T8" fmla="*/ 32 w 32"/>
                <a:gd name="T9" fmla="*/ 9 h 16"/>
                <a:gd name="T10" fmla="*/ 3 w 32"/>
                <a:gd name="T11" fmla="*/ 0 h 16"/>
                <a:gd name="T12" fmla="*/ 3 w 32"/>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32" h="16">
                  <a:moveTo>
                    <a:pt x="3" y="0"/>
                  </a:moveTo>
                  <a:lnTo>
                    <a:pt x="0" y="16"/>
                  </a:lnTo>
                  <a:lnTo>
                    <a:pt x="6" y="4"/>
                  </a:lnTo>
                  <a:lnTo>
                    <a:pt x="31" y="11"/>
                  </a:lnTo>
                  <a:lnTo>
                    <a:pt x="32" y="9"/>
                  </a:lnTo>
                  <a:lnTo>
                    <a:pt x="3" y="0"/>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3" name="Freeform 97"/>
            <p:cNvSpPr>
              <a:spLocks noEditPoints="1"/>
            </p:cNvSpPr>
            <p:nvPr/>
          </p:nvSpPr>
          <p:spPr bwMode="auto">
            <a:xfrm>
              <a:off x="889775" y="3629746"/>
              <a:ext cx="160432" cy="198248"/>
            </a:xfrm>
            <a:custGeom>
              <a:avLst/>
              <a:gdLst>
                <a:gd name="T0" fmla="*/ 60 w 117"/>
                <a:gd name="T1" fmla="*/ 33 h 153"/>
                <a:gd name="T2" fmla="*/ 46 w 117"/>
                <a:gd name="T3" fmla="*/ 24 h 153"/>
                <a:gd name="T4" fmla="*/ 44 w 117"/>
                <a:gd name="T5" fmla="*/ 29 h 153"/>
                <a:gd name="T6" fmla="*/ 52 w 117"/>
                <a:gd name="T7" fmla="*/ 42 h 153"/>
                <a:gd name="T8" fmla="*/ 62 w 117"/>
                <a:gd name="T9" fmla="*/ 66 h 153"/>
                <a:gd name="T10" fmla="*/ 61 w 117"/>
                <a:gd name="T11" fmla="*/ 66 h 153"/>
                <a:gd name="T12" fmla="*/ 59 w 117"/>
                <a:gd name="T13" fmla="*/ 66 h 153"/>
                <a:gd name="T14" fmla="*/ 60 w 117"/>
                <a:gd name="T15" fmla="*/ 69 h 153"/>
                <a:gd name="T16" fmla="*/ 60 w 117"/>
                <a:gd name="T17" fmla="*/ 81 h 153"/>
                <a:gd name="T18" fmla="*/ 57 w 117"/>
                <a:gd name="T19" fmla="*/ 77 h 153"/>
                <a:gd name="T20" fmla="*/ 54 w 117"/>
                <a:gd name="T21" fmla="*/ 81 h 153"/>
                <a:gd name="T22" fmla="*/ 47 w 117"/>
                <a:gd name="T23" fmla="*/ 80 h 153"/>
                <a:gd name="T24" fmla="*/ 44 w 117"/>
                <a:gd name="T25" fmla="*/ 81 h 153"/>
                <a:gd name="T26" fmla="*/ 39 w 117"/>
                <a:gd name="T27" fmla="*/ 75 h 153"/>
                <a:gd name="T28" fmla="*/ 37 w 117"/>
                <a:gd name="T29" fmla="*/ 76 h 153"/>
                <a:gd name="T30" fmla="*/ 28 w 117"/>
                <a:gd name="T31" fmla="*/ 66 h 153"/>
                <a:gd name="T32" fmla="*/ 24 w 117"/>
                <a:gd name="T33" fmla="*/ 55 h 153"/>
                <a:gd name="T34" fmla="*/ 21 w 117"/>
                <a:gd name="T35" fmla="*/ 55 h 153"/>
                <a:gd name="T36" fmla="*/ 18 w 117"/>
                <a:gd name="T37" fmla="*/ 52 h 153"/>
                <a:gd name="T38" fmla="*/ 20 w 117"/>
                <a:gd name="T39" fmla="*/ 48 h 153"/>
                <a:gd name="T40" fmla="*/ 16 w 117"/>
                <a:gd name="T41" fmla="*/ 47 h 153"/>
                <a:gd name="T42" fmla="*/ 15 w 117"/>
                <a:gd name="T43" fmla="*/ 43 h 153"/>
                <a:gd name="T44" fmla="*/ 12 w 117"/>
                <a:gd name="T45" fmla="*/ 42 h 153"/>
                <a:gd name="T46" fmla="*/ 10 w 117"/>
                <a:gd name="T47" fmla="*/ 39 h 153"/>
                <a:gd name="T48" fmla="*/ 0 w 117"/>
                <a:gd name="T49" fmla="*/ 146 h 153"/>
                <a:gd name="T50" fmla="*/ 82 w 117"/>
                <a:gd name="T51" fmla="*/ 134 h 153"/>
                <a:gd name="T52" fmla="*/ 107 w 117"/>
                <a:gd name="T53" fmla="*/ 38 h 153"/>
                <a:gd name="T54" fmla="*/ 117 w 117"/>
                <a:gd name="T55" fmla="*/ 66 h 153"/>
                <a:gd name="T56" fmla="*/ 117 w 117"/>
                <a:gd name="T57" fmla="*/ 13 h 153"/>
                <a:gd name="T58" fmla="*/ 90 w 117"/>
                <a:gd name="T59" fmla="*/ 0 h 153"/>
                <a:gd name="T60" fmla="*/ 60 w 117"/>
                <a:gd name="T61" fmla="*/ 33 h 153"/>
                <a:gd name="T62" fmla="*/ 13 w 117"/>
                <a:gd name="T63" fmla="*/ 49 h 153"/>
                <a:gd name="T64" fmla="*/ 15 w 117"/>
                <a:gd name="T65" fmla="*/ 50 h 153"/>
                <a:gd name="T66" fmla="*/ 15 w 117"/>
                <a:gd name="T67" fmla="*/ 95 h 153"/>
                <a:gd name="T68" fmla="*/ 8 w 117"/>
                <a:gd name="T69" fmla="*/ 143 h 153"/>
                <a:gd name="T70" fmla="*/ 3 w 117"/>
                <a:gd name="T71" fmla="*/ 143 h 153"/>
                <a:gd name="T72" fmla="*/ 13 w 117"/>
                <a:gd name="T73" fmla="*/ 4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53">
                  <a:moveTo>
                    <a:pt x="60" y="33"/>
                  </a:moveTo>
                  <a:cubicBezTo>
                    <a:pt x="55" y="31"/>
                    <a:pt x="50" y="28"/>
                    <a:pt x="46" y="24"/>
                  </a:cubicBezTo>
                  <a:cubicBezTo>
                    <a:pt x="44" y="29"/>
                    <a:pt x="44" y="29"/>
                    <a:pt x="44" y="29"/>
                  </a:cubicBezTo>
                  <a:cubicBezTo>
                    <a:pt x="52" y="42"/>
                    <a:pt x="52" y="42"/>
                    <a:pt x="52" y="42"/>
                  </a:cubicBezTo>
                  <a:cubicBezTo>
                    <a:pt x="62" y="66"/>
                    <a:pt x="62" y="66"/>
                    <a:pt x="62" y="66"/>
                  </a:cubicBezTo>
                  <a:cubicBezTo>
                    <a:pt x="61" y="66"/>
                    <a:pt x="61" y="66"/>
                    <a:pt x="61" y="66"/>
                  </a:cubicBezTo>
                  <a:cubicBezTo>
                    <a:pt x="59" y="66"/>
                    <a:pt x="59" y="66"/>
                    <a:pt x="59" y="66"/>
                  </a:cubicBezTo>
                  <a:cubicBezTo>
                    <a:pt x="60" y="69"/>
                    <a:pt x="60" y="69"/>
                    <a:pt x="60" y="69"/>
                  </a:cubicBezTo>
                  <a:cubicBezTo>
                    <a:pt x="64" y="77"/>
                    <a:pt x="64" y="81"/>
                    <a:pt x="60" y="81"/>
                  </a:cubicBezTo>
                  <a:cubicBezTo>
                    <a:pt x="57" y="77"/>
                    <a:pt x="57" y="77"/>
                    <a:pt x="57" y="77"/>
                  </a:cubicBezTo>
                  <a:cubicBezTo>
                    <a:pt x="56" y="80"/>
                    <a:pt x="55" y="81"/>
                    <a:pt x="54" y="81"/>
                  </a:cubicBezTo>
                  <a:cubicBezTo>
                    <a:pt x="52" y="82"/>
                    <a:pt x="50" y="82"/>
                    <a:pt x="47" y="80"/>
                  </a:cubicBezTo>
                  <a:cubicBezTo>
                    <a:pt x="46" y="81"/>
                    <a:pt x="45" y="81"/>
                    <a:pt x="44" y="81"/>
                  </a:cubicBezTo>
                  <a:cubicBezTo>
                    <a:pt x="42" y="81"/>
                    <a:pt x="41" y="79"/>
                    <a:pt x="39" y="75"/>
                  </a:cubicBezTo>
                  <a:cubicBezTo>
                    <a:pt x="38" y="75"/>
                    <a:pt x="37" y="76"/>
                    <a:pt x="37" y="76"/>
                  </a:cubicBezTo>
                  <a:cubicBezTo>
                    <a:pt x="33" y="78"/>
                    <a:pt x="30" y="74"/>
                    <a:pt x="28" y="66"/>
                  </a:cubicBezTo>
                  <a:cubicBezTo>
                    <a:pt x="24" y="55"/>
                    <a:pt x="24" y="55"/>
                    <a:pt x="24" y="55"/>
                  </a:cubicBezTo>
                  <a:cubicBezTo>
                    <a:pt x="22" y="55"/>
                    <a:pt x="21" y="55"/>
                    <a:pt x="21" y="55"/>
                  </a:cubicBezTo>
                  <a:cubicBezTo>
                    <a:pt x="19" y="54"/>
                    <a:pt x="18" y="53"/>
                    <a:pt x="18" y="52"/>
                  </a:cubicBezTo>
                  <a:cubicBezTo>
                    <a:pt x="18" y="51"/>
                    <a:pt x="19" y="49"/>
                    <a:pt x="20" y="48"/>
                  </a:cubicBezTo>
                  <a:cubicBezTo>
                    <a:pt x="18" y="47"/>
                    <a:pt x="17" y="47"/>
                    <a:pt x="16" y="47"/>
                  </a:cubicBezTo>
                  <a:cubicBezTo>
                    <a:pt x="15" y="46"/>
                    <a:pt x="15" y="45"/>
                    <a:pt x="15" y="43"/>
                  </a:cubicBezTo>
                  <a:cubicBezTo>
                    <a:pt x="14" y="43"/>
                    <a:pt x="13" y="43"/>
                    <a:pt x="12" y="42"/>
                  </a:cubicBezTo>
                  <a:cubicBezTo>
                    <a:pt x="11" y="42"/>
                    <a:pt x="10" y="41"/>
                    <a:pt x="10" y="39"/>
                  </a:cubicBezTo>
                  <a:cubicBezTo>
                    <a:pt x="11" y="77"/>
                    <a:pt x="7" y="113"/>
                    <a:pt x="0" y="146"/>
                  </a:cubicBezTo>
                  <a:cubicBezTo>
                    <a:pt x="33" y="153"/>
                    <a:pt x="61" y="149"/>
                    <a:pt x="82" y="134"/>
                  </a:cubicBezTo>
                  <a:cubicBezTo>
                    <a:pt x="87" y="99"/>
                    <a:pt x="95" y="67"/>
                    <a:pt x="107" y="38"/>
                  </a:cubicBezTo>
                  <a:cubicBezTo>
                    <a:pt x="117" y="66"/>
                    <a:pt x="117" y="66"/>
                    <a:pt x="117" y="66"/>
                  </a:cubicBezTo>
                  <a:cubicBezTo>
                    <a:pt x="117" y="13"/>
                    <a:pt x="117" y="13"/>
                    <a:pt x="117" y="13"/>
                  </a:cubicBezTo>
                  <a:cubicBezTo>
                    <a:pt x="109" y="6"/>
                    <a:pt x="100" y="2"/>
                    <a:pt x="90" y="0"/>
                  </a:cubicBezTo>
                  <a:cubicBezTo>
                    <a:pt x="81" y="12"/>
                    <a:pt x="71" y="23"/>
                    <a:pt x="60" y="33"/>
                  </a:cubicBezTo>
                  <a:close/>
                  <a:moveTo>
                    <a:pt x="13" y="49"/>
                  </a:moveTo>
                  <a:cubicBezTo>
                    <a:pt x="15" y="50"/>
                    <a:pt x="15" y="50"/>
                    <a:pt x="15" y="50"/>
                  </a:cubicBezTo>
                  <a:cubicBezTo>
                    <a:pt x="17" y="65"/>
                    <a:pt x="17" y="80"/>
                    <a:pt x="15" y="95"/>
                  </a:cubicBezTo>
                  <a:cubicBezTo>
                    <a:pt x="8" y="143"/>
                    <a:pt x="8" y="143"/>
                    <a:pt x="8" y="143"/>
                  </a:cubicBezTo>
                  <a:cubicBezTo>
                    <a:pt x="3" y="143"/>
                    <a:pt x="3" y="143"/>
                    <a:pt x="3" y="143"/>
                  </a:cubicBezTo>
                  <a:cubicBezTo>
                    <a:pt x="10" y="99"/>
                    <a:pt x="13" y="68"/>
                    <a:pt x="13" y="49"/>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4" name="Freeform 98"/>
            <p:cNvSpPr/>
            <p:nvPr/>
          </p:nvSpPr>
          <p:spPr bwMode="auto">
            <a:xfrm>
              <a:off x="894359" y="3692773"/>
              <a:ext cx="19481" cy="122616"/>
            </a:xfrm>
            <a:custGeom>
              <a:avLst/>
              <a:gdLst>
                <a:gd name="T0" fmla="*/ 12 w 14"/>
                <a:gd name="T1" fmla="*/ 1 h 94"/>
                <a:gd name="T2" fmla="*/ 10 w 14"/>
                <a:gd name="T3" fmla="*/ 0 h 94"/>
                <a:gd name="T4" fmla="*/ 0 w 14"/>
                <a:gd name="T5" fmla="*/ 94 h 94"/>
                <a:gd name="T6" fmla="*/ 5 w 14"/>
                <a:gd name="T7" fmla="*/ 94 h 94"/>
                <a:gd name="T8" fmla="*/ 12 w 14"/>
                <a:gd name="T9" fmla="*/ 46 h 94"/>
                <a:gd name="T10" fmla="*/ 12 w 14"/>
                <a:gd name="T11" fmla="*/ 1 h 94"/>
              </a:gdLst>
              <a:ahLst/>
              <a:cxnLst>
                <a:cxn ang="0">
                  <a:pos x="T0" y="T1"/>
                </a:cxn>
                <a:cxn ang="0">
                  <a:pos x="T2" y="T3"/>
                </a:cxn>
                <a:cxn ang="0">
                  <a:pos x="T4" y="T5"/>
                </a:cxn>
                <a:cxn ang="0">
                  <a:pos x="T6" y="T7"/>
                </a:cxn>
                <a:cxn ang="0">
                  <a:pos x="T8" y="T9"/>
                </a:cxn>
                <a:cxn ang="0">
                  <a:pos x="T10" y="T11"/>
                </a:cxn>
              </a:cxnLst>
              <a:rect l="0" t="0" r="r" b="b"/>
              <a:pathLst>
                <a:path w="14" h="94">
                  <a:moveTo>
                    <a:pt x="12" y="1"/>
                  </a:moveTo>
                  <a:cubicBezTo>
                    <a:pt x="10" y="0"/>
                    <a:pt x="10" y="0"/>
                    <a:pt x="10" y="0"/>
                  </a:cubicBezTo>
                  <a:cubicBezTo>
                    <a:pt x="10" y="19"/>
                    <a:pt x="7" y="50"/>
                    <a:pt x="0" y="94"/>
                  </a:cubicBezTo>
                  <a:cubicBezTo>
                    <a:pt x="5" y="94"/>
                    <a:pt x="5" y="94"/>
                    <a:pt x="5" y="94"/>
                  </a:cubicBezTo>
                  <a:cubicBezTo>
                    <a:pt x="12" y="46"/>
                    <a:pt x="12" y="46"/>
                    <a:pt x="12" y="46"/>
                  </a:cubicBezTo>
                  <a:cubicBezTo>
                    <a:pt x="14" y="31"/>
                    <a:pt x="14" y="16"/>
                    <a:pt x="12" y="1"/>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5" name="Freeform 99"/>
            <p:cNvSpPr/>
            <p:nvPr/>
          </p:nvSpPr>
          <p:spPr bwMode="auto">
            <a:xfrm>
              <a:off x="889775" y="3609119"/>
              <a:ext cx="178767" cy="239502"/>
            </a:xfrm>
            <a:custGeom>
              <a:avLst/>
              <a:gdLst>
                <a:gd name="T0" fmla="*/ 90 w 130"/>
                <a:gd name="T1" fmla="*/ 16 h 185"/>
                <a:gd name="T2" fmla="*/ 117 w 130"/>
                <a:gd name="T3" fmla="*/ 29 h 185"/>
                <a:gd name="T4" fmla="*/ 117 w 130"/>
                <a:gd name="T5" fmla="*/ 82 h 185"/>
                <a:gd name="T6" fmla="*/ 107 w 130"/>
                <a:gd name="T7" fmla="*/ 54 h 185"/>
                <a:gd name="T8" fmla="*/ 82 w 130"/>
                <a:gd name="T9" fmla="*/ 150 h 185"/>
                <a:gd name="T10" fmla="*/ 0 w 130"/>
                <a:gd name="T11" fmla="*/ 162 h 185"/>
                <a:gd name="T12" fmla="*/ 36 w 130"/>
                <a:gd name="T13" fmla="*/ 175 h 185"/>
                <a:gd name="T14" fmla="*/ 43 w 130"/>
                <a:gd name="T15" fmla="*/ 177 h 185"/>
                <a:gd name="T16" fmla="*/ 71 w 130"/>
                <a:gd name="T17" fmla="*/ 181 h 185"/>
                <a:gd name="T18" fmla="*/ 98 w 130"/>
                <a:gd name="T19" fmla="*/ 182 h 185"/>
                <a:gd name="T20" fmla="*/ 110 w 130"/>
                <a:gd name="T21" fmla="*/ 81 h 185"/>
                <a:gd name="T22" fmla="*/ 115 w 130"/>
                <a:gd name="T23" fmla="*/ 125 h 185"/>
                <a:gd name="T24" fmla="*/ 115 w 130"/>
                <a:gd name="T25" fmla="*/ 126 h 185"/>
                <a:gd name="T26" fmla="*/ 111 w 130"/>
                <a:gd name="T27" fmla="*/ 171 h 185"/>
                <a:gd name="T28" fmla="*/ 117 w 130"/>
                <a:gd name="T29" fmla="*/ 177 h 185"/>
                <a:gd name="T30" fmla="*/ 117 w 130"/>
                <a:gd name="T31" fmla="*/ 185 h 185"/>
                <a:gd name="T32" fmla="*/ 124 w 130"/>
                <a:gd name="T33" fmla="*/ 176 h 185"/>
                <a:gd name="T34" fmla="*/ 124 w 130"/>
                <a:gd name="T35" fmla="*/ 109 h 185"/>
                <a:gd name="T36" fmla="*/ 128 w 130"/>
                <a:gd name="T37" fmla="*/ 9 h 185"/>
                <a:gd name="T38" fmla="*/ 101 w 130"/>
                <a:gd name="T39" fmla="*/ 0 h 185"/>
                <a:gd name="T40" fmla="*/ 90 w 130"/>
                <a:gd name="T41" fmla="*/ 1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85">
                  <a:moveTo>
                    <a:pt x="90" y="16"/>
                  </a:moveTo>
                  <a:cubicBezTo>
                    <a:pt x="100" y="18"/>
                    <a:pt x="109" y="22"/>
                    <a:pt x="117" y="29"/>
                  </a:cubicBezTo>
                  <a:cubicBezTo>
                    <a:pt x="117" y="82"/>
                    <a:pt x="117" y="82"/>
                    <a:pt x="117" y="82"/>
                  </a:cubicBezTo>
                  <a:cubicBezTo>
                    <a:pt x="107" y="54"/>
                    <a:pt x="107" y="54"/>
                    <a:pt x="107" y="54"/>
                  </a:cubicBezTo>
                  <a:cubicBezTo>
                    <a:pt x="95" y="83"/>
                    <a:pt x="87" y="115"/>
                    <a:pt x="82" y="150"/>
                  </a:cubicBezTo>
                  <a:cubicBezTo>
                    <a:pt x="61" y="165"/>
                    <a:pt x="33" y="169"/>
                    <a:pt x="0" y="162"/>
                  </a:cubicBezTo>
                  <a:cubicBezTo>
                    <a:pt x="12" y="168"/>
                    <a:pt x="24" y="172"/>
                    <a:pt x="36" y="175"/>
                  </a:cubicBezTo>
                  <a:cubicBezTo>
                    <a:pt x="38" y="176"/>
                    <a:pt x="40" y="176"/>
                    <a:pt x="43" y="177"/>
                  </a:cubicBezTo>
                  <a:cubicBezTo>
                    <a:pt x="52" y="179"/>
                    <a:pt x="62" y="180"/>
                    <a:pt x="71" y="181"/>
                  </a:cubicBezTo>
                  <a:cubicBezTo>
                    <a:pt x="80" y="182"/>
                    <a:pt x="89" y="183"/>
                    <a:pt x="98" y="182"/>
                  </a:cubicBezTo>
                  <a:cubicBezTo>
                    <a:pt x="97" y="144"/>
                    <a:pt x="101" y="110"/>
                    <a:pt x="110" y="81"/>
                  </a:cubicBezTo>
                  <a:cubicBezTo>
                    <a:pt x="112" y="95"/>
                    <a:pt x="114" y="110"/>
                    <a:pt x="115" y="125"/>
                  </a:cubicBezTo>
                  <a:cubicBezTo>
                    <a:pt x="115" y="126"/>
                    <a:pt x="115" y="126"/>
                    <a:pt x="115" y="126"/>
                  </a:cubicBezTo>
                  <a:cubicBezTo>
                    <a:pt x="111" y="171"/>
                    <a:pt x="111" y="171"/>
                    <a:pt x="111" y="171"/>
                  </a:cubicBezTo>
                  <a:cubicBezTo>
                    <a:pt x="117" y="177"/>
                    <a:pt x="117" y="177"/>
                    <a:pt x="117" y="177"/>
                  </a:cubicBezTo>
                  <a:cubicBezTo>
                    <a:pt x="117" y="179"/>
                    <a:pt x="117" y="182"/>
                    <a:pt x="117" y="185"/>
                  </a:cubicBezTo>
                  <a:cubicBezTo>
                    <a:pt x="124" y="176"/>
                    <a:pt x="124" y="176"/>
                    <a:pt x="124" y="176"/>
                  </a:cubicBezTo>
                  <a:cubicBezTo>
                    <a:pt x="124" y="109"/>
                    <a:pt x="124" y="109"/>
                    <a:pt x="124" y="109"/>
                  </a:cubicBezTo>
                  <a:cubicBezTo>
                    <a:pt x="128" y="76"/>
                    <a:pt x="130" y="43"/>
                    <a:pt x="128" y="9"/>
                  </a:cubicBezTo>
                  <a:cubicBezTo>
                    <a:pt x="101" y="0"/>
                    <a:pt x="101" y="0"/>
                    <a:pt x="101" y="0"/>
                  </a:cubicBezTo>
                  <a:cubicBezTo>
                    <a:pt x="98" y="6"/>
                    <a:pt x="94" y="11"/>
                    <a:pt x="90"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6" name="Freeform 100"/>
            <p:cNvSpPr/>
            <p:nvPr/>
          </p:nvSpPr>
          <p:spPr bwMode="auto">
            <a:xfrm>
              <a:off x="961970" y="3693919"/>
              <a:ext cx="16043" cy="40108"/>
            </a:xfrm>
            <a:custGeom>
              <a:avLst/>
              <a:gdLst>
                <a:gd name="T0" fmla="*/ 0 w 12"/>
                <a:gd name="T1" fmla="*/ 0 h 31"/>
                <a:gd name="T2" fmla="*/ 0 w 12"/>
                <a:gd name="T3" fmla="*/ 6 h 31"/>
                <a:gd name="T4" fmla="*/ 8 w 12"/>
                <a:gd name="T5" fmla="*/ 31 h 31"/>
                <a:gd name="T6" fmla="*/ 8 w 12"/>
                <a:gd name="T7" fmla="*/ 19 h 31"/>
                <a:gd name="T8" fmla="*/ 7 w 12"/>
                <a:gd name="T9" fmla="*/ 16 h 31"/>
                <a:gd name="T10" fmla="*/ 0 w 12"/>
                <a:gd name="T11" fmla="*/ 0 h 31"/>
              </a:gdLst>
              <a:ahLst/>
              <a:cxnLst>
                <a:cxn ang="0">
                  <a:pos x="T0" y="T1"/>
                </a:cxn>
                <a:cxn ang="0">
                  <a:pos x="T2" y="T3"/>
                </a:cxn>
                <a:cxn ang="0">
                  <a:pos x="T4" y="T5"/>
                </a:cxn>
                <a:cxn ang="0">
                  <a:pos x="T6" y="T7"/>
                </a:cxn>
                <a:cxn ang="0">
                  <a:pos x="T8" y="T9"/>
                </a:cxn>
                <a:cxn ang="0">
                  <a:pos x="T10" y="T11"/>
                </a:cxn>
              </a:cxnLst>
              <a:rect l="0" t="0" r="r" b="b"/>
              <a:pathLst>
                <a:path w="12" h="31">
                  <a:moveTo>
                    <a:pt x="0" y="0"/>
                  </a:moveTo>
                  <a:cubicBezTo>
                    <a:pt x="0" y="6"/>
                    <a:pt x="0" y="6"/>
                    <a:pt x="0" y="6"/>
                  </a:cubicBezTo>
                  <a:cubicBezTo>
                    <a:pt x="8" y="31"/>
                    <a:pt x="8" y="31"/>
                    <a:pt x="8" y="31"/>
                  </a:cubicBezTo>
                  <a:cubicBezTo>
                    <a:pt x="12" y="31"/>
                    <a:pt x="12" y="27"/>
                    <a:pt x="8" y="19"/>
                  </a:cubicBezTo>
                  <a:cubicBezTo>
                    <a:pt x="7" y="16"/>
                    <a:pt x="7" y="16"/>
                    <a:pt x="7" y="16"/>
                  </a:cubicBezTo>
                  <a:cubicBezTo>
                    <a:pt x="0" y="0"/>
                    <a:pt x="0" y="0"/>
                    <a:pt x="0"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7" name="Freeform 101"/>
            <p:cNvSpPr>
              <a:spLocks noEditPoints="1"/>
            </p:cNvSpPr>
            <p:nvPr/>
          </p:nvSpPr>
          <p:spPr bwMode="auto">
            <a:xfrm>
              <a:off x="923008" y="3673292"/>
              <a:ext cx="50421" cy="63027"/>
            </a:xfrm>
            <a:custGeom>
              <a:avLst/>
              <a:gdLst>
                <a:gd name="T0" fmla="*/ 28 w 37"/>
                <a:gd name="T1" fmla="*/ 22 h 48"/>
                <a:gd name="T2" fmla="*/ 28 w 37"/>
                <a:gd name="T3" fmla="*/ 16 h 48"/>
                <a:gd name="T4" fmla="*/ 35 w 37"/>
                <a:gd name="T5" fmla="*/ 32 h 48"/>
                <a:gd name="T6" fmla="*/ 37 w 37"/>
                <a:gd name="T7" fmla="*/ 32 h 48"/>
                <a:gd name="T8" fmla="*/ 26 w 37"/>
                <a:gd name="T9" fmla="*/ 9 h 48"/>
                <a:gd name="T10" fmla="*/ 17 w 37"/>
                <a:gd name="T11" fmla="*/ 0 h 48"/>
                <a:gd name="T12" fmla="*/ 0 w 37"/>
                <a:gd name="T13" fmla="*/ 21 h 48"/>
                <a:gd name="T14" fmla="*/ 4 w 37"/>
                <a:gd name="T15" fmla="*/ 32 h 48"/>
                <a:gd name="T16" fmla="*/ 13 w 37"/>
                <a:gd name="T17" fmla="*/ 42 h 48"/>
                <a:gd name="T18" fmla="*/ 8 w 37"/>
                <a:gd name="T19" fmla="*/ 32 h 48"/>
                <a:gd name="T20" fmla="*/ 8 w 37"/>
                <a:gd name="T21" fmla="*/ 28 h 48"/>
                <a:gd name="T22" fmla="*/ 15 w 37"/>
                <a:gd name="T23" fmla="*/ 41 h 48"/>
                <a:gd name="T24" fmla="*/ 20 w 37"/>
                <a:gd name="T25" fmla="*/ 47 h 48"/>
                <a:gd name="T26" fmla="*/ 15 w 37"/>
                <a:gd name="T27" fmla="*/ 31 h 48"/>
                <a:gd name="T28" fmla="*/ 15 w 37"/>
                <a:gd name="T29" fmla="*/ 27 h 48"/>
                <a:gd name="T30" fmla="*/ 19 w 37"/>
                <a:gd name="T31" fmla="*/ 40 h 48"/>
                <a:gd name="T32" fmla="*/ 23 w 37"/>
                <a:gd name="T33" fmla="*/ 46 h 48"/>
                <a:gd name="T34" fmla="*/ 30 w 37"/>
                <a:gd name="T35" fmla="*/ 47 h 48"/>
                <a:gd name="T36" fmla="*/ 20 w 37"/>
                <a:gd name="T37" fmla="*/ 28 h 48"/>
                <a:gd name="T38" fmla="*/ 22 w 37"/>
                <a:gd name="T39" fmla="*/ 21 h 48"/>
                <a:gd name="T40" fmla="*/ 28 w 37"/>
                <a:gd name="T41" fmla="*/ 36 h 48"/>
                <a:gd name="T42" fmla="*/ 33 w 37"/>
                <a:gd name="T43" fmla="*/ 43 h 48"/>
                <a:gd name="T44" fmla="*/ 36 w 37"/>
                <a:gd name="T45" fmla="*/ 47 h 48"/>
                <a:gd name="T46" fmla="*/ 28 w 37"/>
                <a:gd name="T47" fmla="*/ 22 h 48"/>
                <a:gd name="T48" fmla="*/ 19 w 37"/>
                <a:gd name="T49" fmla="*/ 5 h 48"/>
                <a:gd name="T50" fmla="*/ 5 w 37"/>
                <a:gd name="T51" fmla="*/ 22 h 48"/>
                <a:gd name="T52" fmla="*/ 6 w 37"/>
                <a:gd name="T53" fmla="*/ 34 h 48"/>
                <a:gd name="T54" fmla="*/ 2 w 37"/>
                <a:gd name="T55" fmla="*/ 21 h 48"/>
                <a:gd name="T56" fmla="*/ 17 w 37"/>
                <a:gd name="T57" fmla="*/ 3 h 48"/>
                <a:gd name="T58" fmla="*/ 19 w 37"/>
                <a:gd name="T5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 h="48">
                  <a:moveTo>
                    <a:pt x="28" y="22"/>
                  </a:moveTo>
                  <a:cubicBezTo>
                    <a:pt x="28" y="16"/>
                    <a:pt x="28" y="16"/>
                    <a:pt x="28" y="16"/>
                  </a:cubicBezTo>
                  <a:cubicBezTo>
                    <a:pt x="35" y="32"/>
                    <a:pt x="35" y="32"/>
                    <a:pt x="35" y="32"/>
                  </a:cubicBezTo>
                  <a:cubicBezTo>
                    <a:pt x="37" y="32"/>
                    <a:pt x="37" y="32"/>
                    <a:pt x="37" y="32"/>
                  </a:cubicBezTo>
                  <a:cubicBezTo>
                    <a:pt x="26" y="9"/>
                    <a:pt x="26" y="9"/>
                    <a:pt x="26" y="9"/>
                  </a:cubicBezTo>
                  <a:cubicBezTo>
                    <a:pt x="17" y="0"/>
                    <a:pt x="17" y="0"/>
                    <a:pt x="17" y="0"/>
                  </a:cubicBezTo>
                  <a:cubicBezTo>
                    <a:pt x="0" y="21"/>
                    <a:pt x="0" y="21"/>
                    <a:pt x="0" y="21"/>
                  </a:cubicBezTo>
                  <a:cubicBezTo>
                    <a:pt x="4" y="32"/>
                    <a:pt x="4" y="32"/>
                    <a:pt x="4" y="32"/>
                  </a:cubicBezTo>
                  <a:cubicBezTo>
                    <a:pt x="6" y="40"/>
                    <a:pt x="9" y="44"/>
                    <a:pt x="13" y="42"/>
                  </a:cubicBezTo>
                  <a:cubicBezTo>
                    <a:pt x="8" y="32"/>
                    <a:pt x="8" y="32"/>
                    <a:pt x="8" y="32"/>
                  </a:cubicBezTo>
                  <a:cubicBezTo>
                    <a:pt x="8" y="28"/>
                    <a:pt x="8" y="28"/>
                    <a:pt x="8" y="28"/>
                  </a:cubicBezTo>
                  <a:cubicBezTo>
                    <a:pt x="15" y="41"/>
                    <a:pt x="15" y="41"/>
                    <a:pt x="15" y="41"/>
                  </a:cubicBezTo>
                  <a:cubicBezTo>
                    <a:pt x="17" y="45"/>
                    <a:pt x="18" y="47"/>
                    <a:pt x="20" y="47"/>
                  </a:cubicBezTo>
                  <a:cubicBezTo>
                    <a:pt x="17" y="41"/>
                    <a:pt x="15" y="36"/>
                    <a:pt x="15" y="31"/>
                  </a:cubicBezTo>
                  <a:cubicBezTo>
                    <a:pt x="15" y="27"/>
                    <a:pt x="15" y="27"/>
                    <a:pt x="15" y="27"/>
                  </a:cubicBezTo>
                  <a:cubicBezTo>
                    <a:pt x="19" y="40"/>
                    <a:pt x="19" y="40"/>
                    <a:pt x="19" y="40"/>
                  </a:cubicBezTo>
                  <a:cubicBezTo>
                    <a:pt x="20" y="42"/>
                    <a:pt x="22" y="44"/>
                    <a:pt x="23" y="46"/>
                  </a:cubicBezTo>
                  <a:cubicBezTo>
                    <a:pt x="26" y="48"/>
                    <a:pt x="28" y="48"/>
                    <a:pt x="30" y="47"/>
                  </a:cubicBezTo>
                  <a:cubicBezTo>
                    <a:pt x="20" y="28"/>
                    <a:pt x="20" y="28"/>
                    <a:pt x="20" y="28"/>
                  </a:cubicBezTo>
                  <a:cubicBezTo>
                    <a:pt x="22" y="21"/>
                    <a:pt x="22" y="21"/>
                    <a:pt x="22" y="21"/>
                  </a:cubicBezTo>
                  <a:cubicBezTo>
                    <a:pt x="28" y="36"/>
                    <a:pt x="28" y="36"/>
                    <a:pt x="28" y="36"/>
                  </a:cubicBezTo>
                  <a:cubicBezTo>
                    <a:pt x="33" y="43"/>
                    <a:pt x="33" y="43"/>
                    <a:pt x="33" y="43"/>
                  </a:cubicBezTo>
                  <a:cubicBezTo>
                    <a:pt x="36" y="47"/>
                    <a:pt x="36" y="47"/>
                    <a:pt x="36" y="47"/>
                  </a:cubicBezTo>
                  <a:cubicBezTo>
                    <a:pt x="28" y="22"/>
                    <a:pt x="28" y="22"/>
                    <a:pt x="28" y="22"/>
                  </a:cubicBezTo>
                  <a:close/>
                  <a:moveTo>
                    <a:pt x="19" y="5"/>
                  </a:moveTo>
                  <a:cubicBezTo>
                    <a:pt x="5" y="22"/>
                    <a:pt x="5" y="22"/>
                    <a:pt x="5" y="22"/>
                  </a:cubicBezTo>
                  <a:cubicBezTo>
                    <a:pt x="6" y="34"/>
                    <a:pt x="6" y="34"/>
                    <a:pt x="6" y="34"/>
                  </a:cubicBezTo>
                  <a:cubicBezTo>
                    <a:pt x="2" y="21"/>
                    <a:pt x="2" y="21"/>
                    <a:pt x="2" y="21"/>
                  </a:cubicBezTo>
                  <a:cubicBezTo>
                    <a:pt x="17" y="3"/>
                    <a:pt x="17" y="3"/>
                    <a:pt x="17" y="3"/>
                  </a:cubicBezTo>
                  <a:cubicBezTo>
                    <a:pt x="19" y="5"/>
                    <a:pt x="19" y="5"/>
                    <a:pt x="19" y="5"/>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8" name="Freeform 102"/>
            <p:cNvSpPr/>
            <p:nvPr/>
          </p:nvSpPr>
          <p:spPr bwMode="auto">
            <a:xfrm>
              <a:off x="925300" y="3677876"/>
              <a:ext cx="24065" cy="40108"/>
            </a:xfrm>
            <a:custGeom>
              <a:avLst/>
              <a:gdLst>
                <a:gd name="T0" fmla="*/ 4 w 21"/>
                <a:gd name="T1" fmla="*/ 21 h 35"/>
                <a:gd name="T2" fmla="*/ 21 w 21"/>
                <a:gd name="T3" fmla="*/ 2 h 35"/>
                <a:gd name="T4" fmla="*/ 18 w 21"/>
                <a:gd name="T5" fmla="*/ 0 h 35"/>
                <a:gd name="T6" fmla="*/ 0 w 21"/>
                <a:gd name="T7" fmla="*/ 20 h 35"/>
                <a:gd name="T8" fmla="*/ 5 w 21"/>
                <a:gd name="T9" fmla="*/ 35 h 35"/>
                <a:gd name="T10" fmla="*/ 4 w 21"/>
                <a:gd name="T11" fmla="*/ 21 h 35"/>
                <a:gd name="T12" fmla="*/ 4 w 21"/>
                <a:gd name="T13" fmla="*/ 21 h 35"/>
              </a:gdLst>
              <a:ahLst/>
              <a:cxnLst>
                <a:cxn ang="0">
                  <a:pos x="T0" y="T1"/>
                </a:cxn>
                <a:cxn ang="0">
                  <a:pos x="T2" y="T3"/>
                </a:cxn>
                <a:cxn ang="0">
                  <a:pos x="T4" y="T5"/>
                </a:cxn>
                <a:cxn ang="0">
                  <a:pos x="T6" y="T7"/>
                </a:cxn>
                <a:cxn ang="0">
                  <a:pos x="T8" y="T9"/>
                </a:cxn>
                <a:cxn ang="0">
                  <a:pos x="T10" y="T11"/>
                </a:cxn>
                <a:cxn ang="0">
                  <a:pos x="T12" y="T13"/>
                </a:cxn>
              </a:cxnLst>
              <a:rect l="0" t="0" r="r" b="b"/>
              <a:pathLst>
                <a:path w="21" h="35">
                  <a:moveTo>
                    <a:pt x="4" y="21"/>
                  </a:moveTo>
                  <a:lnTo>
                    <a:pt x="21" y="2"/>
                  </a:lnTo>
                  <a:lnTo>
                    <a:pt x="18" y="0"/>
                  </a:lnTo>
                  <a:lnTo>
                    <a:pt x="0" y="20"/>
                  </a:lnTo>
                  <a:lnTo>
                    <a:pt x="5" y="35"/>
                  </a:lnTo>
                  <a:lnTo>
                    <a:pt x="4" y="21"/>
                  </a:lnTo>
                  <a:lnTo>
                    <a:pt x="4" y="21"/>
                  </a:ln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89" name="Freeform 103"/>
            <p:cNvSpPr/>
            <p:nvPr/>
          </p:nvSpPr>
          <p:spPr bwMode="auto">
            <a:xfrm>
              <a:off x="950511" y="3700794"/>
              <a:ext cx="18335" cy="33233"/>
            </a:xfrm>
            <a:custGeom>
              <a:avLst/>
              <a:gdLst>
                <a:gd name="T0" fmla="*/ 13 w 13"/>
                <a:gd name="T1" fmla="*/ 22 h 26"/>
                <a:gd name="T2" fmla="*/ 8 w 13"/>
                <a:gd name="T3" fmla="*/ 15 h 26"/>
                <a:gd name="T4" fmla="*/ 2 w 13"/>
                <a:gd name="T5" fmla="*/ 0 h 26"/>
                <a:gd name="T6" fmla="*/ 0 w 13"/>
                <a:gd name="T7" fmla="*/ 7 h 26"/>
                <a:gd name="T8" fmla="*/ 10 w 13"/>
                <a:gd name="T9" fmla="*/ 26 h 26"/>
                <a:gd name="T10" fmla="*/ 13 w 13"/>
                <a:gd name="T11" fmla="*/ 22 h 26"/>
              </a:gdLst>
              <a:ahLst/>
              <a:cxnLst>
                <a:cxn ang="0">
                  <a:pos x="T0" y="T1"/>
                </a:cxn>
                <a:cxn ang="0">
                  <a:pos x="T2" y="T3"/>
                </a:cxn>
                <a:cxn ang="0">
                  <a:pos x="T4" y="T5"/>
                </a:cxn>
                <a:cxn ang="0">
                  <a:pos x="T6" y="T7"/>
                </a:cxn>
                <a:cxn ang="0">
                  <a:pos x="T8" y="T9"/>
                </a:cxn>
                <a:cxn ang="0">
                  <a:pos x="T10" y="T11"/>
                </a:cxn>
              </a:cxnLst>
              <a:rect l="0" t="0" r="r" b="b"/>
              <a:pathLst>
                <a:path w="13" h="26">
                  <a:moveTo>
                    <a:pt x="13" y="22"/>
                  </a:moveTo>
                  <a:cubicBezTo>
                    <a:pt x="8" y="15"/>
                    <a:pt x="8" y="15"/>
                    <a:pt x="8" y="15"/>
                  </a:cubicBezTo>
                  <a:cubicBezTo>
                    <a:pt x="2" y="0"/>
                    <a:pt x="2" y="0"/>
                    <a:pt x="2" y="0"/>
                  </a:cubicBezTo>
                  <a:cubicBezTo>
                    <a:pt x="0" y="7"/>
                    <a:pt x="0" y="7"/>
                    <a:pt x="0" y="7"/>
                  </a:cubicBezTo>
                  <a:cubicBezTo>
                    <a:pt x="10" y="26"/>
                    <a:pt x="10" y="26"/>
                    <a:pt x="10" y="26"/>
                  </a:cubicBezTo>
                  <a:cubicBezTo>
                    <a:pt x="11" y="26"/>
                    <a:pt x="12" y="25"/>
                    <a:pt x="13" y="22"/>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90" name="Freeform 104"/>
            <p:cNvSpPr/>
            <p:nvPr/>
          </p:nvSpPr>
          <p:spPr bwMode="auto">
            <a:xfrm>
              <a:off x="978013" y="3713400"/>
              <a:ext cx="71048" cy="446917"/>
            </a:xfrm>
            <a:custGeom>
              <a:avLst/>
              <a:gdLst>
                <a:gd name="T0" fmla="*/ 51 w 52"/>
                <a:gd name="T1" fmla="*/ 45 h 344"/>
                <a:gd name="T2" fmla="*/ 51 w 52"/>
                <a:gd name="T3" fmla="*/ 44 h 344"/>
                <a:gd name="T4" fmla="*/ 46 w 52"/>
                <a:gd name="T5" fmla="*/ 0 h 344"/>
                <a:gd name="T6" fmla="*/ 34 w 52"/>
                <a:gd name="T7" fmla="*/ 101 h 344"/>
                <a:gd name="T8" fmla="*/ 7 w 52"/>
                <a:gd name="T9" fmla="*/ 100 h 344"/>
                <a:gd name="T10" fmla="*/ 37 w 52"/>
                <a:gd name="T11" fmla="*/ 116 h 344"/>
                <a:gd name="T12" fmla="*/ 42 w 52"/>
                <a:gd name="T13" fmla="*/ 171 h 344"/>
                <a:gd name="T14" fmla="*/ 25 w 52"/>
                <a:gd name="T15" fmla="*/ 268 h 344"/>
                <a:gd name="T16" fmla="*/ 0 w 52"/>
                <a:gd name="T17" fmla="*/ 340 h 344"/>
                <a:gd name="T18" fmla="*/ 24 w 52"/>
                <a:gd name="T19" fmla="*/ 332 h 344"/>
                <a:gd name="T20" fmla="*/ 35 w 52"/>
                <a:gd name="T21" fmla="*/ 296 h 344"/>
                <a:gd name="T22" fmla="*/ 35 w 52"/>
                <a:gd name="T23" fmla="*/ 261 h 344"/>
                <a:gd name="T24" fmla="*/ 50 w 52"/>
                <a:gd name="T25" fmla="*/ 190 h 344"/>
                <a:gd name="T26" fmla="*/ 46 w 52"/>
                <a:gd name="T27" fmla="*/ 103 h 344"/>
                <a:gd name="T28" fmla="*/ 47 w 52"/>
                <a:gd name="T29" fmla="*/ 90 h 344"/>
                <a:gd name="T30" fmla="*/ 51 w 52"/>
                <a:gd name="T31" fmla="*/ 4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344">
                  <a:moveTo>
                    <a:pt x="51" y="45"/>
                  </a:moveTo>
                  <a:cubicBezTo>
                    <a:pt x="51" y="45"/>
                    <a:pt x="51" y="45"/>
                    <a:pt x="51" y="44"/>
                  </a:cubicBezTo>
                  <a:cubicBezTo>
                    <a:pt x="50" y="29"/>
                    <a:pt x="48" y="14"/>
                    <a:pt x="46" y="0"/>
                  </a:cubicBezTo>
                  <a:cubicBezTo>
                    <a:pt x="37" y="29"/>
                    <a:pt x="33" y="63"/>
                    <a:pt x="34" y="101"/>
                  </a:cubicBezTo>
                  <a:cubicBezTo>
                    <a:pt x="25" y="102"/>
                    <a:pt x="16" y="101"/>
                    <a:pt x="7" y="100"/>
                  </a:cubicBezTo>
                  <a:cubicBezTo>
                    <a:pt x="19" y="102"/>
                    <a:pt x="29" y="108"/>
                    <a:pt x="37" y="116"/>
                  </a:cubicBezTo>
                  <a:cubicBezTo>
                    <a:pt x="42" y="134"/>
                    <a:pt x="44" y="152"/>
                    <a:pt x="42" y="171"/>
                  </a:cubicBezTo>
                  <a:cubicBezTo>
                    <a:pt x="39" y="204"/>
                    <a:pt x="33" y="237"/>
                    <a:pt x="25" y="268"/>
                  </a:cubicBezTo>
                  <a:cubicBezTo>
                    <a:pt x="25" y="300"/>
                    <a:pt x="17" y="324"/>
                    <a:pt x="0" y="340"/>
                  </a:cubicBezTo>
                  <a:cubicBezTo>
                    <a:pt x="7" y="344"/>
                    <a:pt x="15" y="341"/>
                    <a:pt x="24" y="332"/>
                  </a:cubicBezTo>
                  <a:cubicBezTo>
                    <a:pt x="35" y="296"/>
                    <a:pt x="35" y="296"/>
                    <a:pt x="35" y="296"/>
                  </a:cubicBezTo>
                  <a:cubicBezTo>
                    <a:pt x="32" y="284"/>
                    <a:pt x="32" y="273"/>
                    <a:pt x="35" y="261"/>
                  </a:cubicBezTo>
                  <a:cubicBezTo>
                    <a:pt x="42" y="236"/>
                    <a:pt x="48" y="212"/>
                    <a:pt x="50" y="190"/>
                  </a:cubicBezTo>
                  <a:cubicBezTo>
                    <a:pt x="52" y="160"/>
                    <a:pt x="51" y="131"/>
                    <a:pt x="46" y="103"/>
                  </a:cubicBezTo>
                  <a:cubicBezTo>
                    <a:pt x="47" y="90"/>
                    <a:pt x="47" y="90"/>
                    <a:pt x="47" y="90"/>
                  </a:cubicBezTo>
                  <a:cubicBezTo>
                    <a:pt x="51" y="45"/>
                    <a:pt x="51" y="45"/>
                    <a:pt x="51" y="4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91" name="Freeform 105"/>
            <p:cNvSpPr/>
            <p:nvPr/>
          </p:nvSpPr>
          <p:spPr bwMode="auto">
            <a:xfrm>
              <a:off x="913841" y="3838307"/>
              <a:ext cx="83654" cy="303675"/>
            </a:xfrm>
            <a:custGeom>
              <a:avLst/>
              <a:gdLst>
                <a:gd name="T0" fmla="*/ 48 w 61"/>
                <a:gd name="T1" fmla="*/ 22 h 234"/>
                <a:gd name="T2" fmla="*/ 51 w 61"/>
                <a:gd name="T3" fmla="*/ 62 h 234"/>
                <a:gd name="T4" fmla="*/ 38 w 61"/>
                <a:gd name="T5" fmla="*/ 145 h 234"/>
                <a:gd name="T6" fmla="*/ 38 w 61"/>
                <a:gd name="T7" fmla="*/ 179 h 234"/>
                <a:gd name="T8" fmla="*/ 0 w 61"/>
                <a:gd name="T9" fmla="*/ 229 h 234"/>
                <a:gd name="T10" fmla="*/ 36 w 61"/>
                <a:gd name="T11" fmla="*/ 214 h 234"/>
                <a:gd name="T12" fmla="*/ 48 w 61"/>
                <a:gd name="T13" fmla="*/ 185 h 234"/>
                <a:gd name="T14" fmla="*/ 48 w 61"/>
                <a:gd name="T15" fmla="*/ 149 h 234"/>
                <a:gd name="T16" fmla="*/ 61 w 61"/>
                <a:gd name="T17" fmla="*/ 84 h 234"/>
                <a:gd name="T18" fmla="*/ 59 w 61"/>
                <a:gd name="T19" fmla="*/ 48 h 234"/>
                <a:gd name="T20" fmla="*/ 54 w 61"/>
                <a:gd name="T21" fmla="*/ 4 h 234"/>
                <a:gd name="T22" fmla="*/ 26 w 61"/>
                <a:gd name="T23" fmla="*/ 0 h 234"/>
                <a:gd name="T24" fmla="*/ 48 w 61"/>
                <a:gd name="T25" fmla="*/ 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234">
                  <a:moveTo>
                    <a:pt x="48" y="22"/>
                  </a:moveTo>
                  <a:cubicBezTo>
                    <a:pt x="47" y="38"/>
                    <a:pt x="49" y="51"/>
                    <a:pt x="51" y="62"/>
                  </a:cubicBezTo>
                  <a:cubicBezTo>
                    <a:pt x="50" y="91"/>
                    <a:pt x="46" y="119"/>
                    <a:pt x="38" y="145"/>
                  </a:cubicBezTo>
                  <a:cubicBezTo>
                    <a:pt x="38" y="179"/>
                    <a:pt x="38" y="179"/>
                    <a:pt x="38" y="179"/>
                  </a:cubicBezTo>
                  <a:cubicBezTo>
                    <a:pt x="31" y="204"/>
                    <a:pt x="18" y="221"/>
                    <a:pt x="0" y="229"/>
                  </a:cubicBezTo>
                  <a:cubicBezTo>
                    <a:pt x="10" y="234"/>
                    <a:pt x="22" y="229"/>
                    <a:pt x="36" y="214"/>
                  </a:cubicBezTo>
                  <a:cubicBezTo>
                    <a:pt x="38" y="203"/>
                    <a:pt x="42" y="194"/>
                    <a:pt x="48" y="185"/>
                  </a:cubicBezTo>
                  <a:cubicBezTo>
                    <a:pt x="48" y="149"/>
                    <a:pt x="48" y="149"/>
                    <a:pt x="48" y="149"/>
                  </a:cubicBezTo>
                  <a:cubicBezTo>
                    <a:pt x="61" y="84"/>
                    <a:pt x="61" y="84"/>
                    <a:pt x="61" y="84"/>
                  </a:cubicBezTo>
                  <a:cubicBezTo>
                    <a:pt x="61" y="72"/>
                    <a:pt x="60" y="60"/>
                    <a:pt x="59" y="48"/>
                  </a:cubicBezTo>
                  <a:cubicBezTo>
                    <a:pt x="55" y="34"/>
                    <a:pt x="54" y="20"/>
                    <a:pt x="54" y="4"/>
                  </a:cubicBezTo>
                  <a:cubicBezTo>
                    <a:pt x="45" y="3"/>
                    <a:pt x="35" y="2"/>
                    <a:pt x="26" y="0"/>
                  </a:cubicBezTo>
                  <a:cubicBezTo>
                    <a:pt x="36" y="3"/>
                    <a:pt x="43" y="11"/>
                    <a:pt x="48" y="22"/>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292" name="Freeform 106"/>
            <p:cNvSpPr>
              <a:spLocks noEditPoints="1"/>
            </p:cNvSpPr>
            <p:nvPr/>
          </p:nvSpPr>
          <p:spPr bwMode="auto">
            <a:xfrm>
              <a:off x="909257" y="3836016"/>
              <a:ext cx="74487" cy="299091"/>
            </a:xfrm>
            <a:custGeom>
              <a:avLst/>
              <a:gdLst>
                <a:gd name="T0" fmla="*/ 54 w 54"/>
                <a:gd name="T1" fmla="*/ 64 h 231"/>
                <a:gd name="T2" fmla="*/ 51 w 54"/>
                <a:gd name="T3" fmla="*/ 24 h 231"/>
                <a:gd name="T4" fmla="*/ 29 w 54"/>
                <a:gd name="T5" fmla="*/ 2 h 231"/>
                <a:gd name="T6" fmla="*/ 22 w 54"/>
                <a:gd name="T7" fmla="*/ 0 h 231"/>
                <a:gd name="T8" fmla="*/ 29 w 54"/>
                <a:gd name="T9" fmla="*/ 40 h 231"/>
                <a:gd name="T10" fmla="*/ 26 w 54"/>
                <a:gd name="T11" fmla="*/ 142 h 231"/>
                <a:gd name="T12" fmla="*/ 0 w 54"/>
                <a:gd name="T13" fmla="*/ 229 h 231"/>
                <a:gd name="T14" fmla="*/ 3 w 54"/>
                <a:gd name="T15" fmla="*/ 231 h 231"/>
                <a:gd name="T16" fmla="*/ 41 w 54"/>
                <a:gd name="T17" fmla="*/ 181 h 231"/>
                <a:gd name="T18" fmla="*/ 41 w 54"/>
                <a:gd name="T19" fmla="*/ 147 h 231"/>
                <a:gd name="T20" fmla="*/ 54 w 54"/>
                <a:gd name="T21" fmla="*/ 64 h 231"/>
                <a:gd name="T22" fmla="*/ 24 w 54"/>
                <a:gd name="T23" fmla="*/ 4 h 231"/>
                <a:gd name="T24" fmla="*/ 28 w 54"/>
                <a:gd name="T25" fmla="*/ 4 h 231"/>
                <a:gd name="T26" fmla="*/ 36 w 54"/>
                <a:gd name="T27" fmla="*/ 38 h 231"/>
                <a:gd name="T28" fmla="*/ 33 w 54"/>
                <a:gd name="T29" fmla="*/ 103 h 231"/>
                <a:gd name="T30" fmla="*/ 33 w 54"/>
                <a:gd name="T31" fmla="*/ 145 h 231"/>
                <a:gd name="T32" fmla="*/ 20 w 54"/>
                <a:gd name="T33" fmla="*/ 195 h 231"/>
                <a:gd name="T34" fmla="*/ 9 w 54"/>
                <a:gd name="T35" fmla="*/ 224 h 231"/>
                <a:gd name="T36" fmla="*/ 3 w 54"/>
                <a:gd name="T37" fmla="*/ 227 h 231"/>
                <a:gd name="T38" fmla="*/ 18 w 54"/>
                <a:gd name="T39" fmla="*/ 194 h 231"/>
                <a:gd name="T40" fmla="*/ 28 w 54"/>
                <a:gd name="T41" fmla="*/ 143 h 231"/>
                <a:gd name="T42" fmla="*/ 28 w 54"/>
                <a:gd name="T43" fmla="*/ 100 h 231"/>
                <a:gd name="T44" fmla="*/ 32 w 54"/>
                <a:gd name="T45" fmla="*/ 39 h 231"/>
                <a:gd name="T46" fmla="*/ 24 w 54"/>
                <a:gd name="T47" fmla="*/ 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231">
                  <a:moveTo>
                    <a:pt x="54" y="64"/>
                  </a:moveTo>
                  <a:cubicBezTo>
                    <a:pt x="52" y="53"/>
                    <a:pt x="50" y="40"/>
                    <a:pt x="51" y="24"/>
                  </a:cubicBezTo>
                  <a:cubicBezTo>
                    <a:pt x="46" y="13"/>
                    <a:pt x="39" y="5"/>
                    <a:pt x="29" y="2"/>
                  </a:cubicBezTo>
                  <a:cubicBezTo>
                    <a:pt x="26" y="1"/>
                    <a:pt x="24" y="1"/>
                    <a:pt x="22" y="0"/>
                  </a:cubicBezTo>
                  <a:cubicBezTo>
                    <a:pt x="21" y="14"/>
                    <a:pt x="23" y="27"/>
                    <a:pt x="29" y="40"/>
                  </a:cubicBezTo>
                  <a:cubicBezTo>
                    <a:pt x="25" y="70"/>
                    <a:pt x="24" y="104"/>
                    <a:pt x="26" y="142"/>
                  </a:cubicBezTo>
                  <a:cubicBezTo>
                    <a:pt x="24" y="172"/>
                    <a:pt x="15" y="200"/>
                    <a:pt x="0" y="229"/>
                  </a:cubicBezTo>
                  <a:cubicBezTo>
                    <a:pt x="1" y="230"/>
                    <a:pt x="2" y="230"/>
                    <a:pt x="3" y="231"/>
                  </a:cubicBezTo>
                  <a:cubicBezTo>
                    <a:pt x="21" y="223"/>
                    <a:pt x="34" y="206"/>
                    <a:pt x="41" y="181"/>
                  </a:cubicBezTo>
                  <a:cubicBezTo>
                    <a:pt x="41" y="147"/>
                    <a:pt x="41" y="147"/>
                    <a:pt x="41" y="147"/>
                  </a:cubicBezTo>
                  <a:cubicBezTo>
                    <a:pt x="49" y="121"/>
                    <a:pt x="53" y="93"/>
                    <a:pt x="54" y="64"/>
                  </a:cubicBezTo>
                  <a:close/>
                  <a:moveTo>
                    <a:pt x="24" y="4"/>
                  </a:moveTo>
                  <a:cubicBezTo>
                    <a:pt x="28" y="4"/>
                    <a:pt x="28" y="4"/>
                    <a:pt x="28" y="4"/>
                  </a:cubicBezTo>
                  <a:cubicBezTo>
                    <a:pt x="28" y="15"/>
                    <a:pt x="31" y="26"/>
                    <a:pt x="36" y="38"/>
                  </a:cubicBezTo>
                  <a:cubicBezTo>
                    <a:pt x="33" y="103"/>
                    <a:pt x="33" y="103"/>
                    <a:pt x="33" y="103"/>
                  </a:cubicBezTo>
                  <a:cubicBezTo>
                    <a:pt x="33" y="145"/>
                    <a:pt x="33" y="145"/>
                    <a:pt x="33" y="145"/>
                  </a:cubicBezTo>
                  <a:cubicBezTo>
                    <a:pt x="31" y="163"/>
                    <a:pt x="27" y="180"/>
                    <a:pt x="20" y="195"/>
                  </a:cubicBezTo>
                  <a:cubicBezTo>
                    <a:pt x="9" y="224"/>
                    <a:pt x="9" y="224"/>
                    <a:pt x="9" y="224"/>
                  </a:cubicBezTo>
                  <a:cubicBezTo>
                    <a:pt x="3" y="227"/>
                    <a:pt x="3" y="227"/>
                    <a:pt x="3" y="227"/>
                  </a:cubicBezTo>
                  <a:cubicBezTo>
                    <a:pt x="18" y="194"/>
                    <a:pt x="18" y="194"/>
                    <a:pt x="18" y="194"/>
                  </a:cubicBezTo>
                  <a:cubicBezTo>
                    <a:pt x="24" y="175"/>
                    <a:pt x="27" y="158"/>
                    <a:pt x="28" y="143"/>
                  </a:cubicBezTo>
                  <a:cubicBezTo>
                    <a:pt x="28" y="100"/>
                    <a:pt x="28" y="100"/>
                    <a:pt x="28" y="100"/>
                  </a:cubicBezTo>
                  <a:cubicBezTo>
                    <a:pt x="32" y="39"/>
                    <a:pt x="32" y="39"/>
                    <a:pt x="32" y="39"/>
                  </a:cubicBezTo>
                  <a:cubicBezTo>
                    <a:pt x="26" y="27"/>
                    <a:pt x="24" y="15"/>
                    <a:pt x="24" y="4"/>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35" name="Freeform 107"/>
            <p:cNvSpPr/>
            <p:nvPr/>
          </p:nvSpPr>
          <p:spPr bwMode="auto">
            <a:xfrm>
              <a:off x="913841" y="3840599"/>
              <a:ext cx="44692" cy="289924"/>
            </a:xfrm>
            <a:custGeom>
              <a:avLst/>
              <a:gdLst>
                <a:gd name="T0" fmla="*/ 25 w 33"/>
                <a:gd name="T1" fmla="*/ 0 h 223"/>
                <a:gd name="T2" fmla="*/ 21 w 33"/>
                <a:gd name="T3" fmla="*/ 0 h 223"/>
                <a:gd name="T4" fmla="*/ 29 w 33"/>
                <a:gd name="T5" fmla="*/ 35 h 223"/>
                <a:gd name="T6" fmla="*/ 25 w 33"/>
                <a:gd name="T7" fmla="*/ 96 h 223"/>
                <a:gd name="T8" fmla="*/ 25 w 33"/>
                <a:gd name="T9" fmla="*/ 139 h 223"/>
                <a:gd name="T10" fmla="*/ 15 w 33"/>
                <a:gd name="T11" fmla="*/ 190 h 223"/>
                <a:gd name="T12" fmla="*/ 0 w 33"/>
                <a:gd name="T13" fmla="*/ 223 h 223"/>
                <a:gd name="T14" fmla="*/ 6 w 33"/>
                <a:gd name="T15" fmla="*/ 220 h 223"/>
                <a:gd name="T16" fmla="*/ 17 w 33"/>
                <a:gd name="T17" fmla="*/ 191 h 223"/>
                <a:gd name="T18" fmla="*/ 30 w 33"/>
                <a:gd name="T19" fmla="*/ 141 h 223"/>
                <a:gd name="T20" fmla="*/ 30 w 33"/>
                <a:gd name="T21" fmla="*/ 99 h 223"/>
                <a:gd name="T22" fmla="*/ 33 w 33"/>
                <a:gd name="T23" fmla="*/ 34 h 223"/>
                <a:gd name="T24" fmla="*/ 25 w 33"/>
                <a:gd name="T25"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23">
                  <a:moveTo>
                    <a:pt x="25" y="0"/>
                  </a:moveTo>
                  <a:cubicBezTo>
                    <a:pt x="21" y="0"/>
                    <a:pt x="21" y="0"/>
                    <a:pt x="21" y="0"/>
                  </a:cubicBezTo>
                  <a:cubicBezTo>
                    <a:pt x="21" y="11"/>
                    <a:pt x="23" y="23"/>
                    <a:pt x="29" y="35"/>
                  </a:cubicBezTo>
                  <a:cubicBezTo>
                    <a:pt x="25" y="96"/>
                    <a:pt x="25" y="96"/>
                    <a:pt x="25" y="96"/>
                  </a:cubicBezTo>
                  <a:cubicBezTo>
                    <a:pt x="25" y="139"/>
                    <a:pt x="25" y="139"/>
                    <a:pt x="25" y="139"/>
                  </a:cubicBezTo>
                  <a:cubicBezTo>
                    <a:pt x="24" y="154"/>
                    <a:pt x="21" y="171"/>
                    <a:pt x="15" y="190"/>
                  </a:cubicBezTo>
                  <a:cubicBezTo>
                    <a:pt x="0" y="223"/>
                    <a:pt x="0" y="223"/>
                    <a:pt x="0" y="223"/>
                  </a:cubicBezTo>
                  <a:cubicBezTo>
                    <a:pt x="6" y="220"/>
                    <a:pt x="6" y="220"/>
                    <a:pt x="6" y="220"/>
                  </a:cubicBezTo>
                  <a:cubicBezTo>
                    <a:pt x="17" y="191"/>
                    <a:pt x="17" y="191"/>
                    <a:pt x="17" y="191"/>
                  </a:cubicBezTo>
                  <a:cubicBezTo>
                    <a:pt x="24" y="176"/>
                    <a:pt x="28" y="159"/>
                    <a:pt x="30" y="141"/>
                  </a:cubicBezTo>
                  <a:cubicBezTo>
                    <a:pt x="30" y="99"/>
                    <a:pt x="30" y="99"/>
                    <a:pt x="30" y="99"/>
                  </a:cubicBezTo>
                  <a:cubicBezTo>
                    <a:pt x="33" y="34"/>
                    <a:pt x="33" y="34"/>
                    <a:pt x="33" y="34"/>
                  </a:cubicBezTo>
                  <a:cubicBezTo>
                    <a:pt x="28" y="22"/>
                    <a:pt x="25" y="11"/>
                    <a:pt x="25"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36" name="Freeform 108"/>
            <p:cNvSpPr>
              <a:spLocks noEditPoints="1"/>
            </p:cNvSpPr>
            <p:nvPr/>
          </p:nvSpPr>
          <p:spPr bwMode="auto">
            <a:xfrm>
              <a:off x="968846" y="3844038"/>
              <a:ext cx="69903" cy="310551"/>
            </a:xfrm>
            <a:custGeom>
              <a:avLst/>
              <a:gdLst>
                <a:gd name="T0" fmla="*/ 49 w 51"/>
                <a:gd name="T1" fmla="*/ 71 h 240"/>
                <a:gd name="T2" fmla="*/ 44 w 51"/>
                <a:gd name="T3" fmla="*/ 16 h 240"/>
                <a:gd name="T4" fmla="*/ 14 w 51"/>
                <a:gd name="T5" fmla="*/ 0 h 240"/>
                <a:gd name="T6" fmla="*/ 19 w 51"/>
                <a:gd name="T7" fmla="*/ 44 h 240"/>
                <a:gd name="T8" fmla="*/ 21 w 51"/>
                <a:gd name="T9" fmla="*/ 80 h 240"/>
                <a:gd name="T10" fmla="*/ 22 w 51"/>
                <a:gd name="T11" fmla="*/ 156 h 240"/>
                <a:gd name="T12" fmla="*/ 16 w 51"/>
                <a:gd name="T13" fmla="*/ 181 h 240"/>
                <a:gd name="T14" fmla="*/ 14 w 51"/>
                <a:gd name="T15" fmla="*/ 190 h 240"/>
                <a:gd name="T16" fmla="*/ 7 w 51"/>
                <a:gd name="T17" fmla="*/ 212 h 240"/>
                <a:gd name="T18" fmla="*/ 0 w 51"/>
                <a:gd name="T19" fmla="*/ 235 h 240"/>
                <a:gd name="T20" fmla="*/ 7 w 51"/>
                <a:gd name="T21" fmla="*/ 240 h 240"/>
                <a:gd name="T22" fmla="*/ 32 w 51"/>
                <a:gd name="T23" fmla="*/ 168 h 240"/>
                <a:gd name="T24" fmla="*/ 49 w 51"/>
                <a:gd name="T25" fmla="*/ 71 h 240"/>
                <a:gd name="T26" fmla="*/ 17 w 51"/>
                <a:gd name="T27" fmla="*/ 4 h 240"/>
                <a:gd name="T28" fmla="*/ 22 w 51"/>
                <a:gd name="T29" fmla="*/ 4 h 240"/>
                <a:gd name="T30" fmla="*/ 25 w 51"/>
                <a:gd name="T31" fmla="*/ 43 h 240"/>
                <a:gd name="T32" fmla="*/ 28 w 51"/>
                <a:gd name="T33" fmla="*/ 97 h 240"/>
                <a:gd name="T34" fmla="*/ 28 w 51"/>
                <a:gd name="T35" fmla="*/ 155 h 240"/>
                <a:gd name="T36" fmla="*/ 19 w 51"/>
                <a:gd name="T37" fmla="*/ 195 h 240"/>
                <a:gd name="T38" fmla="*/ 6 w 51"/>
                <a:gd name="T39" fmla="*/ 237 h 240"/>
                <a:gd name="T40" fmla="*/ 3 w 51"/>
                <a:gd name="T41" fmla="*/ 234 h 240"/>
                <a:gd name="T42" fmla="*/ 15 w 51"/>
                <a:gd name="T43" fmla="*/ 195 h 240"/>
                <a:gd name="T44" fmla="*/ 25 w 51"/>
                <a:gd name="T45" fmla="*/ 154 h 240"/>
                <a:gd name="T46" fmla="*/ 25 w 51"/>
                <a:gd name="T47" fmla="*/ 96 h 240"/>
                <a:gd name="T48" fmla="*/ 22 w 51"/>
                <a:gd name="T49" fmla="*/ 43 h 240"/>
                <a:gd name="T50" fmla="*/ 17 w 51"/>
                <a:gd name="T51"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 h="240">
                  <a:moveTo>
                    <a:pt x="49" y="71"/>
                  </a:moveTo>
                  <a:cubicBezTo>
                    <a:pt x="51" y="52"/>
                    <a:pt x="49" y="34"/>
                    <a:pt x="44" y="16"/>
                  </a:cubicBezTo>
                  <a:cubicBezTo>
                    <a:pt x="36" y="8"/>
                    <a:pt x="26" y="2"/>
                    <a:pt x="14" y="0"/>
                  </a:cubicBezTo>
                  <a:cubicBezTo>
                    <a:pt x="14" y="16"/>
                    <a:pt x="15" y="30"/>
                    <a:pt x="19" y="44"/>
                  </a:cubicBezTo>
                  <a:cubicBezTo>
                    <a:pt x="20" y="56"/>
                    <a:pt x="21" y="68"/>
                    <a:pt x="21" y="80"/>
                  </a:cubicBezTo>
                  <a:cubicBezTo>
                    <a:pt x="22" y="105"/>
                    <a:pt x="22" y="131"/>
                    <a:pt x="22" y="156"/>
                  </a:cubicBezTo>
                  <a:cubicBezTo>
                    <a:pt x="16" y="181"/>
                    <a:pt x="16" y="181"/>
                    <a:pt x="16" y="181"/>
                  </a:cubicBezTo>
                  <a:cubicBezTo>
                    <a:pt x="14" y="190"/>
                    <a:pt x="14" y="190"/>
                    <a:pt x="14" y="190"/>
                  </a:cubicBezTo>
                  <a:cubicBezTo>
                    <a:pt x="7" y="212"/>
                    <a:pt x="7" y="212"/>
                    <a:pt x="7" y="212"/>
                  </a:cubicBezTo>
                  <a:cubicBezTo>
                    <a:pt x="0" y="235"/>
                    <a:pt x="0" y="235"/>
                    <a:pt x="0" y="235"/>
                  </a:cubicBezTo>
                  <a:cubicBezTo>
                    <a:pt x="3" y="237"/>
                    <a:pt x="5" y="239"/>
                    <a:pt x="7" y="240"/>
                  </a:cubicBezTo>
                  <a:cubicBezTo>
                    <a:pt x="24" y="224"/>
                    <a:pt x="32" y="200"/>
                    <a:pt x="32" y="168"/>
                  </a:cubicBezTo>
                  <a:cubicBezTo>
                    <a:pt x="40" y="137"/>
                    <a:pt x="46" y="104"/>
                    <a:pt x="49" y="71"/>
                  </a:cubicBezTo>
                  <a:close/>
                  <a:moveTo>
                    <a:pt x="17" y="4"/>
                  </a:moveTo>
                  <a:cubicBezTo>
                    <a:pt x="22" y="4"/>
                    <a:pt x="22" y="4"/>
                    <a:pt x="22" y="4"/>
                  </a:cubicBezTo>
                  <a:cubicBezTo>
                    <a:pt x="21" y="17"/>
                    <a:pt x="22" y="30"/>
                    <a:pt x="25" y="43"/>
                  </a:cubicBezTo>
                  <a:cubicBezTo>
                    <a:pt x="28" y="97"/>
                    <a:pt x="28" y="97"/>
                    <a:pt x="28" y="97"/>
                  </a:cubicBezTo>
                  <a:cubicBezTo>
                    <a:pt x="28" y="155"/>
                    <a:pt x="28" y="155"/>
                    <a:pt x="28" y="155"/>
                  </a:cubicBezTo>
                  <a:cubicBezTo>
                    <a:pt x="19" y="195"/>
                    <a:pt x="19" y="195"/>
                    <a:pt x="19" y="195"/>
                  </a:cubicBezTo>
                  <a:cubicBezTo>
                    <a:pt x="6" y="237"/>
                    <a:pt x="6" y="237"/>
                    <a:pt x="6" y="237"/>
                  </a:cubicBezTo>
                  <a:cubicBezTo>
                    <a:pt x="3" y="234"/>
                    <a:pt x="3" y="234"/>
                    <a:pt x="3" y="234"/>
                  </a:cubicBezTo>
                  <a:cubicBezTo>
                    <a:pt x="15" y="195"/>
                    <a:pt x="15" y="195"/>
                    <a:pt x="15" y="195"/>
                  </a:cubicBezTo>
                  <a:cubicBezTo>
                    <a:pt x="25" y="154"/>
                    <a:pt x="25" y="154"/>
                    <a:pt x="25" y="154"/>
                  </a:cubicBezTo>
                  <a:cubicBezTo>
                    <a:pt x="25" y="96"/>
                    <a:pt x="25" y="96"/>
                    <a:pt x="25" y="96"/>
                  </a:cubicBezTo>
                  <a:cubicBezTo>
                    <a:pt x="22" y="43"/>
                    <a:pt x="22" y="43"/>
                    <a:pt x="22" y="43"/>
                  </a:cubicBezTo>
                  <a:cubicBezTo>
                    <a:pt x="18" y="30"/>
                    <a:pt x="16" y="17"/>
                    <a:pt x="17" y="4"/>
                  </a:cubicBezTo>
                  <a:close/>
                </a:path>
              </a:pathLst>
            </a:custGeom>
            <a:solidFill>
              <a:srgbClr val="E2B9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37" name="Freeform 109"/>
            <p:cNvSpPr/>
            <p:nvPr/>
          </p:nvSpPr>
          <p:spPr bwMode="auto">
            <a:xfrm>
              <a:off x="972283" y="3848622"/>
              <a:ext cx="34378" cy="302529"/>
            </a:xfrm>
            <a:custGeom>
              <a:avLst/>
              <a:gdLst>
                <a:gd name="T0" fmla="*/ 19 w 25"/>
                <a:gd name="T1" fmla="*/ 0 h 233"/>
                <a:gd name="T2" fmla="*/ 14 w 25"/>
                <a:gd name="T3" fmla="*/ 0 h 233"/>
                <a:gd name="T4" fmla="*/ 19 w 25"/>
                <a:gd name="T5" fmla="*/ 39 h 233"/>
                <a:gd name="T6" fmla="*/ 22 w 25"/>
                <a:gd name="T7" fmla="*/ 92 h 233"/>
                <a:gd name="T8" fmla="*/ 22 w 25"/>
                <a:gd name="T9" fmla="*/ 150 h 233"/>
                <a:gd name="T10" fmla="*/ 12 w 25"/>
                <a:gd name="T11" fmla="*/ 191 h 233"/>
                <a:gd name="T12" fmla="*/ 0 w 25"/>
                <a:gd name="T13" fmla="*/ 230 h 233"/>
                <a:gd name="T14" fmla="*/ 3 w 25"/>
                <a:gd name="T15" fmla="*/ 233 h 233"/>
                <a:gd name="T16" fmla="*/ 16 w 25"/>
                <a:gd name="T17" fmla="*/ 191 h 233"/>
                <a:gd name="T18" fmla="*/ 25 w 25"/>
                <a:gd name="T19" fmla="*/ 151 h 233"/>
                <a:gd name="T20" fmla="*/ 25 w 25"/>
                <a:gd name="T21" fmla="*/ 93 h 233"/>
                <a:gd name="T22" fmla="*/ 22 w 25"/>
                <a:gd name="T23" fmla="*/ 39 h 233"/>
                <a:gd name="T24" fmla="*/ 19 w 25"/>
                <a:gd name="T25"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233">
                  <a:moveTo>
                    <a:pt x="19" y="0"/>
                  </a:moveTo>
                  <a:cubicBezTo>
                    <a:pt x="14" y="0"/>
                    <a:pt x="14" y="0"/>
                    <a:pt x="14" y="0"/>
                  </a:cubicBezTo>
                  <a:cubicBezTo>
                    <a:pt x="13" y="13"/>
                    <a:pt x="15" y="26"/>
                    <a:pt x="19" y="39"/>
                  </a:cubicBezTo>
                  <a:cubicBezTo>
                    <a:pt x="22" y="92"/>
                    <a:pt x="22" y="92"/>
                    <a:pt x="22" y="92"/>
                  </a:cubicBezTo>
                  <a:cubicBezTo>
                    <a:pt x="22" y="150"/>
                    <a:pt x="22" y="150"/>
                    <a:pt x="22" y="150"/>
                  </a:cubicBezTo>
                  <a:cubicBezTo>
                    <a:pt x="12" y="191"/>
                    <a:pt x="12" y="191"/>
                    <a:pt x="12" y="191"/>
                  </a:cubicBezTo>
                  <a:cubicBezTo>
                    <a:pt x="0" y="230"/>
                    <a:pt x="0" y="230"/>
                    <a:pt x="0" y="230"/>
                  </a:cubicBezTo>
                  <a:cubicBezTo>
                    <a:pt x="3" y="233"/>
                    <a:pt x="3" y="233"/>
                    <a:pt x="3" y="233"/>
                  </a:cubicBezTo>
                  <a:cubicBezTo>
                    <a:pt x="16" y="191"/>
                    <a:pt x="16" y="191"/>
                    <a:pt x="16" y="191"/>
                  </a:cubicBezTo>
                  <a:cubicBezTo>
                    <a:pt x="25" y="151"/>
                    <a:pt x="25" y="151"/>
                    <a:pt x="25" y="151"/>
                  </a:cubicBezTo>
                  <a:cubicBezTo>
                    <a:pt x="25" y="93"/>
                    <a:pt x="25" y="93"/>
                    <a:pt x="25" y="93"/>
                  </a:cubicBezTo>
                  <a:cubicBezTo>
                    <a:pt x="22" y="39"/>
                    <a:pt x="22" y="39"/>
                    <a:pt x="22" y="39"/>
                  </a:cubicBezTo>
                  <a:cubicBezTo>
                    <a:pt x="19" y="26"/>
                    <a:pt x="18" y="13"/>
                    <a:pt x="19" y="0"/>
                  </a:cubicBezTo>
                  <a:close/>
                </a:path>
              </a:pathLst>
            </a:custGeom>
            <a:solidFill>
              <a:srgbClr val="F2E6D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38" name="Freeform 110"/>
            <p:cNvSpPr/>
            <p:nvPr/>
          </p:nvSpPr>
          <p:spPr bwMode="auto">
            <a:xfrm>
              <a:off x="911549" y="3684751"/>
              <a:ext cx="11459" cy="6876"/>
            </a:xfrm>
            <a:custGeom>
              <a:avLst/>
              <a:gdLst>
                <a:gd name="T0" fmla="*/ 4 w 8"/>
                <a:gd name="T1" fmla="*/ 5 h 5"/>
                <a:gd name="T2" fmla="*/ 8 w 8"/>
                <a:gd name="T3" fmla="*/ 0 h 5"/>
                <a:gd name="T4" fmla="*/ 5 w 8"/>
                <a:gd name="T5" fmla="*/ 0 h 5"/>
                <a:gd name="T6" fmla="*/ 0 w 8"/>
                <a:gd name="T7" fmla="*/ 4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5" y="3"/>
                    <a:pt x="6" y="2"/>
                    <a:pt x="8" y="0"/>
                  </a:cubicBezTo>
                  <a:cubicBezTo>
                    <a:pt x="5" y="0"/>
                    <a:pt x="5" y="0"/>
                    <a:pt x="5" y="0"/>
                  </a:cubicBezTo>
                  <a:cubicBezTo>
                    <a:pt x="0" y="4"/>
                    <a:pt x="0" y="4"/>
                    <a:pt x="0" y="4"/>
                  </a:cubicBezTo>
                  <a:cubicBezTo>
                    <a:pt x="1" y="4"/>
                    <a:pt x="2" y="4"/>
                    <a:pt x="4" y="5"/>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39" name="Freeform 111"/>
            <p:cNvSpPr/>
            <p:nvPr/>
          </p:nvSpPr>
          <p:spPr bwMode="auto">
            <a:xfrm>
              <a:off x="906965" y="3680167"/>
              <a:ext cx="8022" cy="4584"/>
            </a:xfrm>
            <a:custGeom>
              <a:avLst/>
              <a:gdLst>
                <a:gd name="T0" fmla="*/ 3 w 6"/>
                <a:gd name="T1" fmla="*/ 0 h 4"/>
                <a:gd name="T2" fmla="*/ 0 w 6"/>
                <a:gd name="T3" fmla="*/ 3 h 4"/>
                <a:gd name="T4" fmla="*/ 3 w 6"/>
                <a:gd name="T5" fmla="*/ 4 h 4"/>
                <a:gd name="T6" fmla="*/ 6 w 6"/>
                <a:gd name="T7" fmla="*/ 0 h 4"/>
                <a:gd name="T8" fmla="*/ 3 w 6"/>
                <a:gd name="T9" fmla="*/ 0 h 4"/>
              </a:gdLst>
              <a:ahLst/>
              <a:cxnLst>
                <a:cxn ang="0">
                  <a:pos x="T0" y="T1"/>
                </a:cxn>
                <a:cxn ang="0">
                  <a:pos x="T2" y="T3"/>
                </a:cxn>
                <a:cxn ang="0">
                  <a:pos x="T4" y="T5"/>
                </a:cxn>
                <a:cxn ang="0">
                  <a:pos x="T6" y="T7"/>
                </a:cxn>
                <a:cxn ang="0">
                  <a:pos x="T8" y="T9"/>
                </a:cxn>
              </a:cxnLst>
              <a:rect l="0" t="0" r="r" b="b"/>
              <a:pathLst>
                <a:path w="6" h="4">
                  <a:moveTo>
                    <a:pt x="3" y="0"/>
                  </a:moveTo>
                  <a:cubicBezTo>
                    <a:pt x="0" y="3"/>
                    <a:pt x="0" y="3"/>
                    <a:pt x="0" y="3"/>
                  </a:cubicBezTo>
                  <a:cubicBezTo>
                    <a:pt x="1" y="4"/>
                    <a:pt x="2" y="4"/>
                    <a:pt x="3" y="4"/>
                  </a:cubicBezTo>
                  <a:cubicBezTo>
                    <a:pt x="4" y="3"/>
                    <a:pt x="4" y="2"/>
                    <a:pt x="6" y="0"/>
                  </a:cubicBezTo>
                  <a:cubicBezTo>
                    <a:pt x="3" y="0"/>
                    <a:pt x="3" y="0"/>
                    <a:pt x="3" y="0"/>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40" name="Freeform 112"/>
            <p:cNvSpPr/>
            <p:nvPr/>
          </p:nvSpPr>
          <p:spPr bwMode="auto">
            <a:xfrm>
              <a:off x="943635" y="3708816"/>
              <a:ext cx="11459" cy="25211"/>
            </a:xfrm>
            <a:custGeom>
              <a:avLst/>
              <a:gdLst>
                <a:gd name="T0" fmla="*/ 0 w 8"/>
                <a:gd name="T1" fmla="*/ 4 h 20"/>
                <a:gd name="T2" fmla="*/ 5 w 8"/>
                <a:gd name="T3" fmla="*/ 20 h 20"/>
                <a:gd name="T4" fmla="*/ 8 w 8"/>
                <a:gd name="T5" fmla="*/ 19 h 20"/>
                <a:gd name="T6" fmla="*/ 4 w 8"/>
                <a:gd name="T7" fmla="*/ 13 h 20"/>
                <a:gd name="T8" fmla="*/ 0 w 8"/>
                <a:gd name="T9" fmla="*/ 0 h 20"/>
                <a:gd name="T10" fmla="*/ 0 w 8"/>
                <a:gd name="T11" fmla="*/ 4 h 20"/>
              </a:gdLst>
              <a:ahLst/>
              <a:cxnLst>
                <a:cxn ang="0">
                  <a:pos x="T0" y="T1"/>
                </a:cxn>
                <a:cxn ang="0">
                  <a:pos x="T2" y="T3"/>
                </a:cxn>
                <a:cxn ang="0">
                  <a:pos x="T4" y="T5"/>
                </a:cxn>
                <a:cxn ang="0">
                  <a:pos x="T6" y="T7"/>
                </a:cxn>
                <a:cxn ang="0">
                  <a:pos x="T8" y="T9"/>
                </a:cxn>
                <a:cxn ang="0">
                  <a:pos x="T10" y="T11"/>
                </a:cxn>
              </a:cxnLst>
              <a:rect l="0" t="0" r="r" b="b"/>
              <a:pathLst>
                <a:path w="8" h="20">
                  <a:moveTo>
                    <a:pt x="0" y="4"/>
                  </a:moveTo>
                  <a:cubicBezTo>
                    <a:pt x="0" y="9"/>
                    <a:pt x="2" y="14"/>
                    <a:pt x="5" y="20"/>
                  </a:cubicBezTo>
                  <a:cubicBezTo>
                    <a:pt x="6" y="20"/>
                    <a:pt x="7" y="20"/>
                    <a:pt x="8" y="19"/>
                  </a:cubicBezTo>
                  <a:cubicBezTo>
                    <a:pt x="7" y="17"/>
                    <a:pt x="5" y="15"/>
                    <a:pt x="4" y="13"/>
                  </a:cubicBezTo>
                  <a:cubicBezTo>
                    <a:pt x="0" y="0"/>
                    <a:pt x="0" y="0"/>
                    <a:pt x="0" y="0"/>
                  </a:cubicBezTo>
                  <a:cubicBezTo>
                    <a:pt x="0" y="4"/>
                    <a:pt x="0" y="4"/>
                    <a:pt x="0"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41" name="Freeform 113"/>
            <p:cNvSpPr/>
            <p:nvPr/>
          </p:nvSpPr>
          <p:spPr bwMode="auto">
            <a:xfrm>
              <a:off x="934468" y="3709963"/>
              <a:ext cx="9168" cy="18335"/>
            </a:xfrm>
            <a:custGeom>
              <a:avLst/>
              <a:gdLst>
                <a:gd name="T0" fmla="*/ 0 w 7"/>
                <a:gd name="T1" fmla="*/ 4 h 14"/>
                <a:gd name="T2" fmla="*/ 5 w 7"/>
                <a:gd name="T3" fmla="*/ 14 h 14"/>
                <a:gd name="T4" fmla="*/ 7 w 7"/>
                <a:gd name="T5" fmla="*/ 13 h 14"/>
                <a:gd name="T6" fmla="*/ 0 w 7"/>
                <a:gd name="T7" fmla="*/ 0 h 14"/>
                <a:gd name="T8" fmla="*/ 0 w 7"/>
                <a:gd name="T9" fmla="*/ 4 h 14"/>
              </a:gdLst>
              <a:ahLst/>
              <a:cxnLst>
                <a:cxn ang="0">
                  <a:pos x="T0" y="T1"/>
                </a:cxn>
                <a:cxn ang="0">
                  <a:pos x="T2" y="T3"/>
                </a:cxn>
                <a:cxn ang="0">
                  <a:pos x="T4" y="T5"/>
                </a:cxn>
                <a:cxn ang="0">
                  <a:pos x="T6" y="T7"/>
                </a:cxn>
                <a:cxn ang="0">
                  <a:pos x="T8" y="T9"/>
                </a:cxn>
              </a:cxnLst>
              <a:rect l="0" t="0" r="r" b="b"/>
              <a:pathLst>
                <a:path w="7" h="14">
                  <a:moveTo>
                    <a:pt x="0" y="4"/>
                  </a:moveTo>
                  <a:cubicBezTo>
                    <a:pt x="5" y="14"/>
                    <a:pt x="5" y="14"/>
                    <a:pt x="5" y="14"/>
                  </a:cubicBezTo>
                  <a:cubicBezTo>
                    <a:pt x="5" y="14"/>
                    <a:pt x="6" y="13"/>
                    <a:pt x="7" y="13"/>
                  </a:cubicBezTo>
                  <a:cubicBezTo>
                    <a:pt x="0" y="0"/>
                    <a:pt x="0" y="0"/>
                    <a:pt x="0" y="0"/>
                  </a:cubicBezTo>
                  <a:cubicBezTo>
                    <a:pt x="0" y="4"/>
                    <a:pt x="0" y="4"/>
                    <a:pt x="0" y="4"/>
                  </a:cubicBezTo>
                  <a:close/>
                </a:path>
              </a:pathLst>
            </a:custGeom>
            <a:solidFill>
              <a:srgbClr val="B68B5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42" name="Freeform 114"/>
            <p:cNvSpPr/>
            <p:nvPr/>
          </p:nvSpPr>
          <p:spPr bwMode="auto">
            <a:xfrm>
              <a:off x="859981" y="4077810"/>
              <a:ext cx="127200" cy="87092"/>
            </a:xfrm>
            <a:custGeom>
              <a:avLst/>
              <a:gdLst>
                <a:gd name="T0" fmla="*/ 39 w 93"/>
                <a:gd name="T1" fmla="*/ 44 h 67"/>
                <a:gd name="T2" fmla="*/ 36 w 93"/>
                <a:gd name="T3" fmla="*/ 42 h 67"/>
                <a:gd name="T4" fmla="*/ 1 w 93"/>
                <a:gd name="T5" fmla="*/ 53 h 67"/>
                <a:gd name="T6" fmla="*/ 0 w 93"/>
                <a:gd name="T7" fmla="*/ 57 h 67"/>
                <a:gd name="T8" fmla="*/ 58 w 93"/>
                <a:gd name="T9" fmla="*/ 53 h 67"/>
                <a:gd name="T10" fmla="*/ 86 w 93"/>
                <a:gd name="T11" fmla="*/ 31 h 67"/>
                <a:gd name="T12" fmla="*/ 93 w 93"/>
                <a:gd name="T13" fmla="*/ 9 h 67"/>
                <a:gd name="T14" fmla="*/ 87 w 93"/>
                <a:gd name="T15" fmla="*/ 0 h 67"/>
                <a:gd name="T16" fmla="*/ 75 w 93"/>
                <a:gd name="T17" fmla="*/ 29 h 67"/>
                <a:gd name="T18" fmla="*/ 39 w 93"/>
                <a:gd name="T19" fmla="*/ 4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67">
                  <a:moveTo>
                    <a:pt x="39" y="44"/>
                  </a:moveTo>
                  <a:cubicBezTo>
                    <a:pt x="38" y="43"/>
                    <a:pt x="37" y="43"/>
                    <a:pt x="36" y="42"/>
                  </a:cubicBezTo>
                  <a:cubicBezTo>
                    <a:pt x="1" y="53"/>
                    <a:pt x="1" y="53"/>
                    <a:pt x="1" y="53"/>
                  </a:cubicBezTo>
                  <a:cubicBezTo>
                    <a:pt x="0" y="57"/>
                    <a:pt x="0" y="57"/>
                    <a:pt x="0" y="57"/>
                  </a:cubicBezTo>
                  <a:cubicBezTo>
                    <a:pt x="26" y="67"/>
                    <a:pt x="46" y="65"/>
                    <a:pt x="58" y="53"/>
                  </a:cubicBezTo>
                  <a:cubicBezTo>
                    <a:pt x="69" y="37"/>
                    <a:pt x="79" y="30"/>
                    <a:pt x="86" y="31"/>
                  </a:cubicBezTo>
                  <a:cubicBezTo>
                    <a:pt x="93" y="9"/>
                    <a:pt x="93" y="9"/>
                    <a:pt x="93" y="9"/>
                  </a:cubicBezTo>
                  <a:cubicBezTo>
                    <a:pt x="87" y="0"/>
                    <a:pt x="87" y="0"/>
                    <a:pt x="87" y="0"/>
                  </a:cubicBezTo>
                  <a:cubicBezTo>
                    <a:pt x="81" y="9"/>
                    <a:pt x="77" y="18"/>
                    <a:pt x="75" y="29"/>
                  </a:cubicBezTo>
                  <a:cubicBezTo>
                    <a:pt x="61" y="44"/>
                    <a:pt x="49" y="49"/>
                    <a:pt x="39"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43" name="Freeform 115"/>
            <p:cNvSpPr/>
            <p:nvPr/>
          </p:nvSpPr>
          <p:spPr bwMode="auto">
            <a:xfrm>
              <a:off x="956240" y="4097290"/>
              <a:ext cx="69903" cy="93967"/>
            </a:xfrm>
            <a:custGeom>
              <a:avLst/>
              <a:gdLst>
                <a:gd name="T0" fmla="*/ 51 w 51"/>
                <a:gd name="T1" fmla="*/ 13 h 72"/>
                <a:gd name="T2" fmla="*/ 51 w 51"/>
                <a:gd name="T3" fmla="*/ 0 h 72"/>
                <a:gd name="T4" fmla="*/ 40 w 51"/>
                <a:gd name="T5" fmla="*/ 36 h 72"/>
                <a:gd name="T6" fmla="*/ 16 w 51"/>
                <a:gd name="T7" fmla="*/ 44 h 72"/>
                <a:gd name="T8" fmla="*/ 9 w 51"/>
                <a:gd name="T9" fmla="*/ 39 h 72"/>
                <a:gd name="T10" fmla="*/ 0 w 51"/>
                <a:gd name="T11" fmla="*/ 66 h 72"/>
                <a:gd name="T12" fmla="*/ 39 w 51"/>
                <a:gd name="T13" fmla="*/ 53 h 72"/>
                <a:gd name="T14" fmla="*/ 51 w 51"/>
                <a:gd name="T15" fmla="*/ 13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72">
                  <a:moveTo>
                    <a:pt x="51" y="13"/>
                  </a:moveTo>
                  <a:cubicBezTo>
                    <a:pt x="51" y="0"/>
                    <a:pt x="51" y="0"/>
                    <a:pt x="51" y="0"/>
                  </a:cubicBezTo>
                  <a:cubicBezTo>
                    <a:pt x="40" y="36"/>
                    <a:pt x="40" y="36"/>
                    <a:pt x="40" y="36"/>
                  </a:cubicBezTo>
                  <a:cubicBezTo>
                    <a:pt x="31" y="45"/>
                    <a:pt x="23" y="48"/>
                    <a:pt x="16" y="44"/>
                  </a:cubicBezTo>
                  <a:cubicBezTo>
                    <a:pt x="14" y="43"/>
                    <a:pt x="12" y="41"/>
                    <a:pt x="9" y="39"/>
                  </a:cubicBezTo>
                  <a:cubicBezTo>
                    <a:pt x="0" y="66"/>
                    <a:pt x="0" y="66"/>
                    <a:pt x="0" y="66"/>
                  </a:cubicBezTo>
                  <a:cubicBezTo>
                    <a:pt x="12" y="72"/>
                    <a:pt x="25" y="68"/>
                    <a:pt x="39" y="53"/>
                  </a:cubicBezTo>
                  <a:cubicBezTo>
                    <a:pt x="51" y="13"/>
                    <a:pt x="51" y="13"/>
                    <a:pt x="51"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344" name="Freeform 223"/>
            <p:cNvSpPr/>
            <p:nvPr/>
          </p:nvSpPr>
          <p:spPr bwMode="auto">
            <a:xfrm>
              <a:off x="1003225" y="3920814"/>
              <a:ext cx="22919" cy="49276"/>
            </a:xfrm>
            <a:custGeom>
              <a:avLst/>
              <a:gdLst>
                <a:gd name="T0" fmla="*/ 12 w 17"/>
                <a:gd name="T1" fmla="*/ 20 h 38"/>
                <a:gd name="T2" fmla="*/ 17 w 17"/>
                <a:gd name="T3" fmla="*/ 5 h 38"/>
                <a:gd name="T4" fmla="*/ 12 w 17"/>
                <a:gd name="T5" fmla="*/ 0 h 38"/>
                <a:gd name="T6" fmla="*/ 8 w 17"/>
                <a:gd name="T7" fmla="*/ 3 h 38"/>
                <a:gd name="T8" fmla="*/ 8 w 17"/>
                <a:gd name="T9" fmla="*/ 10 h 38"/>
                <a:gd name="T10" fmla="*/ 4 w 17"/>
                <a:gd name="T11" fmla="*/ 27 h 38"/>
                <a:gd name="T12" fmla="*/ 0 w 17"/>
                <a:gd name="T13" fmla="*/ 29 h 38"/>
                <a:gd name="T14" fmla="*/ 6 w 17"/>
                <a:gd name="T15" fmla="*/ 38 h 38"/>
                <a:gd name="T16" fmla="*/ 9 w 17"/>
                <a:gd name="T17" fmla="*/ 30 h 38"/>
                <a:gd name="T18" fmla="*/ 12 w 17"/>
                <a:gd name="T19" fmla="*/ 2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38">
                  <a:moveTo>
                    <a:pt x="12" y="20"/>
                  </a:moveTo>
                  <a:cubicBezTo>
                    <a:pt x="14" y="15"/>
                    <a:pt x="15" y="10"/>
                    <a:pt x="17" y="5"/>
                  </a:cubicBezTo>
                  <a:cubicBezTo>
                    <a:pt x="15" y="3"/>
                    <a:pt x="13" y="2"/>
                    <a:pt x="12" y="0"/>
                  </a:cubicBezTo>
                  <a:cubicBezTo>
                    <a:pt x="8" y="3"/>
                    <a:pt x="8" y="3"/>
                    <a:pt x="8" y="3"/>
                  </a:cubicBezTo>
                  <a:cubicBezTo>
                    <a:pt x="8" y="10"/>
                    <a:pt x="8" y="10"/>
                    <a:pt x="8" y="10"/>
                  </a:cubicBezTo>
                  <a:cubicBezTo>
                    <a:pt x="4" y="27"/>
                    <a:pt x="4" y="27"/>
                    <a:pt x="4" y="27"/>
                  </a:cubicBezTo>
                  <a:cubicBezTo>
                    <a:pt x="0" y="29"/>
                    <a:pt x="0" y="29"/>
                    <a:pt x="0" y="29"/>
                  </a:cubicBezTo>
                  <a:cubicBezTo>
                    <a:pt x="2" y="32"/>
                    <a:pt x="4" y="35"/>
                    <a:pt x="6" y="38"/>
                  </a:cubicBezTo>
                  <a:cubicBezTo>
                    <a:pt x="7" y="35"/>
                    <a:pt x="8" y="32"/>
                    <a:pt x="9" y="30"/>
                  </a:cubicBezTo>
                  <a:cubicBezTo>
                    <a:pt x="7" y="26"/>
                    <a:pt x="8" y="23"/>
                    <a:pt x="12" y="20"/>
                  </a:cubicBezTo>
                  <a:close/>
                </a:path>
              </a:pathLst>
            </a:custGeom>
            <a:solidFill>
              <a:srgbClr val="CDCA9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2000">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14:bounceEnd="62000">
                                          <p:cBhvr additive="base">
                                            <p:cTn id="7" dur="50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8" dur="500" fill="hold"/>
                                            <p:tgtEl>
                                              <p:spTgt spid="5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62000">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14:bounceEnd="62000">
                                          <p:cBhvr additive="base">
                                            <p:cTn id="11" dur="500" fill="hold"/>
                                            <p:tgtEl>
                                              <p:spTgt spid="74"/>
                                            </p:tgtEl>
                                            <p:attrNameLst>
                                              <p:attrName>ppt_x</p:attrName>
                                            </p:attrNameLst>
                                          </p:cBhvr>
                                          <p:tavLst>
                                            <p:tav tm="0">
                                              <p:val>
                                                <p:strVal val="#ppt_x"/>
                                              </p:val>
                                            </p:tav>
                                            <p:tav tm="100000">
                                              <p:val>
                                                <p:strVal val="#ppt_x"/>
                                              </p:val>
                                            </p:tav>
                                          </p:tavLst>
                                        </p:anim>
                                        <p:anim calcmode="lin" valueType="num" p14:bounceEnd="62000">
                                          <p:cBhvr additive="base">
                                            <p:cTn id="12" dur="500" fill="hold"/>
                                            <p:tgtEl>
                                              <p:spTgt spid="7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2000">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14:bounceEnd="62000">
                                          <p:cBhvr additive="base">
                                            <p:cTn id="15" dur="50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16" dur="500" fill="hold"/>
                                            <p:tgtEl>
                                              <p:spTgt spid="6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2000">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14:bounceEnd="62000">
                                          <p:cBhvr additive="base">
                                            <p:cTn id="19" dur="50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20" dur="500" fill="hold"/>
                                            <p:tgtEl>
                                              <p:spTgt spid="5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50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32"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circle(out)">
                                          <p:cBhvr>
                                            <p:cTn id="28" dur="300"/>
                                            <p:tgtEl>
                                              <p:spTgt spid="47"/>
                                            </p:tgtEl>
                                          </p:cBhvr>
                                        </p:animEffect>
                                      </p:childTnLst>
                                    </p:cTn>
                                  </p:par>
                                </p:childTnLst>
                              </p:cTn>
                            </p:par>
                            <p:par>
                              <p:cTn id="29" fill="hold">
                                <p:stCondLst>
                                  <p:cond delay="1000"/>
                                </p:stCondLst>
                                <p:childTnLst>
                                  <p:par>
                                    <p:cTn id="30" presetID="12" presetClass="entr" presetSubtype="4" fill="hold" nodeType="afterEffect">
                                      <p:stCondLst>
                                        <p:cond delay="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400"/>
                                            <p:tgtEl>
                                              <p:spTgt spid="78"/>
                                            </p:tgtEl>
                                            <p:attrNameLst>
                                              <p:attrName>ppt_y</p:attrName>
                                            </p:attrNameLst>
                                          </p:cBhvr>
                                          <p:tavLst>
                                            <p:tav tm="0">
                                              <p:val>
                                                <p:strVal val="#ppt_y+#ppt_h*1.125000"/>
                                              </p:val>
                                            </p:tav>
                                            <p:tav tm="100000">
                                              <p:val>
                                                <p:strVal val="#ppt_y"/>
                                              </p:val>
                                            </p:tav>
                                          </p:tavLst>
                                        </p:anim>
                                        <p:animEffect transition="in" filter="wipe(up)">
                                          <p:cBhvr>
                                            <p:cTn id="33" dur="400"/>
                                            <p:tgtEl>
                                              <p:spTgt spid="78"/>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par>
                              <p:cTn id="38" fill="hold">
                                <p:stCondLst>
                                  <p:cond delay="2000"/>
                                </p:stCondLst>
                                <p:childTnLst>
                                  <p:par>
                                    <p:cTn id="39" presetID="2" presetClass="entr" presetSubtype="1" fill="hold" grpId="0" nodeType="afterEffect" p14:presetBounceEnd="54000">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14:bounceEnd="54000">
                                          <p:cBhvr additive="base">
                                            <p:cTn id="41" dur="500" fill="hold"/>
                                            <p:tgtEl>
                                              <p:spTgt spid="61"/>
                                            </p:tgtEl>
                                            <p:attrNameLst>
                                              <p:attrName>ppt_x</p:attrName>
                                            </p:attrNameLst>
                                          </p:cBhvr>
                                          <p:tavLst>
                                            <p:tav tm="0">
                                              <p:val>
                                                <p:strVal val="#ppt_x"/>
                                              </p:val>
                                            </p:tav>
                                            <p:tav tm="100000">
                                              <p:val>
                                                <p:strVal val="#ppt_x"/>
                                              </p:val>
                                            </p:tav>
                                          </p:tavLst>
                                        </p:anim>
                                        <p:anim calcmode="lin" valueType="num" p14:bounceEnd="54000">
                                          <p:cBhvr additive="base">
                                            <p:cTn id="42" dur="500" fill="hold"/>
                                            <p:tgtEl>
                                              <p:spTgt spid="61"/>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54000">
                                      <p:stCondLst>
                                        <p:cond delay="0"/>
                                      </p:stCondLst>
                                      <p:childTnLst>
                                        <p:set>
                                          <p:cBhvr>
                                            <p:cTn id="44" dur="1" fill="hold">
                                              <p:stCondLst>
                                                <p:cond delay="0"/>
                                              </p:stCondLst>
                                            </p:cTn>
                                            <p:tgtEl>
                                              <p:spTgt spid="235"/>
                                            </p:tgtEl>
                                            <p:attrNameLst>
                                              <p:attrName>style.visibility</p:attrName>
                                            </p:attrNameLst>
                                          </p:cBhvr>
                                          <p:to>
                                            <p:strVal val="visible"/>
                                          </p:to>
                                        </p:set>
                                        <p:anim calcmode="lin" valueType="num" p14:bounceEnd="54000">
                                          <p:cBhvr additive="base">
                                            <p:cTn id="45" dur="500" fill="hold"/>
                                            <p:tgtEl>
                                              <p:spTgt spid="235"/>
                                            </p:tgtEl>
                                            <p:attrNameLst>
                                              <p:attrName>ppt_x</p:attrName>
                                            </p:attrNameLst>
                                          </p:cBhvr>
                                          <p:tavLst>
                                            <p:tav tm="0">
                                              <p:val>
                                                <p:strVal val="#ppt_x"/>
                                              </p:val>
                                            </p:tav>
                                            <p:tav tm="100000">
                                              <p:val>
                                                <p:strVal val="#ppt_x"/>
                                              </p:val>
                                            </p:tav>
                                          </p:tavLst>
                                        </p:anim>
                                        <p:anim calcmode="lin" valueType="num" p14:bounceEnd="54000">
                                          <p:cBhvr additive="base">
                                            <p:cTn id="46" dur="500" fill="hold"/>
                                            <p:tgtEl>
                                              <p:spTgt spid="23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54000">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14:bounceEnd="54000">
                                          <p:cBhvr additive="base">
                                            <p:cTn id="49" dur="500" fill="hold"/>
                                            <p:tgtEl>
                                              <p:spTgt spid="58"/>
                                            </p:tgtEl>
                                            <p:attrNameLst>
                                              <p:attrName>ppt_x</p:attrName>
                                            </p:attrNameLst>
                                          </p:cBhvr>
                                          <p:tavLst>
                                            <p:tav tm="0">
                                              <p:val>
                                                <p:strVal val="#ppt_x"/>
                                              </p:val>
                                            </p:tav>
                                            <p:tav tm="100000">
                                              <p:val>
                                                <p:strVal val="#ppt_x"/>
                                              </p:val>
                                            </p:tav>
                                          </p:tavLst>
                                        </p:anim>
                                        <p:anim calcmode="lin" valueType="num" p14:bounceEnd="54000">
                                          <p:cBhvr additive="base">
                                            <p:cTn id="50" dur="500" fill="hold"/>
                                            <p:tgtEl>
                                              <p:spTgt spid="58"/>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14:presetBounceEnd="54000">
                                      <p:stCondLst>
                                        <p:cond delay="0"/>
                                      </p:stCondLst>
                                      <p:childTnLst>
                                        <p:set>
                                          <p:cBhvr>
                                            <p:cTn id="52" dur="1" fill="hold">
                                              <p:stCondLst>
                                                <p:cond delay="0"/>
                                              </p:stCondLst>
                                            </p:cTn>
                                            <p:tgtEl>
                                              <p:spTgt spid="75"/>
                                            </p:tgtEl>
                                            <p:attrNameLst>
                                              <p:attrName>style.visibility</p:attrName>
                                            </p:attrNameLst>
                                          </p:cBhvr>
                                          <p:to>
                                            <p:strVal val="visible"/>
                                          </p:to>
                                        </p:set>
                                        <p:anim calcmode="lin" valueType="num" p14:bounceEnd="54000">
                                          <p:cBhvr additive="base">
                                            <p:cTn id="53" dur="500" fill="hold"/>
                                            <p:tgtEl>
                                              <p:spTgt spid="75"/>
                                            </p:tgtEl>
                                            <p:attrNameLst>
                                              <p:attrName>ppt_x</p:attrName>
                                            </p:attrNameLst>
                                          </p:cBhvr>
                                          <p:tavLst>
                                            <p:tav tm="0">
                                              <p:val>
                                                <p:strVal val="#ppt_x"/>
                                              </p:val>
                                            </p:tav>
                                            <p:tav tm="100000">
                                              <p:val>
                                                <p:strVal val="#ppt_x"/>
                                              </p:val>
                                            </p:tav>
                                          </p:tavLst>
                                        </p:anim>
                                        <p:anim calcmode="lin" valueType="num" p14:bounceEnd="54000">
                                          <p:cBhvr additive="base">
                                            <p:cTn id="54" dur="500" fill="hold"/>
                                            <p:tgtEl>
                                              <p:spTgt spid="75"/>
                                            </p:tgtEl>
                                            <p:attrNameLst>
                                              <p:attrName>ppt_y</p:attrName>
                                            </p:attrNameLst>
                                          </p:cBhvr>
                                          <p:tavLst>
                                            <p:tav tm="0">
                                              <p:val>
                                                <p:strVal val="0-#ppt_h/2"/>
                                              </p:val>
                                            </p:tav>
                                            <p:tav tm="100000">
                                              <p:val>
                                                <p:strVal val="#ppt_y"/>
                                              </p:val>
                                            </p:tav>
                                          </p:tavLst>
                                        </p:anim>
                                      </p:childTnLst>
                                    </p:cTn>
                                  </p:par>
                                </p:childTnLst>
                              </p:cTn>
                            </p:par>
                            <p:par>
                              <p:cTn id="55" fill="hold">
                                <p:stCondLst>
                                  <p:cond delay="2500"/>
                                </p:stCondLst>
                                <p:childTnLst>
                                  <p:par>
                                    <p:cTn id="56" presetID="6" presetClass="entr" presetSubtype="32" fill="hold" grpId="0"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circle(out)">
                                          <p:cBhvr>
                                            <p:cTn id="58" dur="300"/>
                                            <p:tgtEl>
                                              <p:spTgt spid="48"/>
                                            </p:tgtEl>
                                          </p:cBhvr>
                                        </p:animEffect>
                                      </p:childTnLst>
                                    </p:cTn>
                                  </p:par>
                                </p:childTnLst>
                              </p:cTn>
                            </p:par>
                            <p:par>
                              <p:cTn id="59" fill="hold">
                                <p:stCondLst>
                                  <p:cond delay="3000"/>
                                </p:stCondLst>
                                <p:childTnLst>
                                  <p:par>
                                    <p:cTn id="60" presetID="12" presetClass="entr" presetSubtype="4" fill="hold" nodeType="afterEffect">
                                      <p:stCondLst>
                                        <p:cond delay="0"/>
                                      </p:stCondLst>
                                      <p:childTnLst>
                                        <p:set>
                                          <p:cBhvr>
                                            <p:cTn id="61" dur="1" fill="hold">
                                              <p:stCondLst>
                                                <p:cond delay="0"/>
                                              </p:stCondLst>
                                            </p:cTn>
                                            <p:tgtEl>
                                              <p:spTgt spid="241"/>
                                            </p:tgtEl>
                                            <p:attrNameLst>
                                              <p:attrName>style.visibility</p:attrName>
                                            </p:attrNameLst>
                                          </p:cBhvr>
                                          <p:to>
                                            <p:strVal val="visible"/>
                                          </p:to>
                                        </p:set>
                                        <p:anim calcmode="lin" valueType="num">
                                          <p:cBhvr additive="base">
                                            <p:cTn id="62" dur="400"/>
                                            <p:tgtEl>
                                              <p:spTgt spid="241"/>
                                            </p:tgtEl>
                                            <p:attrNameLst>
                                              <p:attrName>ppt_y</p:attrName>
                                            </p:attrNameLst>
                                          </p:cBhvr>
                                          <p:tavLst>
                                            <p:tav tm="0">
                                              <p:val>
                                                <p:strVal val="#ppt_y+#ppt_h*1.125000"/>
                                              </p:val>
                                            </p:tav>
                                            <p:tav tm="100000">
                                              <p:val>
                                                <p:strVal val="#ppt_y"/>
                                              </p:val>
                                            </p:tav>
                                          </p:tavLst>
                                        </p:anim>
                                        <p:animEffect transition="in" filter="wipe(up)">
                                          <p:cBhvr>
                                            <p:cTn id="63" dur="400"/>
                                            <p:tgtEl>
                                              <p:spTgt spid="241"/>
                                            </p:tgtEl>
                                          </p:cBhvr>
                                        </p:animEffect>
                                      </p:childTnLst>
                                    </p:cTn>
                                  </p:par>
                                </p:childTnLst>
                              </p:cTn>
                            </p:par>
                            <p:par>
                              <p:cTn id="64" fill="hold">
                                <p:stCondLst>
                                  <p:cond delay="3500"/>
                                </p:stCondLst>
                                <p:childTnLst>
                                  <p:par>
                                    <p:cTn id="65" presetID="10" presetClass="entr" presetSubtype="0" fill="hold" nodeType="afterEffect">
                                      <p:stCondLst>
                                        <p:cond delay="0"/>
                                      </p:stCondLst>
                                      <p:childTnLst>
                                        <p:set>
                                          <p:cBhvr>
                                            <p:cTn id="66" dur="1" fill="hold">
                                              <p:stCondLst>
                                                <p:cond delay="0"/>
                                              </p:stCondLst>
                                            </p:cTn>
                                            <p:tgtEl>
                                              <p:spTgt spid="236"/>
                                            </p:tgtEl>
                                            <p:attrNameLst>
                                              <p:attrName>style.visibility</p:attrName>
                                            </p:attrNameLst>
                                          </p:cBhvr>
                                          <p:to>
                                            <p:strVal val="visible"/>
                                          </p:to>
                                        </p:set>
                                        <p:animEffect transition="in" filter="fade">
                                          <p:cBhvr>
                                            <p:cTn id="67" dur="500"/>
                                            <p:tgtEl>
                                              <p:spTgt spid="236"/>
                                            </p:tgtEl>
                                          </p:cBhvr>
                                        </p:animEffect>
                                      </p:childTnLst>
                                    </p:cTn>
                                  </p:par>
                                </p:childTnLst>
                              </p:cTn>
                            </p:par>
                            <p:par>
                              <p:cTn id="68" fill="hold">
                                <p:stCondLst>
                                  <p:cond delay="4000"/>
                                </p:stCondLst>
                                <p:childTnLst>
                                  <p:par>
                                    <p:cTn id="69" presetID="2" presetClass="entr" presetSubtype="1" fill="hold" grpId="0" nodeType="afterEffect" p14:presetBounceEnd="52000">
                                      <p:stCondLst>
                                        <p:cond delay="0"/>
                                      </p:stCondLst>
                                      <p:childTnLst>
                                        <p:set>
                                          <p:cBhvr>
                                            <p:cTn id="70" dur="1" fill="hold">
                                              <p:stCondLst>
                                                <p:cond delay="0"/>
                                              </p:stCondLst>
                                            </p:cTn>
                                            <p:tgtEl>
                                              <p:spTgt spid="62"/>
                                            </p:tgtEl>
                                            <p:attrNameLst>
                                              <p:attrName>style.visibility</p:attrName>
                                            </p:attrNameLst>
                                          </p:cBhvr>
                                          <p:to>
                                            <p:strVal val="visible"/>
                                          </p:to>
                                        </p:set>
                                        <p:anim calcmode="lin" valueType="num" p14:bounceEnd="52000">
                                          <p:cBhvr additive="base">
                                            <p:cTn id="71" dur="500" fill="hold"/>
                                            <p:tgtEl>
                                              <p:spTgt spid="62"/>
                                            </p:tgtEl>
                                            <p:attrNameLst>
                                              <p:attrName>ppt_x</p:attrName>
                                            </p:attrNameLst>
                                          </p:cBhvr>
                                          <p:tavLst>
                                            <p:tav tm="0">
                                              <p:val>
                                                <p:strVal val="#ppt_x"/>
                                              </p:val>
                                            </p:tav>
                                            <p:tav tm="100000">
                                              <p:val>
                                                <p:strVal val="#ppt_x"/>
                                              </p:val>
                                            </p:tav>
                                          </p:tavLst>
                                        </p:anim>
                                        <p:anim calcmode="lin" valueType="num" p14:bounceEnd="52000">
                                          <p:cBhvr additive="base">
                                            <p:cTn id="72" dur="500" fill="hold"/>
                                            <p:tgtEl>
                                              <p:spTgt spid="62"/>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14:presetBounceEnd="52000">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14:bounceEnd="52000">
                                          <p:cBhvr additive="base">
                                            <p:cTn id="75" dur="5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76" dur="500" fill="hold"/>
                                            <p:tgtEl>
                                              <p:spTgt spid="6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14:presetBounceEnd="52000">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14:bounceEnd="52000">
                                          <p:cBhvr additive="base">
                                            <p:cTn id="79" dur="500" fill="hold"/>
                                            <p:tgtEl>
                                              <p:spTgt spid="57"/>
                                            </p:tgtEl>
                                            <p:attrNameLst>
                                              <p:attrName>ppt_x</p:attrName>
                                            </p:attrNameLst>
                                          </p:cBhvr>
                                          <p:tavLst>
                                            <p:tav tm="0">
                                              <p:val>
                                                <p:strVal val="#ppt_x"/>
                                              </p:val>
                                            </p:tav>
                                            <p:tav tm="100000">
                                              <p:val>
                                                <p:strVal val="#ppt_x"/>
                                              </p:val>
                                            </p:tav>
                                          </p:tavLst>
                                        </p:anim>
                                        <p:anim calcmode="lin" valueType="num" p14:bounceEnd="52000">
                                          <p:cBhvr additive="base">
                                            <p:cTn id="80" dur="500" fill="hold"/>
                                            <p:tgtEl>
                                              <p:spTgt spid="57"/>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14:presetBounceEnd="52000">
                                      <p:stCondLst>
                                        <p:cond delay="0"/>
                                      </p:stCondLst>
                                      <p:childTnLst>
                                        <p:set>
                                          <p:cBhvr>
                                            <p:cTn id="82" dur="1" fill="hold">
                                              <p:stCondLst>
                                                <p:cond delay="0"/>
                                              </p:stCondLst>
                                            </p:cTn>
                                            <p:tgtEl>
                                              <p:spTgt spid="76"/>
                                            </p:tgtEl>
                                            <p:attrNameLst>
                                              <p:attrName>style.visibility</p:attrName>
                                            </p:attrNameLst>
                                          </p:cBhvr>
                                          <p:to>
                                            <p:strVal val="visible"/>
                                          </p:to>
                                        </p:set>
                                        <p:anim calcmode="lin" valueType="num" p14:bounceEnd="52000">
                                          <p:cBhvr additive="base">
                                            <p:cTn id="83" dur="500" fill="hold"/>
                                            <p:tgtEl>
                                              <p:spTgt spid="76"/>
                                            </p:tgtEl>
                                            <p:attrNameLst>
                                              <p:attrName>ppt_x</p:attrName>
                                            </p:attrNameLst>
                                          </p:cBhvr>
                                          <p:tavLst>
                                            <p:tav tm="0">
                                              <p:val>
                                                <p:strVal val="#ppt_x"/>
                                              </p:val>
                                            </p:tav>
                                            <p:tav tm="100000">
                                              <p:val>
                                                <p:strVal val="#ppt_x"/>
                                              </p:val>
                                            </p:tav>
                                          </p:tavLst>
                                        </p:anim>
                                        <p:anim calcmode="lin" valueType="num" p14:bounceEnd="52000">
                                          <p:cBhvr additive="base">
                                            <p:cTn id="84" dur="500" fill="hold"/>
                                            <p:tgtEl>
                                              <p:spTgt spid="76"/>
                                            </p:tgtEl>
                                            <p:attrNameLst>
                                              <p:attrName>ppt_y</p:attrName>
                                            </p:attrNameLst>
                                          </p:cBhvr>
                                          <p:tavLst>
                                            <p:tav tm="0">
                                              <p:val>
                                                <p:strVal val="0-#ppt_h/2"/>
                                              </p:val>
                                            </p:tav>
                                            <p:tav tm="100000">
                                              <p:val>
                                                <p:strVal val="#ppt_y"/>
                                              </p:val>
                                            </p:tav>
                                          </p:tavLst>
                                        </p:anim>
                                      </p:childTnLst>
                                    </p:cTn>
                                  </p:par>
                                </p:childTnLst>
                              </p:cTn>
                            </p:par>
                            <p:par>
                              <p:cTn id="85" fill="hold">
                                <p:stCondLst>
                                  <p:cond delay="4500"/>
                                </p:stCondLst>
                                <p:childTnLst>
                                  <p:par>
                                    <p:cTn id="86" presetID="6" presetClass="entr" presetSubtype="32" fill="hold" grpId="0" nodeType="after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circle(out)">
                                          <p:cBhvr>
                                            <p:cTn id="88" dur="300"/>
                                            <p:tgtEl>
                                              <p:spTgt spid="49"/>
                                            </p:tgtEl>
                                          </p:cBhvr>
                                        </p:animEffect>
                                      </p:childTnLst>
                                    </p:cTn>
                                  </p:par>
                                </p:childTnLst>
                              </p:cTn>
                            </p:par>
                            <p:par>
                              <p:cTn id="89" fill="hold">
                                <p:stCondLst>
                                  <p:cond delay="5000"/>
                                </p:stCondLst>
                                <p:childTnLst>
                                  <p:par>
                                    <p:cTn id="90" presetID="12" presetClass="entr" presetSubtype="4" fill="hold" nodeType="afterEffect">
                                      <p:stCondLst>
                                        <p:cond delay="0"/>
                                      </p:stCondLst>
                                      <p:childTnLst>
                                        <p:set>
                                          <p:cBhvr>
                                            <p:cTn id="91" dur="1" fill="hold">
                                              <p:stCondLst>
                                                <p:cond delay="0"/>
                                              </p:stCondLst>
                                            </p:cTn>
                                            <p:tgtEl>
                                              <p:spTgt spid="141"/>
                                            </p:tgtEl>
                                            <p:attrNameLst>
                                              <p:attrName>style.visibility</p:attrName>
                                            </p:attrNameLst>
                                          </p:cBhvr>
                                          <p:to>
                                            <p:strVal val="visible"/>
                                          </p:to>
                                        </p:set>
                                        <p:anim calcmode="lin" valueType="num">
                                          <p:cBhvr additive="base">
                                            <p:cTn id="92" dur="400"/>
                                            <p:tgtEl>
                                              <p:spTgt spid="141"/>
                                            </p:tgtEl>
                                            <p:attrNameLst>
                                              <p:attrName>ppt_y</p:attrName>
                                            </p:attrNameLst>
                                          </p:cBhvr>
                                          <p:tavLst>
                                            <p:tav tm="0">
                                              <p:val>
                                                <p:strVal val="#ppt_y+#ppt_h*1.125000"/>
                                              </p:val>
                                            </p:tav>
                                            <p:tav tm="100000">
                                              <p:val>
                                                <p:strVal val="#ppt_y"/>
                                              </p:val>
                                            </p:tav>
                                          </p:tavLst>
                                        </p:anim>
                                        <p:animEffect transition="in" filter="wipe(up)">
                                          <p:cBhvr>
                                            <p:cTn id="93" dur="400"/>
                                            <p:tgtEl>
                                              <p:spTgt spid="141"/>
                                            </p:tgtEl>
                                          </p:cBhvr>
                                        </p:animEffect>
                                      </p:childTnLst>
                                    </p:cTn>
                                  </p:par>
                                </p:childTnLst>
                              </p:cTn>
                            </p:par>
                            <p:par>
                              <p:cTn id="94" fill="hold">
                                <p:stCondLst>
                                  <p:cond delay="5500"/>
                                </p:stCondLst>
                                <p:childTnLst>
                                  <p:par>
                                    <p:cTn id="95" presetID="10" presetClass="entr" presetSubtype="0" fill="hold" nodeType="afterEffect">
                                      <p:stCondLst>
                                        <p:cond delay="0"/>
                                      </p:stCondLst>
                                      <p:childTnLst>
                                        <p:set>
                                          <p:cBhvr>
                                            <p:cTn id="96" dur="1" fill="hold">
                                              <p:stCondLst>
                                                <p:cond delay="0"/>
                                              </p:stCondLst>
                                            </p:cTn>
                                            <p:tgtEl>
                                              <p:spTgt spid="69"/>
                                            </p:tgtEl>
                                            <p:attrNameLst>
                                              <p:attrName>style.visibility</p:attrName>
                                            </p:attrNameLst>
                                          </p:cBhvr>
                                          <p:to>
                                            <p:strVal val="visible"/>
                                          </p:to>
                                        </p:set>
                                        <p:animEffect transition="in" filter="fade">
                                          <p:cBhvr>
                                            <p:cTn id="97" dur="500"/>
                                            <p:tgtEl>
                                              <p:spTgt spid="69"/>
                                            </p:tgtEl>
                                          </p:cBhvr>
                                        </p:animEffect>
                                      </p:childTnLst>
                                    </p:cTn>
                                  </p:par>
                                </p:childTnLst>
                              </p:cTn>
                            </p:par>
                            <p:par>
                              <p:cTn id="98" fill="hold">
                                <p:stCondLst>
                                  <p:cond delay="6000"/>
                                </p:stCondLst>
                                <p:childTnLst>
                                  <p:par>
                                    <p:cTn id="99" presetID="2" presetClass="entr" presetSubtype="1" fill="hold" grpId="0" nodeType="afterEffect" p14:presetBounceEnd="52000">
                                      <p:stCondLst>
                                        <p:cond delay="0"/>
                                      </p:stCondLst>
                                      <p:childTnLst>
                                        <p:set>
                                          <p:cBhvr>
                                            <p:cTn id="100" dur="1" fill="hold">
                                              <p:stCondLst>
                                                <p:cond delay="0"/>
                                              </p:stCondLst>
                                            </p:cTn>
                                            <p:tgtEl>
                                              <p:spTgt spid="54"/>
                                            </p:tgtEl>
                                            <p:attrNameLst>
                                              <p:attrName>style.visibility</p:attrName>
                                            </p:attrNameLst>
                                          </p:cBhvr>
                                          <p:to>
                                            <p:strVal val="visible"/>
                                          </p:to>
                                        </p:set>
                                        <p:anim calcmode="lin" valueType="num" p14:bounceEnd="52000">
                                          <p:cBhvr additive="base">
                                            <p:cTn id="101" dur="500" fill="hold"/>
                                            <p:tgtEl>
                                              <p:spTgt spid="54"/>
                                            </p:tgtEl>
                                            <p:attrNameLst>
                                              <p:attrName>ppt_x</p:attrName>
                                            </p:attrNameLst>
                                          </p:cBhvr>
                                          <p:tavLst>
                                            <p:tav tm="0">
                                              <p:val>
                                                <p:strVal val="#ppt_x"/>
                                              </p:val>
                                            </p:tav>
                                            <p:tav tm="100000">
                                              <p:val>
                                                <p:strVal val="#ppt_x"/>
                                              </p:val>
                                            </p:tav>
                                          </p:tavLst>
                                        </p:anim>
                                        <p:anim calcmode="lin" valueType="num" p14:bounceEnd="52000">
                                          <p:cBhvr additive="base">
                                            <p:cTn id="102" dur="500" fill="hold"/>
                                            <p:tgtEl>
                                              <p:spTgt spid="54"/>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14:presetBounceEnd="52000">
                                      <p:stCondLst>
                                        <p:cond delay="0"/>
                                      </p:stCondLst>
                                      <p:childTnLst>
                                        <p:set>
                                          <p:cBhvr>
                                            <p:cTn id="104" dur="1" fill="hold">
                                              <p:stCondLst>
                                                <p:cond delay="0"/>
                                              </p:stCondLst>
                                            </p:cTn>
                                            <p:tgtEl>
                                              <p:spTgt spid="56"/>
                                            </p:tgtEl>
                                            <p:attrNameLst>
                                              <p:attrName>style.visibility</p:attrName>
                                            </p:attrNameLst>
                                          </p:cBhvr>
                                          <p:to>
                                            <p:strVal val="visible"/>
                                          </p:to>
                                        </p:set>
                                        <p:anim calcmode="lin" valueType="num" p14:bounceEnd="52000">
                                          <p:cBhvr additive="base">
                                            <p:cTn id="105" dur="500" fill="hold"/>
                                            <p:tgtEl>
                                              <p:spTgt spid="56"/>
                                            </p:tgtEl>
                                            <p:attrNameLst>
                                              <p:attrName>ppt_x</p:attrName>
                                            </p:attrNameLst>
                                          </p:cBhvr>
                                          <p:tavLst>
                                            <p:tav tm="0">
                                              <p:val>
                                                <p:strVal val="#ppt_x"/>
                                              </p:val>
                                            </p:tav>
                                            <p:tav tm="100000">
                                              <p:val>
                                                <p:strVal val="#ppt_x"/>
                                              </p:val>
                                            </p:tav>
                                          </p:tavLst>
                                        </p:anim>
                                        <p:anim calcmode="lin" valueType="num" p14:bounceEnd="52000">
                                          <p:cBhvr additive="base">
                                            <p:cTn id="106" dur="500" fill="hold"/>
                                            <p:tgtEl>
                                              <p:spTgt spid="56"/>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14:presetBounceEnd="52000">
                                      <p:stCondLst>
                                        <p:cond delay="0"/>
                                      </p:stCondLst>
                                      <p:childTnLst>
                                        <p:set>
                                          <p:cBhvr>
                                            <p:cTn id="108" dur="1" fill="hold">
                                              <p:stCondLst>
                                                <p:cond delay="0"/>
                                              </p:stCondLst>
                                            </p:cTn>
                                            <p:tgtEl>
                                              <p:spTgt spid="51"/>
                                            </p:tgtEl>
                                            <p:attrNameLst>
                                              <p:attrName>style.visibility</p:attrName>
                                            </p:attrNameLst>
                                          </p:cBhvr>
                                          <p:to>
                                            <p:strVal val="visible"/>
                                          </p:to>
                                        </p:set>
                                        <p:anim calcmode="lin" valueType="num" p14:bounceEnd="52000">
                                          <p:cBhvr additive="base">
                                            <p:cTn id="109" dur="500" fill="hold"/>
                                            <p:tgtEl>
                                              <p:spTgt spid="51"/>
                                            </p:tgtEl>
                                            <p:attrNameLst>
                                              <p:attrName>ppt_x</p:attrName>
                                            </p:attrNameLst>
                                          </p:cBhvr>
                                          <p:tavLst>
                                            <p:tav tm="0">
                                              <p:val>
                                                <p:strVal val="#ppt_x"/>
                                              </p:val>
                                            </p:tav>
                                            <p:tav tm="100000">
                                              <p:val>
                                                <p:strVal val="#ppt_x"/>
                                              </p:val>
                                            </p:tav>
                                          </p:tavLst>
                                        </p:anim>
                                        <p:anim calcmode="lin" valueType="num" p14:bounceEnd="52000">
                                          <p:cBhvr additive="base">
                                            <p:cTn id="110" dur="500" fill="hold"/>
                                            <p:tgtEl>
                                              <p:spTgt spid="51"/>
                                            </p:tgtEl>
                                            <p:attrNameLst>
                                              <p:attrName>ppt_y</p:attrName>
                                            </p:attrNameLst>
                                          </p:cBhvr>
                                          <p:tavLst>
                                            <p:tav tm="0">
                                              <p:val>
                                                <p:strVal val="0-#ppt_h/2"/>
                                              </p:val>
                                            </p:tav>
                                            <p:tav tm="100000">
                                              <p:val>
                                                <p:strVal val="#ppt_y"/>
                                              </p:val>
                                            </p:tav>
                                          </p:tavLst>
                                        </p:anim>
                                      </p:childTnLst>
                                    </p:cTn>
                                  </p:par>
                                  <p:par>
                                    <p:cTn id="111" presetID="2" presetClass="entr" presetSubtype="1" fill="hold" nodeType="withEffect" p14:presetBounceEnd="52000">
                                      <p:stCondLst>
                                        <p:cond delay="0"/>
                                      </p:stCondLst>
                                      <p:childTnLst>
                                        <p:set>
                                          <p:cBhvr>
                                            <p:cTn id="112" dur="1" fill="hold">
                                              <p:stCondLst>
                                                <p:cond delay="0"/>
                                              </p:stCondLst>
                                            </p:cTn>
                                            <p:tgtEl>
                                              <p:spTgt spid="77"/>
                                            </p:tgtEl>
                                            <p:attrNameLst>
                                              <p:attrName>style.visibility</p:attrName>
                                            </p:attrNameLst>
                                          </p:cBhvr>
                                          <p:to>
                                            <p:strVal val="visible"/>
                                          </p:to>
                                        </p:set>
                                        <p:anim calcmode="lin" valueType="num" p14:bounceEnd="52000">
                                          <p:cBhvr additive="base">
                                            <p:cTn id="113" dur="500" fill="hold"/>
                                            <p:tgtEl>
                                              <p:spTgt spid="77"/>
                                            </p:tgtEl>
                                            <p:attrNameLst>
                                              <p:attrName>ppt_x</p:attrName>
                                            </p:attrNameLst>
                                          </p:cBhvr>
                                          <p:tavLst>
                                            <p:tav tm="0">
                                              <p:val>
                                                <p:strVal val="#ppt_x"/>
                                              </p:val>
                                            </p:tav>
                                            <p:tav tm="100000">
                                              <p:val>
                                                <p:strVal val="#ppt_x"/>
                                              </p:val>
                                            </p:tav>
                                          </p:tavLst>
                                        </p:anim>
                                        <p:anim calcmode="lin" valueType="num" p14:bounceEnd="52000">
                                          <p:cBhvr additive="base">
                                            <p:cTn id="114" dur="500" fill="hold"/>
                                            <p:tgtEl>
                                              <p:spTgt spid="77"/>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14:presetBounceEnd="52000">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14:bounceEnd="52000">
                                          <p:cBhvr additive="base">
                                            <p:cTn id="117" dur="500" fill="hold"/>
                                            <p:tgtEl>
                                              <p:spTgt spid="55"/>
                                            </p:tgtEl>
                                            <p:attrNameLst>
                                              <p:attrName>ppt_x</p:attrName>
                                            </p:attrNameLst>
                                          </p:cBhvr>
                                          <p:tavLst>
                                            <p:tav tm="0">
                                              <p:val>
                                                <p:strVal val="#ppt_x"/>
                                              </p:val>
                                            </p:tav>
                                            <p:tav tm="100000">
                                              <p:val>
                                                <p:strVal val="#ppt_x"/>
                                              </p:val>
                                            </p:tav>
                                          </p:tavLst>
                                        </p:anim>
                                        <p:anim calcmode="lin" valueType="num" p14:bounceEnd="52000">
                                          <p:cBhvr additive="base">
                                            <p:cTn id="118" dur="500" fill="hold"/>
                                            <p:tgtEl>
                                              <p:spTgt spid="55"/>
                                            </p:tgtEl>
                                            <p:attrNameLst>
                                              <p:attrName>ppt_y</p:attrName>
                                            </p:attrNameLst>
                                          </p:cBhvr>
                                          <p:tavLst>
                                            <p:tav tm="0">
                                              <p:val>
                                                <p:strVal val="0-#ppt_h/2"/>
                                              </p:val>
                                            </p:tav>
                                            <p:tav tm="100000">
                                              <p:val>
                                                <p:strVal val="#ppt_y"/>
                                              </p:val>
                                            </p:tav>
                                          </p:tavLst>
                                        </p:anim>
                                      </p:childTnLst>
                                    </p:cTn>
                                  </p:par>
                                </p:childTnLst>
                              </p:cTn>
                            </p:par>
                            <p:par>
                              <p:cTn id="119" fill="hold">
                                <p:stCondLst>
                                  <p:cond delay="6500"/>
                                </p:stCondLst>
                                <p:childTnLst>
                                  <p:par>
                                    <p:cTn id="120" presetID="6" presetClass="entr" presetSubtype="32"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circle(out)">
                                          <p:cBhvr>
                                            <p:cTn id="122" dur="300"/>
                                            <p:tgtEl>
                                              <p:spTgt spid="50"/>
                                            </p:tgtEl>
                                          </p:cBhvr>
                                        </p:animEffect>
                                      </p:childTnLst>
                                    </p:cTn>
                                  </p:par>
                                </p:childTnLst>
                              </p:cTn>
                            </p:par>
                            <p:par>
                              <p:cTn id="123" fill="hold">
                                <p:stCondLst>
                                  <p:cond delay="7000"/>
                                </p:stCondLst>
                                <p:childTnLst>
                                  <p:par>
                                    <p:cTn id="124" presetID="12" presetClass="entr" presetSubtype="4" fill="hold" nodeType="afterEffect">
                                      <p:stCondLst>
                                        <p:cond delay="0"/>
                                      </p:stCondLst>
                                      <p:childTnLst>
                                        <p:set>
                                          <p:cBhvr>
                                            <p:cTn id="125" dur="1" fill="hold">
                                              <p:stCondLst>
                                                <p:cond delay="0"/>
                                              </p:stCondLst>
                                            </p:cTn>
                                            <p:tgtEl>
                                              <p:spTgt spid="175"/>
                                            </p:tgtEl>
                                            <p:attrNameLst>
                                              <p:attrName>style.visibility</p:attrName>
                                            </p:attrNameLst>
                                          </p:cBhvr>
                                          <p:to>
                                            <p:strVal val="visible"/>
                                          </p:to>
                                        </p:set>
                                        <p:anim calcmode="lin" valueType="num">
                                          <p:cBhvr additive="base">
                                            <p:cTn id="126" dur="400"/>
                                            <p:tgtEl>
                                              <p:spTgt spid="175"/>
                                            </p:tgtEl>
                                            <p:attrNameLst>
                                              <p:attrName>ppt_y</p:attrName>
                                            </p:attrNameLst>
                                          </p:cBhvr>
                                          <p:tavLst>
                                            <p:tav tm="0">
                                              <p:val>
                                                <p:strVal val="#ppt_y+#ppt_h*1.125000"/>
                                              </p:val>
                                            </p:tav>
                                            <p:tav tm="100000">
                                              <p:val>
                                                <p:strVal val="#ppt_y"/>
                                              </p:val>
                                            </p:tav>
                                          </p:tavLst>
                                        </p:anim>
                                        <p:animEffect transition="in" filter="wipe(up)">
                                          <p:cBhvr>
                                            <p:cTn id="127" dur="400"/>
                                            <p:tgtEl>
                                              <p:spTgt spid="175"/>
                                            </p:tgtEl>
                                          </p:cBhvr>
                                        </p:animEffect>
                                      </p:childTnLst>
                                    </p:cTn>
                                  </p:par>
                                </p:childTnLst>
                              </p:cTn>
                            </p:par>
                            <p:par>
                              <p:cTn id="128" fill="hold">
                                <p:stCondLst>
                                  <p:cond delay="7500"/>
                                </p:stCondLst>
                                <p:childTnLst>
                                  <p:par>
                                    <p:cTn id="129" presetID="10" presetClass="entr" presetSubtype="0" fill="hold" nodeType="afterEffect">
                                      <p:stCondLst>
                                        <p:cond delay="0"/>
                                      </p:stCondLst>
                                      <p:childTnLst>
                                        <p:set>
                                          <p:cBhvr>
                                            <p:cTn id="130" dur="1" fill="hold">
                                              <p:stCondLst>
                                                <p:cond delay="0"/>
                                              </p:stCondLst>
                                            </p:cTn>
                                            <p:tgtEl>
                                              <p:spTgt spid="230"/>
                                            </p:tgtEl>
                                            <p:attrNameLst>
                                              <p:attrName>style.visibility</p:attrName>
                                            </p:attrNameLst>
                                          </p:cBhvr>
                                          <p:to>
                                            <p:strVal val="visible"/>
                                          </p:to>
                                        </p:set>
                                        <p:animEffect transition="in" filter="fade">
                                          <p:cBhvr>
                                            <p:cTn id="131" dur="500"/>
                                            <p:tgtEl>
                                              <p:spTgt spid="230"/>
                                            </p:tgtEl>
                                          </p:cBhvr>
                                        </p:animEffect>
                                      </p:childTnLst>
                                    </p:cTn>
                                  </p:par>
                                </p:childTnLst>
                              </p:cTn>
                            </p:par>
                            <p:par>
                              <p:cTn id="132" fill="hold">
                                <p:stCondLst>
                                  <p:cond delay="8000"/>
                                </p:stCondLst>
                                <p:childTnLst>
                                  <p:par>
                                    <p:cTn id="133" presetID="2" presetClass="entr" presetSubtype="2" fill="hold" grpId="0" nodeType="afterEffect" p14:presetBounceEnd="48000">
                                      <p:stCondLst>
                                        <p:cond delay="0"/>
                                      </p:stCondLst>
                                      <p:childTnLst>
                                        <p:set>
                                          <p:cBhvr>
                                            <p:cTn id="134" dur="1" fill="hold">
                                              <p:stCondLst>
                                                <p:cond delay="0"/>
                                              </p:stCondLst>
                                            </p:cTn>
                                            <p:tgtEl>
                                              <p:spTgt spid="206"/>
                                            </p:tgtEl>
                                            <p:attrNameLst>
                                              <p:attrName>style.visibility</p:attrName>
                                            </p:attrNameLst>
                                          </p:cBhvr>
                                          <p:to>
                                            <p:strVal val="visible"/>
                                          </p:to>
                                        </p:set>
                                        <p:anim calcmode="lin" valueType="num" p14:bounceEnd="48000">
                                          <p:cBhvr additive="base">
                                            <p:cTn id="135" dur="500" fill="hold"/>
                                            <p:tgtEl>
                                              <p:spTgt spid="206"/>
                                            </p:tgtEl>
                                            <p:attrNameLst>
                                              <p:attrName>ppt_x</p:attrName>
                                            </p:attrNameLst>
                                          </p:cBhvr>
                                          <p:tavLst>
                                            <p:tav tm="0">
                                              <p:val>
                                                <p:strVal val="1+#ppt_w/2"/>
                                              </p:val>
                                            </p:tav>
                                            <p:tav tm="100000">
                                              <p:val>
                                                <p:strVal val="#ppt_x"/>
                                              </p:val>
                                            </p:tav>
                                          </p:tavLst>
                                        </p:anim>
                                        <p:anim calcmode="lin" valueType="num" p14:bounceEnd="48000">
                                          <p:cBhvr additive="base">
                                            <p:cTn id="136" dur="500" fill="hold"/>
                                            <p:tgtEl>
                                              <p:spTgt spid="206"/>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14:presetBounceEnd="48000">
                                      <p:stCondLst>
                                        <p:cond delay="0"/>
                                      </p:stCondLst>
                                      <p:childTnLst>
                                        <p:set>
                                          <p:cBhvr>
                                            <p:cTn id="138" dur="1" fill="hold">
                                              <p:stCondLst>
                                                <p:cond delay="0"/>
                                              </p:stCondLst>
                                            </p:cTn>
                                            <p:tgtEl>
                                              <p:spTgt spid="210"/>
                                            </p:tgtEl>
                                            <p:attrNameLst>
                                              <p:attrName>style.visibility</p:attrName>
                                            </p:attrNameLst>
                                          </p:cBhvr>
                                          <p:to>
                                            <p:strVal val="visible"/>
                                          </p:to>
                                        </p:set>
                                        <p:anim calcmode="lin" valueType="num" p14:bounceEnd="48000">
                                          <p:cBhvr additive="base">
                                            <p:cTn id="139" dur="500" fill="hold"/>
                                            <p:tgtEl>
                                              <p:spTgt spid="210"/>
                                            </p:tgtEl>
                                            <p:attrNameLst>
                                              <p:attrName>ppt_x</p:attrName>
                                            </p:attrNameLst>
                                          </p:cBhvr>
                                          <p:tavLst>
                                            <p:tav tm="0">
                                              <p:val>
                                                <p:strVal val="0-#ppt_w/2"/>
                                              </p:val>
                                            </p:tav>
                                            <p:tav tm="100000">
                                              <p:val>
                                                <p:strVal val="#ppt_x"/>
                                              </p:val>
                                            </p:tav>
                                          </p:tavLst>
                                        </p:anim>
                                        <p:anim calcmode="lin" valueType="num" p14:bounceEnd="48000">
                                          <p:cBhvr additive="base">
                                            <p:cTn id="140" dur="500" fill="hold"/>
                                            <p:tgtEl>
                                              <p:spTgt spid="210"/>
                                            </p:tgtEl>
                                            <p:attrNameLst>
                                              <p:attrName>ppt_y</p:attrName>
                                            </p:attrNameLst>
                                          </p:cBhvr>
                                          <p:tavLst>
                                            <p:tav tm="0">
                                              <p:val>
                                                <p:strVal val="#ppt_y"/>
                                              </p:val>
                                            </p:tav>
                                            <p:tav tm="100000">
                                              <p:val>
                                                <p:strVal val="#ppt_y"/>
                                              </p:val>
                                            </p:tav>
                                          </p:tavLst>
                                        </p:anim>
                                      </p:childTnLst>
                                    </p:cTn>
                                  </p:par>
                                </p:childTnLst>
                              </p:cTn>
                            </p:par>
                            <p:par>
                              <p:cTn id="141" fill="hold">
                                <p:stCondLst>
                                  <p:cond delay="8500"/>
                                </p:stCondLst>
                                <p:childTnLst>
                                  <p:par>
                                    <p:cTn id="142" presetID="2" presetClass="entr" presetSubtype="2" fill="hold" grpId="0" nodeType="afterEffect" p14:presetBounceEnd="48000">
                                      <p:stCondLst>
                                        <p:cond delay="0"/>
                                      </p:stCondLst>
                                      <p:childTnLst>
                                        <p:set>
                                          <p:cBhvr>
                                            <p:cTn id="143" dur="1" fill="hold">
                                              <p:stCondLst>
                                                <p:cond delay="0"/>
                                              </p:stCondLst>
                                            </p:cTn>
                                            <p:tgtEl>
                                              <p:spTgt spid="207"/>
                                            </p:tgtEl>
                                            <p:attrNameLst>
                                              <p:attrName>style.visibility</p:attrName>
                                            </p:attrNameLst>
                                          </p:cBhvr>
                                          <p:to>
                                            <p:strVal val="visible"/>
                                          </p:to>
                                        </p:set>
                                        <p:anim calcmode="lin" valueType="num" p14:bounceEnd="48000">
                                          <p:cBhvr additive="base">
                                            <p:cTn id="144" dur="500" fill="hold"/>
                                            <p:tgtEl>
                                              <p:spTgt spid="207"/>
                                            </p:tgtEl>
                                            <p:attrNameLst>
                                              <p:attrName>ppt_x</p:attrName>
                                            </p:attrNameLst>
                                          </p:cBhvr>
                                          <p:tavLst>
                                            <p:tav tm="0">
                                              <p:val>
                                                <p:strVal val="1+#ppt_w/2"/>
                                              </p:val>
                                            </p:tav>
                                            <p:tav tm="100000">
                                              <p:val>
                                                <p:strVal val="#ppt_x"/>
                                              </p:val>
                                            </p:tav>
                                          </p:tavLst>
                                        </p:anim>
                                        <p:anim calcmode="lin" valueType="num" p14:bounceEnd="48000">
                                          <p:cBhvr additive="base">
                                            <p:cTn id="145" dur="500" fill="hold"/>
                                            <p:tgtEl>
                                              <p:spTgt spid="207"/>
                                            </p:tgtEl>
                                            <p:attrNameLst>
                                              <p:attrName>ppt_y</p:attrName>
                                            </p:attrNameLst>
                                          </p:cBhvr>
                                          <p:tavLst>
                                            <p:tav tm="0">
                                              <p:val>
                                                <p:strVal val="#ppt_y"/>
                                              </p:val>
                                            </p:tav>
                                            <p:tav tm="100000">
                                              <p:val>
                                                <p:strVal val="#ppt_y"/>
                                              </p:val>
                                            </p:tav>
                                          </p:tavLst>
                                        </p:anim>
                                      </p:childTnLst>
                                    </p:cTn>
                                  </p:par>
                                  <p:par>
                                    <p:cTn id="146" presetID="2" presetClass="entr" presetSubtype="8" fill="hold" nodeType="withEffect" p14:presetBounceEnd="48000">
                                      <p:stCondLst>
                                        <p:cond delay="0"/>
                                      </p:stCondLst>
                                      <p:childTnLst>
                                        <p:set>
                                          <p:cBhvr>
                                            <p:cTn id="147" dur="1" fill="hold">
                                              <p:stCondLst>
                                                <p:cond delay="0"/>
                                              </p:stCondLst>
                                            </p:cTn>
                                            <p:tgtEl>
                                              <p:spTgt spid="220"/>
                                            </p:tgtEl>
                                            <p:attrNameLst>
                                              <p:attrName>style.visibility</p:attrName>
                                            </p:attrNameLst>
                                          </p:cBhvr>
                                          <p:to>
                                            <p:strVal val="visible"/>
                                          </p:to>
                                        </p:set>
                                        <p:anim calcmode="lin" valueType="num" p14:bounceEnd="48000">
                                          <p:cBhvr additive="base">
                                            <p:cTn id="148" dur="500" fill="hold"/>
                                            <p:tgtEl>
                                              <p:spTgt spid="220"/>
                                            </p:tgtEl>
                                            <p:attrNameLst>
                                              <p:attrName>ppt_x</p:attrName>
                                            </p:attrNameLst>
                                          </p:cBhvr>
                                          <p:tavLst>
                                            <p:tav tm="0">
                                              <p:val>
                                                <p:strVal val="0-#ppt_w/2"/>
                                              </p:val>
                                            </p:tav>
                                            <p:tav tm="100000">
                                              <p:val>
                                                <p:strVal val="#ppt_x"/>
                                              </p:val>
                                            </p:tav>
                                          </p:tavLst>
                                        </p:anim>
                                        <p:anim calcmode="lin" valueType="num" p14:bounceEnd="48000">
                                          <p:cBhvr additive="base">
                                            <p:cTn id="149" dur="500" fill="hold"/>
                                            <p:tgtEl>
                                              <p:spTgt spid="220"/>
                                            </p:tgtEl>
                                            <p:attrNameLst>
                                              <p:attrName>ppt_y</p:attrName>
                                            </p:attrNameLst>
                                          </p:cBhvr>
                                          <p:tavLst>
                                            <p:tav tm="0">
                                              <p:val>
                                                <p:strVal val="#ppt_y"/>
                                              </p:val>
                                            </p:tav>
                                            <p:tav tm="100000">
                                              <p:val>
                                                <p:strVal val="#ppt_y"/>
                                              </p:val>
                                            </p:tav>
                                          </p:tavLst>
                                        </p:anim>
                                      </p:childTnLst>
                                    </p:cTn>
                                  </p:par>
                                </p:childTnLst>
                              </p:cTn>
                            </p:par>
                            <p:par>
                              <p:cTn id="150" fill="hold">
                                <p:stCondLst>
                                  <p:cond delay="9000"/>
                                </p:stCondLst>
                                <p:childTnLst>
                                  <p:par>
                                    <p:cTn id="151" presetID="2" presetClass="entr" presetSubtype="2" fill="hold" grpId="0" nodeType="afterEffect" p14:presetBounceEnd="48000">
                                      <p:stCondLst>
                                        <p:cond delay="0"/>
                                      </p:stCondLst>
                                      <p:childTnLst>
                                        <p:set>
                                          <p:cBhvr>
                                            <p:cTn id="152" dur="1" fill="hold">
                                              <p:stCondLst>
                                                <p:cond delay="0"/>
                                              </p:stCondLst>
                                            </p:cTn>
                                            <p:tgtEl>
                                              <p:spTgt spid="208"/>
                                            </p:tgtEl>
                                            <p:attrNameLst>
                                              <p:attrName>style.visibility</p:attrName>
                                            </p:attrNameLst>
                                          </p:cBhvr>
                                          <p:to>
                                            <p:strVal val="visible"/>
                                          </p:to>
                                        </p:set>
                                        <p:anim calcmode="lin" valueType="num" p14:bounceEnd="48000">
                                          <p:cBhvr additive="base">
                                            <p:cTn id="153" dur="500" fill="hold"/>
                                            <p:tgtEl>
                                              <p:spTgt spid="208"/>
                                            </p:tgtEl>
                                            <p:attrNameLst>
                                              <p:attrName>ppt_x</p:attrName>
                                            </p:attrNameLst>
                                          </p:cBhvr>
                                          <p:tavLst>
                                            <p:tav tm="0">
                                              <p:val>
                                                <p:strVal val="1+#ppt_w/2"/>
                                              </p:val>
                                            </p:tav>
                                            <p:tav tm="100000">
                                              <p:val>
                                                <p:strVal val="#ppt_x"/>
                                              </p:val>
                                            </p:tav>
                                          </p:tavLst>
                                        </p:anim>
                                        <p:anim calcmode="lin" valueType="num" p14:bounceEnd="48000">
                                          <p:cBhvr additive="base">
                                            <p:cTn id="154" dur="500" fill="hold"/>
                                            <p:tgtEl>
                                              <p:spTgt spid="208"/>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14:presetBounceEnd="48000">
                                      <p:stCondLst>
                                        <p:cond delay="0"/>
                                      </p:stCondLst>
                                      <p:childTnLst>
                                        <p:set>
                                          <p:cBhvr>
                                            <p:cTn id="156" dur="1" fill="hold">
                                              <p:stCondLst>
                                                <p:cond delay="0"/>
                                              </p:stCondLst>
                                            </p:cTn>
                                            <p:tgtEl>
                                              <p:spTgt spid="225"/>
                                            </p:tgtEl>
                                            <p:attrNameLst>
                                              <p:attrName>style.visibility</p:attrName>
                                            </p:attrNameLst>
                                          </p:cBhvr>
                                          <p:to>
                                            <p:strVal val="visible"/>
                                          </p:to>
                                        </p:set>
                                        <p:anim calcmode="lin" valueType="num" p14:bounceEnd="48000">
                                          <p:cBhvr additive="base">
                                            <p:cTn id="157" dur="500" fill="hold"/>
                                            <p:tgtEl>
                                              <p:spTgt spid="225"/>
                                            </p:tgtEl>
                                            <p:attrNameLst>
                                              <p:attrName>ppt_x</p:attrName>
                                            </p:attrNameLst>
                                          </p:cBhvr>
                                          <p:tavLst>
                                            <p:tav tm="0">
                                              <p:val>
                                                <p:strVal val="0-#ppt_w/2"/>
                                              </p:val>
                                            </p:tav>
                                            <p:tav tm="100000">
                                              <p:val>
                                                <p:strVal val="#ppt_x"/>
                                              </p:val>
                                            </p:tav>
                                          </p:tavLst>
                                        </p:anim>
                                        <p:anim calcmode="lin" valueType="num" p14:bounceEnd="48000">
                                          <p:cBhvr additive="base">
                                            <p:cTn id="158" dur="500" fill="hold"/>
                                            <p:tgtEl>
                                              <p:spTgt spid="225"/>
                                            </p:tgtEl>
                                            <p:attrNameLst>
                                              <p:attrName>ppt_y</p:attrName>
                                            </p:attrNameLst>
                                          </p:cBhvr>
                                          <p:tavLst>
                                            <p:tav tm="0">
                                              <p:val>
                                                <p:strVal val="#ppt_y"/>
                                              </p:val>
                                            </p:tav>
                                            <p:tav tm="100000">
                                              <p:val>
                                                <p:strVal val="#ppt_y"/>
                                              </p:val>
                                            </p:tav>
                                          </p:tavLst>
                                        </p:anim>
                                      </p:childTnLst>
                                    </p:cTn>
                                  </p:par>
                                </p:childTnLst>
                              </p:cTn>
                            </p:par>
                            <p:par>
                              <p:cTn id="159" fill="hold">
                                <p:stCondLst>
                                  <p:cond delay="9500"/>
                                </p:stCondLst>
                                <p:childTnLst>
                                  <p:par>
                                    <p:cTn id="160" presetID="2" presetClass="entr" presetSubtype="2" fill="hold" grpId="0" nodeType="afterEffect" p14:presetBounceEnd="48000">
                                      <p:stCondLst>
                                        <p:cond delay="0"/>
                                      </p:stCondLst>
                                      <p:childTnLst>
                                        <p:set>
                                          <p:cBhvr>
                                            <p:cTn id="161" dur="1" fill="hold">
                                              <p:stCondLst>
                                                <p:cond delay="0"/>
                                              </p:stCondLst>
                                            </p:cTn>
                                            <p:tgtEl>
                                              <p:spTgt spid="209"/>
                                            </p:tgtEl>
                                            <p:attrNameLst>
                                              <p:attrName>style.visibility</p:attrName>
                                            </p:attrNameLst>
                                          </p:cBhvr>
                                          <p:to>
                                            <p:strVal val="visible"/>
                                          </p:to>
                                        </p:set>
                                        <p:anim calcmode="lin" valueType="num" p14:bounceEnd="48000">
                                          <p:cBhvr additive="base">
                                            <p:cTn id="162" dur="500" fill="hold"/>
                                            <p:tgtEl>
                                              <p:spTgt spid="209"/>
                                            </p:tgtEl>
                                            <p:attrNameLst>
                                              <p:attrName>ppt_x</p:attrName>
                                            </p:attrNameLst>
                                          </p:cBhvr>
                                          <p:tavLst>
                                            <p:tav tm="0">
                                              <p:val>
                                                <p:strVal val="1+#ppt_w/2"/>
                                              </p:val>
                                            </p:tav>
                                            <p:tav tm="100000">
                                              <p:val>
                                                <p:strVal val="#ppt_x"/>
                                              </p:val>
                                            </p:tav>
                                          </p:tavLst>
                                        </p:anim>
                                        <p:anim calcmode="lin" valueType="num" p14:bounceEnd="48000">
                                          <p:cBhvr additive="base">
                                            <p:cTn id="163" dur="500" fill="hold"/>
                                            <p:tgtEl>
                                              <p:spTgt spid="209"/>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14:presetBounceEnd="48000">
                                      <p:stCondLst>
                                        <p:cond delay="0"/>
                                      </p:stCondLst>
                                      <p:childTnLst>
                                        <p:set>
                                          <p:cBhvr>
                                            <p:cTn id="165" dur="1" fill="hold">
                                              <p:stCondLst>
                                                <p:cond delay="0"/>
                                              </p:stCondLst>
                                            </p:cTn>
                                            <p:tgtEl>
                                              <p:spTgt spid="215"/>
                                            </p:tgtEl>
                                            <p:attrNameLst>
                                              <p:attrName>style.visibility</p:attrName>
                                            </p:attrNameLst>
                                          </p:cBhvr>
                                          <p:to>
                                            <p:strVal val="visible"/>
                                          </p:to>
                                        </p:set>
                                        <p:anim calcmode="lin" valueType="num" p14:bounceEnd="48000">
                                          <p:cBhvr additive="base">
                                            <p:cTn id="166" dur="500" fill="hold"/>
                                            <p:tgtEl>
                                              <p:spTgt spid="215"/>
                                            </p:tgtEl>
                                            <p:attrNameLst>
                                              <p:attrName>ppt_x</p:attrName>
                                            </p:attrNameLst>
                                          </p:cBhvr>
                                          <p:tavLst>
                                            <p:tav tm="0">
                                              <p:val>
                                                <p:strVal val="0-#ppt_w/2"/>
                                              </p:val>
                                            </p:tav>
                                            <p:tav tm="100000">
                                              <p:val>
                                                <p:strVal val="#ppt_x"/>
                                              </p:val>
                                            </p:tav>
                                          </p:tavLst>
                                        </p:anim>
                                        <p:anim calcmode="lin" valueType="num" p14:bounceEnd="48000">
                                          <p:cBhvr additive="base">
                                            <p:cTn id="167" dur="500" fill="hold"/>
                                            <p:tgtEl>
                                              <p:spTgt spid="2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206" grpId="0"/>
          <p:bldP spid="207" grpId="0"/>
          <p:bldP spid="208" grpId="0"/>
          <p:bldP spid="209" grpId="0"/>
          <p:bldP spid="23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ppt_x"/>
                                              </p:val>
                                            </p:tav>
                                            <p:tav tm="100000">
                                              <p:val>
                                                <p:strVal val="#ppt_x"/>
                                              </p:val>
                                            </p:tav>
                                          </p:tavLst>
                                        </p:anim>
                                        <p:anim calcmode="lin" valueType="num">
                                          <p:cBhvr additive="base">
                                            <p:cTn id="12" dur="500" fill="hold"/>
                                            <p:tgtEl>
                                              <p:spTgt spid="74"/>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500" fill="hold"/>
                                            <p:tgtEl>
                                              <p:spTgt spid="60"/>
                                            </p:tgtEl>
                                            <p:attrNameLst>
                                              <p:attrName>ppt_x</p:attrName>
                                            </p:attrNameLst>
                                          </p:cBhvr>
                                          <p:tavLst>
                                            <p:tav tm="0">
                                              <p:val>
                                                <p:strVal val="#ppt_x"/>
                                              </p:val>
                                            </p:tav>
                                            <p:tav tm="100000">
                                              <p:val>
                                                <p:strVal val="#ppt_x"/>
                                              </p:val>
                                            </p:tav>
                                          </p:tavLst>
                                        </p:anim>
                                        <p:anim calcmode="lin" valueType="num">
                                          <p:cBhvr additive="base">
                                            <p:cTn id="16" dur="500" fill="hold"/>
                                            <p:tgtEl>
                                              <p:spTgt spid="6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ppt_x"/>
                                              </p:val>
                                            </p:tav>
                                            <p:tav tm="100000">
                                              <p:val>
                                                <p:strVal val="#ppt_x"/>
                                              </p:val>
                                            </p:tav>
                                          </p:tavLst>
                                        </p:anim>
                                        <p:anim calcmode="lin" valueType="num">
                                          <p:cBhvr additive="base">
                                            <p:cTn id="20" dur="500" fill="hold"/>
                                            <p:tgtEl>
                                              <p:spTgt spid="5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ppt_x"/>
                                              </p:val>
                                            </p:tav>
                                            <p:tav tm="100000">
                                              <p:val>
                                                <p:strVal val="#ppt_x"/>
                                              </p:val>
                                            </p:tav>
                                          </p:tavLst>
                                        </p:anim>
                                        <p:anim calcmode="lin" valueType="num">
                                          <p:cBhvr additive="base">
                                            <p:cTn id="24" dur="500" fill="hold"/>
                                            <p:tgtEl>
                                              <p:spTgt spid="52"/>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32"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circle(out)">
                                          <p:cBhvr>
                                            <p:cTn id="28" dur="300"/>
                                            <p:tgtEl>
                                              <p:spTgt spid="47"/>
                                            </p:tgtEl>
                                          </p:cBhvr>
                                        </p:animEffect>
                                      </p:childTnLst>
                                    </p:cTn>
                                  </p:par>
                                </p:childTnLst>
                              </p:cTn>
                            </p:par>
                            <p:par>
                              <p:cTn id="29" fill="hold">
                                <p:stCondLst>
                                  <p:cond delay="1000"/>
                                </p:stCondLst>
                                <p:childTnLst>
                                  <p:par>
                                    <p:cTn id="30" presetID="12" presetClass="entr" presetSubtype="4" fill="hold" nodeType="afterEffect">
                                      <p:stCondLst>
                                        <p:cond delay="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400"/>
                                            <p:tgtEl>
                                              <p:spTgt spid="78"/>
                                            </p:tgtEl>
                                            <p:attrNameLst>
                                              <p:attrName>ppt_y</p:attrName>
                                            </p:attrNameLst>
                                          </p:cBhvr>
                                          <p:tavLst>
                                            <p:tav tm="0">
                                              <p:val>
                                                <p:strVal val="#ppt_y+#ppt_h*1.125000"/>
                                              </p:val>
                                            </p:tav>
                                            <p:tav tm="100000">
                                              <p:val>
                                                <p:strVal val="#ppt_y"/>
                                              </p:val>
                                            </p:tav>
                                          </p:tavLst>
                                        </p:anim>
                                        <p:animEffect transition="in" filter="wipe(up)">
                                          <p:cBhvr>
                                            <p:cTn id="33" dur="400"/>
                                            <p:tgtEl>
                                              <p:spTgt spid="78"/>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par>
                              <p:cTn id="38" fill="hold">
                                <p:stCondLst>
                                  <p:cond delay="2000"/>
                                </p:stCondLst>
                                <p:childTnLst>
                                  <p:par>
                                    <p:cTn id="39" presetID="2" presetClass="entr" presetSubtype="1"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500" fill="hold"/>
                                            <p:tgtEl>
                                              <p:spTgt spid="61"/>
                                            </p:tgtEl>
                                            <p:attrNameLst>
                                              <p:attrName>ppt_x</p:attrName>
                                            </p:attrNameLst>
                                          </p:cBhvr>
                                          <p:tavLst>
                                            <p:tav tm="0">
                                              <p:val>
                                                <p:strVal val="#ppt_x"/>
                                              </p:val>
                                            </p:tav>
                                            <p:tav tm="100000">
                                              <p:val>
                                                <p:strVal val="#ppt_x"/>
                                              </p:val>
                                            </p:tav>
                                          </p:tavLst>
                                        </p:anim>
                                        <p:anim calcmode="lin" valueType="num">
                                          <p:cBhvr additive="base">
                                            <p:cTn id="42" dur="500" fill="hold"/>
                                            <p:tgtEl>
                                              <p:spTgt spid="61"/>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35"/>
                                            </p:tgtEl>
                                            <p:attrNameLst>
                                              <p:attrName>style.visibility</p:attrName>
                                            </p:attrNameLst>
                                          </p:cBhvr>
                                          <p:to>
                                            <p:strVal val="visible"/>
                                          </p:to>
                                        </p:set>
                                        <p:anim calcmode="lin" valueType="num">
                                          <p:cBhvr additive="base">
                                            <p:cTn id="45" dur="500" fill="hold"/>
                                            <p:tgtEl>
                                              <p:spTgt spid="235"/>
                                            </p:tgtEl>
                                            <p:attrNameLst>
                                              <p:attrName>ppt_x</p:attrName>
                                            </p:attrNameLst>
                                          </p:cBhvr>
                                          <p:tavLst>
                                            <p:tav tm="0">
                                              <p:val>
                                                <p:strVal val="#ppt_x"/>
                                              </p:val>
                                            </p:tav>
                                            <p:tav tm="100000">
                                              <p:val>
                                                <p:strVal val="#ppt_x"/>
                                              </p:val>
                                            </p:tav>
                                          </p:tavLst>
                                        </p:anim>
                                        <p:anim calcmode="lin" valueType="num">
                                          <p:cBhvr additive="base">
                                            <p:cTn id="46" dur="500" fill="hold"/>
                                            <p:tgtEl>
                                              <p:spTgt spid="23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58"/>
                                            </p:tgtEl>
                                            <p:attrNameLst>
                                              <p:attrName>style.visibility</p:attrName>
                                            </p:attrNameLst>
                                          </p:cBhvr>
                                          <p:to>
                                            <p:strVal val="visible"/>
                                          </p:to>
                                        </p:set>
                                        <p:anim calcmode="lin" valueType="num">
                                          <p:cBhvr additive="base">
                                            <p:cTn id="49" dur="500" fill="hold"/>
                                            <p:tgtEl>
                                              <p:spTgt spid="58"/>
                                            </p:tgtEl>
                                            <p:attrNameLst>
                                              <p:attrName>ppt_x</p:attrName>
                                            </p:attrNameLst>
                                          </p:cBhvr>
                                          <p:tavLst>
                                            <p:tav tm="0">
                                              <p:val>
                                                <p:strVal val="#ppt_x"/>
                                              </p:val>
                                            </p:tav>
                                            <p:tav tm="100000">
                                              <p:val>
                                                <p:strVal val="#ppt_x"/>
                                              </p:val>
                                            </p:tav>
                                          </p:tavLst>
                                        </p:anim>
                                        <p:anim calcmode="lin" valueType="num">
                                          <p:cBhvr additive="base">
                                            <p:cTn id="50" dur="500" fill="hold"/>
                                            <p:tgtEl>
                                              <p:spTgt spid="58"/>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fill="hold"/>
                                            <p:tgtEl>
                                              <p:spTgt spid="75"/>
                                            </p:tgtEl>
                                            <p:attrNameLst>
                                              <p:attrName>ppt_x</p:attrName>
                                            </p:attrNameLst>
                                          </p:cBhvr>
                                          <p:tavLst>
                                            <p:tav tm="0">
                                              <p:val>
                                                <p:strVal val="#ppt_x"/>
                                              </p:val>
                                            </p:tav>
                                            <p:tav tm="100000">
                                              <p:val>
                                                <p:strVal val="#ppt_x"/>
                                              </p:val>
                                            </p:tav>
                                          </p:tavLst>
                                        </p:anim>
                                        <p:anim calcmode="lin" valueType="num">
                                          <p:cBhvr additive="base">
                                            <p:cTn id="54" dur="500" fill="hold"/>
                                            <p:tgtEl>
                                              <p:spTgt spid="75"/>
                                            </p:tgtEl>
                                            <p:attrNameLst>
                                              <p:attrName>ppt_y</p:attrName>
                                            </p:attrNameLst>
                                          </p:cBhvr>
                                          <p:tavLst>
                                            <p:tav tm="0">
                                              <p:val>
                                                <p:strVal val="0-#ppt_h/2"/>
                                              </p:val>
                                            </p:tav>
                                            <p:tav tm="100000">
                                              <p:val>
                                                <p:strVal val="#ppt_y"/>
                                              </p:val>
                                            </p:tav>
                                          </p:tavLst>
                                        </p:anim>
                                      </p:childTnLst>
                                    </p:cTn>
                                  </p:par>
                                </p:childTnLst>
                              </p:cTn>
                            </p:par>
                            <p:par>
                              <p:cTn id="55" fill="hold">
                                <p:stCondLst>
                                  <p:cond delay="2500"/>
                                </p:stCondLst>
                                <p:childTnLst>
                                  <p:par>
                                    <p:cTn id="56" presetID="6" presetClass="entr" presetSubtype="32" fill="hold" grpId="0"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circle(out)">
                                          <p:cBhvr>
                                            <p:cTn id="58" dur="300"/>
                                            <p:tgtEl>
                                              <p:spTgt spid="48"/>
                                            </p:tgtEl>
                                          </p:cBhvr>
                                        </p:animEffect>
                                      </p:childTnLst>
                                    </p:cTn>
                                  </p:par>
                                </p:childTnLst>
                              </p:cTn>
                            </p:par>
                            <p:par>
                              <p:cTn id="59" fill="hold">
                                <p:stCondLst>
                                  <p:cond delay="3000"/>
                                </p:stCondLst>
                                <p:childTnLst>
                                  <p:par>
                                    <p:cTn id="60" presetID="12" presetClass="entr" presetSubtype="4" fill="hold" nodeType="afterEffect">
                                      <p:stCondLst>
                                        <p:cond delay="0"/>
                                      </p:stCondLst>
                                      <p:childTnLst>
                                        <p:set>
                                          <p:cBhvr>
                                            <p:cTn id="61" dur="1" fill="hold">
                                              <p:stCondLst>
                                                <p:cond delay="0"/>
                                              </p:stCondLst>
                                            </p:cTn>
                                            <p:tgtEl>
                                              <p:spTgt spid="241"/>
                                            </p:tgtEl>
                                            <p:attrNameLst>
                                              <p:attrName>style.visibility</p:attrName>
                                            </p:attrNameLst>
                                          </p:cBhvr>
                                          <p:to>
                                            <p:strVal val="visible"/>
                                          </p:to>
                                        </p:set>
                                        <p:anim calcmode="lin" valueType="num">
                                          <p:cBhvr additive="base">
                                            <p:cTn id="62" dur="400"/>
                                            <p:tgtEl>
                                              <p:spTgt spid="241"/>
                                            </p:tgtEl>
                                            <p:attrNameLst>
                                              <p:attrName>ppt_y</p:attrName>
                                            </p:attrNameLst>
                                          </p:cBhvr>
                                          <p:tavLst>
                                            <p:tav tm="0">
                                              <p:val>
                                                <p:strVal val="#ppt_y+#ppt_h*1.125000"/>
                                              </p:val>
                                            </p:tav>
                                            <p:tav tm="100000">
                                              <p:val>
                                                <p:strVal val="#ppt_y"/>
                                              </p:val>
                                            </p:tav>
                                          </p:tavLst>
                                        </p:anim>
                                        <p:animEffect transition="in" filter="wipe(up)">
                                          <p:cBhvr>
                                            <p:cTn id="63" dur="400"/>
                                            <p:tgtEl>
                                              <p:spTgt spid="241"/>
                                            </p:tgtEl>
                                          </p:cBhvr>
                                        </p:animEffect>
                                      </p:childTnLst>
                                    </p:cTn>
                                  </p:par>
                                </p:childTnLst>
                              </p:cTn>
                            </p:par>
                            <p:par>
                              <p:cTn id="64" fill="hold">
                                <p:stCondLst>
                                  <p:cond delay="3500"/>
                                </p:stCondLst>
                                <p:childTnLst>
                                  <p:par>
                                    <p:cTn id="65" presetID="10" presetClass="entr" presetSubtype="0" fill="hold" nodeType="afterEffect">
                                      <p:stCondLst>
                                        <p:cond delay="0"/>
                                      </p:stCondLst>
                                      <p:childTnLst>
                                        <p:set>
                                          <p:cBhvr>
                                            <p:cTn id="66" dur="1" fill="hold">
                                              <p:stCondLst>
                                                <p:cond delay="0"/>
                                              </p:stCondLst>
                                            </p:cTn>
                                            <p:tgtEl>
                                              <p:spTgt spid="236"/>
                                            </p:tgtEl>
                                            <p:attrNameLst>
                                              <p:attrName>style.visibility</p:attrName>
                                            </p:attrNameLst>
                                          </p:cBhvr>
                                          <p:to>
                                            <p:strVal val="visible"/>
                                          </p:to>
                                        </p:set>
                                        <p:animEffect transition="in" filter="fade">
                                          <p:cBhvr>
                                            <p:cTn id="67" dur="500"/>
                                            <p:tgtEl>
                                              <p:spTgt spid="236"/>
                                            </p:tgtEl>
                                          </p:cBhvr>
                                        </p:animEffect>
                                      </p:childTnLst>
                                    </p:cTn>
                                  </p:par>
                                </p:childTnLst>
                              </p:cTn>
                            </p:par>
                            <p:par>
                              <p:cTn id="68" fill="hold">
                                <p:stCondLst>
                                  <p:cond delay="4000"/>
                                </p:stCondLst>
                                <p:childTnLst>
                                  <p:par>
                                    <p:cTn id="69" presetID="2" presetClass="entr" presetSubtype="1" fill="hold" grpId="0" nodeType="afterEffect">
                                      <p:stCondLst>
                                        <p:cond delay="0"/>
                                      </p:stCondLst>
                                      <p:childTnLst>
                                        <p:set>
                                          <p:cBhvr>
                                            <p:cTn id="70" dur="1" fill="hold">
                                              <p:stCondLst>
                                                <p:cond delay="0"/>
                                              </p:stCondLst>
                                            </p:cTn>
                                            <p:tgtEl>
                                              <p:spTgt spid="62"/>
                                            </p:tgtEl>
                                            <p:attrNameLst>
                                              <p:attrName>style.visibility</p:attrName>
                                            </p:attrNameLst>
                                          </p:cBhvr>
                                          <p:to>
                                            <p:strVal val="visible"/>
                                          </p:to>
                                        </p:set>
                                        <p:anim calcmode="lin" valueType="num">
                                          <p:cBhvr additive="base">
                                            <p:cTn id="71" dur="500" fill="hold"/>
                                            <p:tgtEl>
                                              <p:spTgt spid="62"/>
                                            </p:tgtEl>
                                            <p:attrNameLst>
                                              <p:attrName>ppt_x</p:attrName>
                                            </p:attrNameLst>
                                          </p:cBhvr>
                                          <p:tavLst>
                                            <p:tav tm="0">
                                              <p:val>
                                                <p:strVal val="#ppt_x"/>
                                              </p:val>
                                            </p:tav>
                                            <p:tav tm="100000">
                                              <p:val>
                                                <p:strVal val="#ppt_x"/>
                                              </p:val>
                                            </p:tav>
                                          </p:tavLst>
                                        </p:anim>
                                        <p:anim calcmode="lin" valueType="num">
                                          <p:cBhvr additive="base">
                                            <p:cTn id="72" dur="500" fill="hold"/>
                                            <p:tgtEl>
                                              <p:spTgt spid="62"/>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cBhvr additive="base">
                                            <p:cTn id="75" dur="500" fill="hold"/>
                                            <p:tgtEl>
                                              <p:spTgt spid="63"/>
                                            </p:tgtEl>
                                            <p:attrNameLst>
                                              <p:attrName>ppt_x</p:attrName>
                                            </p:attrNameLst>
                                          </p:cBhvr>
                                          <p:tavLst>
                                            <p:tav tm="0">
                                              <p:val>
                                                <p:strVal val="#ppt_x"/>
                                              </p:val>
                                            </p:tav>
                                            <p:tav tm="100000">
                                              <p:val>
                                                <p:strVal val="#ppt_x"/>
                                              </p:val>
                                            </p:tav>
                                          </p:tavLst>
                                        </p:anim>
                                        <p:anim calcmode="lin" valueType="num">
                                          <p:cBhvr additive="base">
                                            <p:cTn id="76" dur="500" fill="hold"/>
                                            <p:tgtEl>
                                              <p:spTgt spid="6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additive="base">
                                            <p:cTn id="79" dur="500" fill="hold"/>
                                            <p:tgtEl>
                                              <p:spTgt spid="57"/>
                                            </p:tgtEl>
                                            <p:attrNameLst>
                                              <p:attrName>ppt_x</p:attrName>
                                            </p:attrNameLst>
                                          </p:cBhvr>
                                          <p:tavLst>
                                            <p:tav tm="0">
                                              <p:val>
                                                <p:strVal val="#ppt_x"/>
                                              </p:val>
                                            </p:tav>
                                            <p:tav tm="100000">
                                              <p:val>
                                                <p:strVal val="#ppt_x"/>
                                              </p:val>
                                            </p:tav>
                                          </p:tavLst>
                                        </p:anim>
                                        <p:anim calcmode="lin" valueType="num">
                                          <p:cBhvr additive="base">
                                            <p:cTn id="80" dur="500" fill="hold"/>
                                            <p:tgtEl>
                                              <p:spTgt spid="57"/>
                                            </p:tgtEl>
                                            <p:attrNameLst>
                                              <p:attrName>ppt_y</p:attrName>
                                            </p:attrNameLst>
                                          </p:cBhvr>
                                          <p:tavLst>
                                            <p:tav tm="0">
                                              <p:val>
                                                <p:strVal val="0-#ppt_h/2"/>
                                              </p:val>
                                            </p:tav>
                                            <p:tav tm="100000">
                                              <p:val>
                                                <p:strVal val="#ppt_y"/>
                                              </p:val>
                                            </p:tav>
                                          </p:tavLst>
                                        </p:anim>
                                      </p:childTnLst>
                                    </p:cTn>
                                  </p:par>
                                  <p:par>
                                    <p:cTn id="81" presetID="2" presetClass="entr" presetSubtype="1" fill="hold" nodeType="withEffect">
                                      <p:stCondLst>
                                        <p:cond delay="0"/>
                                      </p:stCondLst>
                                      <p:childTnLst>
                                        <p:set>
                                          <p:cBhvr>
                                            <p:cTn id="82" dur="1" fill="hold">
                                              <p:stCondLst>
                                                <p:cond delay="0"/>
                                              </p:stCondLst>
                                            </p:cTn>
                                            <p:tgtEl>
                                              <p:spTgt spid="76"/>
                                            </p:tgtEl>
                                            <p:attrNameLst>
                                              <p:attrName>style.visibility</p:attrName>
                                            </p:attrNameLst>
                                          </p:cBhvr>
                                          <p:to>
                                            <p:strVal val="visible"/>
                                          </p:to>
                                        </p:set>
                                        <p:anim calcmode="lin" valueType="num">
                                          <p:cBhvr additive="base">
                                            <p:cTn id="83" dur="500" fill="hold"/>
                                            <p:tgtEl>
                                              <p:spTgt spid="76"/>
                                            </p:tgtEl>
                                            <p:attrNameLst>
                                              <p:attrName>ppt_x</p:attrName>
                                            </p:attrNameLst>
                                          </p:cBhvr>
                                          <p:tavLst>
                                            <p:tav tm="0">
                                              <p:val>
                                                <p:strVal val="#ppt_x"/>
                                              </p:val>
                                            </p:tav>
                                            <p:tav tm="100000">
                                              <p:val>
                                                <p:strVal val="#ppt_x"/>
                                              </p:val>
                                            </p:tav>
                                          </p:tavLst>
                                        </p:anim>
                                        <p:anim calcmode="lin" valueType="num">
                                          <p:cBhvr additive="base">
                                            <p:cTn id="84" dur="500" fill="hold"/>
                                            <p:tgtEl>
                                              <p:spTgt spid="76"/>
                                            </p:tgtEl>
                                            <p:attrNameLst>
                                              <p:attrName>ppt_y</p:attrName>
                                            </p:attrNameLst>
                                          </p:cBhvr>
                                          <p:tavLst>
                                            <p:tav tm="0">
                                              <p:val>
                                                <p:strVal val="0-#ppt_h/2"/>
                                              </p:val>
                                            </p:tav>
                                            <p:tav tm="100000">
                                              <p:val>
                                                <p:strVal val="#ppt_y"/>
                                              </p:val>
                                            </p:tav>
                                          </p:tavLst>
                                        </p:anim>
                                      </p:childTnLst>
                                    </p:cTn>
                                  </p:par>
                                </p:childTnLst>
                              </p:cTn>
                            </p:par>
                            <p:par>
                              <p:cTn id="85" fill="hold">
                                <p:stCondLst>
                                  <p:cond delay="4500"/>
                                </p:stCondLst>
                                <p:childTnLst>
                                  <p:par>
                                    <p:cTn id="86" presetID="6" presetClass="entr" presetSubtype="32" fill="hold" grpId="0" nodeType="after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circle(out)">
                                          <p:cBhvr>
                                            <p:cTn id="88" dur="300"/>
                                            <p:tgtEl>
                                              <p:spTgt spid="49"/>
                                            </p:tgtEl>
                                          </p:cBhvr>
                                        </p:animEffect>
                                      </p:childTnLst>
                                    </p:cTn>
                                  </p:par>
                                </p:childTnLst>
                              </p:cTn>
                            </p:par>
                            <p:par>
                              <p:cTn id="89" fill="hold">
                                <p:stCondLst>
                                  <p:cond delay="5000"/>
                                </p:stCondLst>
                                <p:childTnLst>
                                  <p:par>
                                    <p:cTn id="90" presetID="12" presetClass="entr" presetSubtype="4" fill="hold" nodeType="afterEffect">
                                      <p:stCondLst>
                                        <p:cond delay="0"/>
                                      </p:stCondLst>
                                      <p:childTnLst>
                                        <p:set>
                                          <p:cBhvr>
                                            <p:cTn id="91" dur="1" fill="hold">
                                              <p:stCondLst>
                                                <p:cond delay="0"/>
                                              </p:stCondLst>
                                            </p:cTn>
                                            <p:tgtEl>
                                              <p:spTgt spid="141"/>
                                            </p:tgtEl>
                                            <p:attrNameLst>
                                              <p:attrName>style.visibility</p:attrName>
                                            </p:attrNameLst>
                                          </p:cBhvr>
                                          <p:to>
                                            <p:strVal val="visible"/>
                                          </p:to>
                                        </p:set>
                                        <p:anim calcmode="lin" valueType="num">
                                          <p:cBhvr additive="base">
                                            <p:cTn id="92" dur="400"/>
                                            <p:tgtEl>
                                              <p:spTgt spid="141"/>
                                            </p:tgtEl>
                                            <p:attrNameLst>
                                              <p:attrName>ppt_y</p:attrName>
                                            </p:attrNameLst>
                                          </p:cBhvr>
                                          <p:tavLst>
                                            <p:tav tm="0">
                                              <p:val>
                                                <p:strVal val="#ppt_y+#ppt_h*1.125000"/>
                                              </p:val>
                                            </p:tav>
                                            <p:tav tm="100000">
                                              <p:val>
                                                <p:strVal val="#ppt_y"/>
                                              </p:val>
                                            </p:tav>
                                          </p:tavLst>
                                        </p:anim>
                                        <p:animEffect transition="in" filter="wipe(up)">
                                          <p:cBhvr>
                                            <p:cTn id="93" dur="400"/>
                                            <p:tgtEl>
                                              <p:spTgt spid="141"/>
                                            </p:tgtEl>
                                          </p:cBhvr>
                                        </p:animEffect>
                                      </p:childTnLst>
                                    </p:cTn>
                                  </p:par>
                                </p:childTnLst>
                              </p:cTn>
                            </p:par>
                            <p:par>
                              <p:cTn id="94" fill="hold">
                                <p:stCondLst>
                                  <p:cond delay="5500"/>
                                </p:stCondLst>
                                <p:childTnLst>
                                  <p:par>
                                    <p:cTn id="95" presetID="10" presetClass="entr" presetSubtype="0" fill="hold" nodeType="afterEffect">
                                      <p:stCondLst>
                                        <p:cond delay="0"/>
                                      </p:stCondLst>
                                      <p:childTnLst>
                                        <p:set>
                                          <p:cBhvr>
                                            <p:cTn id="96" dur="1" fill="hold">
                                              <p:stCondLst>
                                                <p:cond delay="0"/>
                                              </p:stCondLst>
                                            </p:cTn>
                                            <p:tgtEl>
                                              <p:spTgt spid="69"/>
                                            </p:tgtEl>
                                            <p:attrNameLst>
                                              <p:attrName>style.visibility</p:attrName>
                                            </p:attrNameLst>
                                          </p:cBhvr>
                                          <p:to>
                                            <p:strVal val="visible"/>
                                          </p:to>
                                        </p:set>
                                        <p:animEffect transition="in" filter="fade">
                                          <p:cBhvr>
                                            <p:cTn id="97" dur="500"/>
                                            <p:tgtEl>
                                              <p:spTgt spid="69"/>
                                            </p:tgtEl>
                                          </p:cBhvr>
                                        </p:animEffect>
                                      </p:childTnLst>
                                    </p:cTn>
                                  </p:par>
                                </p:childTnLst>
                              </p:cTn>
                            </p:par>
                            <p:par>
                              <p:cTn id="98" fill="hold">
                                <p:stCondLst>
                                  <p:cond delay="6000"/>
                                </p:stCondLst>
                                <p:childTnLst>
                                  <p:par>
                                    <p:cTn id="99" presetID="2" presetClass="entr" presetSubtype="1" fill="hold" grpId="0" nodeType="afterEffect">
                                      <p:stCondLst>
                                        <p:cond delay="0"/>
                                      </p:stCondLst>
                                      <p:childTnLst>
                                        <p:set>
                                          <p:cBhvr>
                                            <p:cTn id="100" dur="1" fill="hold">
                                              <p:stCondLst>
                                                <p:cond delay="0"/>
                                              </p:stCondLst>
                                            </p:cTn>
                                            <p:tgtEl>
                                              <p:spTgt spid="54"/>
                                            </p:tgtEl>
                                            <p:attrNameLst>
                                              <p:attrName>style.visibility</p:attrName>
                                            </p:attrNameLst>
                                          </p:cBhvr>
                                          <p:to>
                                            <p:strVal val="visible"/>
                                          </p:to>
                                        </p:set>
                                        <p:anim calcmode="lin" valueType="num">
                                          <p:cBhvr additive="base">
                                            <p:cTn id="101" dur="500" fill="hold"/>
                                            <p:tgtEl>
                                              <p:spTgt spid="54"/>
                                            </p:tgtEl>
                                            <p:attrNameLst>
                                              <p:attrName>ppt_x</p:attrName>
                                            </p:attrNameLst>
                                          </p:cBhvr>
                                          <p:tavLst>
                                            <p:tav tm="0">
                                              <p:val>
                                                <p:strVal val="#ppt_x"/>
                                              </p:val>
                                            </p:tav>
                                            <p:tav tm="100000">
                                              <p:val>
                                                <p:strVal val="#ppt_x"/>
                                              </p:val>
                                            </p:tav>
                                          </p:tavLst>
                                        </p:anim>
                                        <p:anim calcmode="lin" valueType="num">
                                          <p:cBhvr additive="base">
                                            <p:cTn id="102" dur="500" fill="hold"/>
                                            <p:tgtEl>
                                              <p:spTgt spid="54"/>
                                            </p:tgtEl>
                                            <p:attrNameLst>
                                              <p:attrName>ppt_y</p:attrName>
                                            </p:attrNameLst>
                                          </p:cBhvr>
                                          <p:tavLst>
                                            <p:tav tm="0">
                                              <p:val>
                                                <p:strVal val="0-#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56"/>
                                            </p:tgtEl>
                                            <p:attrNameLst>
                                              <p:attrName>style.visibility</p:attrName>
                                            </p:attrNameLst>
                                          </p:cBhvr>
                                          <p:to>
                                            <p:strVal val="visible"/>
                                          </p:to>
                                        </p:set>
                                        <p:anim calcmode="lin" valueType="num">
                                          <p:cBhvr additive="base">
                                            <p:cTn id="105" dur="500" fill="hold"/>
                                            <p:tgtEl>
                                              <p:spTgt spid="56"/>
                                            </p:tgtEl>
                                            <p:attrNameLst>
                                              <p:attrName>ppt_x</p:attrName>
                                            </p:attrNameLst>
                                          </p:cBhvr>
                                          <p:tavLst>
                                            <p:tav tm="0">
                                              <p:val>
                                                <p:strVal val="#ppt_x"/>
                                              </p:val>
                                            </p:tav>
                                            <p:tav tm="100000">
                                              <p:val>
                                                <p:strVal val="#ppt_x"/>
                                              </p:val>
                                            </p:tav>
                                          </p:tavLst>
                                        </p:anim>
                                        <p:anim calcmode="lin" valueType="num">
                                          <p:cBhvr additive="base">
                                            <p:cTn id="106" dur="500" fill="hold"/>
                                            <p:tgtEl>
                                              <p:spTgt spid="56"/>
                                            </p:tgtEl>
                                            <p:attrNameLst>
                                              <p:attrName>ppt_y</p:attrName>
                                            </p:attrNameLst>
                                          </p:cBhvr>
                                          <p:tavLst>
                                            <p:tav tm="0">
                                              <p:val>
                                                <p:strVal val="0-#ppt_h/2"/>
                                              </p:val>
                                            </p:tav>
                                            <p:tav tm="100000">
                                              <p:val>
                                                <p:strVal val="#ppt_y"/>
                                              </p:val>
                                            </p:tav>
                                          </p:tavLst>
                                        </p:anim>
                                      </p:childTnLst>
                                    </p:cTn>
                                  </p:par>
                                  <p:par>
                                    <p:cTn id="107" presetID="2" presetClass="entr" presetSubtype="1"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anim calcmode="lin" valueType="num">
                                          <p:cBhvr additive="base">
                                            <p:cTn id="109" dur="500" fill="hold"/>
                                            <p:tgtEl>
                                              <p:spTgt spid="51"/>
                                            </p:tgtEl>
                                            <p:attrNameLst>
                                              <p:attrName>ppt_x</p:attrName>
                                            </p:attrNameLst>
                                          </p:cBhvr>
                                          <p:tavLst>
                                            <p:tav tm="0">
                                              <p:val>
                                                <p:strVal val="#ppt_x"/>
                                              </p:val>
                                            </p:tav>
                                            <p:tav tm="100000">
                                              <p:val>
                                                <p:strVal val="#ppt_x"/>
                                              </p:val>
                                            </p:tav>
                                          </p:tavLst>
                                        </p:anim>
                                        <p:anim calcmode="lin" valueType="num">
                                          <p:cBhvr additive="base">
                                            <p:cTn id="110" dur="500" fill="hold"/>
                                            <p:tgtEl>
                                              <p:spTgt spid="51"/>
                                            </p:tgtEl>
                                            <p:attrNameLst>
                                              <p:attrName>ppt_y</p:attrName>
                                            </p:attrNameLst>
                                          </p:cBhvr>
                                          <p:tavLst>
                                            <p:tav tm="0">
                                              <p:val>
                                                <p:strVal val="0-#ppt_h/2"/>
                                              </p:val>
                                            </p:tav>
                                            <p:tav tm="100000">
                                              <p:val>
                                                <p:strVal val="#ppt_y"/>
                                              </p:val>
                                            </p:tav>
                                          </p:tavLst>
                                        </p:anim>
                                      </p:childTnLst>
                                    </p:cTn>
                                  </p:par>
                                  <p:par>
                                    <p:cTn id="111" presetID="2" presetClass="entr" presetSubtype="1" fill="hold" nodeType="withEffect">
                                      <p:stCondLst>
                                        <p:cond delay="0"/>
                                      </p:stCondLst>
                                      <p:childTnLst>
                                        <p:set>
                                          <p:cBhvr>
                                            <p:cTn id="112" dur="1" fill="hold">
                                              <p:stCondLst>
                                                <p:cond delay="0"/>
                                              </p:stCondLst>
                                            </p:cTn>
                                            <p:tgtEl>
                                              <p:spTgt spid="77"/>
                                            </p:tgtEl>
                                            <p:attrNameLst>
                                              <p:attrName>style.visibility</p:attrName>
                                            </p:attrNameLst>
                                          </p:cBhvr>
                                          <p:to>
                                            <p:strVal val="visible"/>
                                          </p:to>
                                        </p:set>
                                        <p:anim calcmode="lin" valueType="num">
                                          <p:cBhvr additive="base">
                                            <p:cTn id="113" dur="500" fill="hold"/>
                                            <p:tgtEl>
                                              <p:spTgt spid="77"/>
                                            </p:tgtEl>
                                            <p:attrNameLst>
                                              <p:attrName>ppt_x</p:attrName>
                                            </p:attrNameLst>
                                          </p:cBhvr>
                                          <p:tavLst>
                                            <p:tav tm="0">
                                              <p:val>
                                                <p:strVal val="#ppt_x"/>
                                              </p:val>
                                            </p:tav>
                                            <p:tav tm="100000">
                                              <p:val>
                                                <p:strVal val="#ppt_x"/>
                                              </p:val>
                                            </p:tav>
                                          </p:tavLst>
                                        </p:anim>
                                        <p:anim calcmode="lin" valueType="num">
                                          <p:cBhvr additive="base">
                                            <p:cTn id="114" dur="500" fill="hold"/>
                                            <p:tgtEl>
                                              <p:spTgt spid="77"/>
                                            </p:tgtEl>
                                            <p:attrNameLst>
                                              <p:attrName>ppt_y</p:attrName>
                                            </p:attrNameLst>
                                          </p:cBhvr>
                                          <p:tavLst>
                                            <p:tav tm="0">
                                              <p:val>
                                                <p:strVal val="0-#ppt_h/2"/>
                                              </p:val>
                                            </p:tav>
                                            <p:tav tm="100000">
                                              <p:val>
                                                <p:strVal val="#ppt_y"/>
                                              </p:val>
                                            </p:tav>
                                          </p:tavLst>
                                        </p:anim>
                                      </p:childTnLst>
                                    </p:cTn>
                                  </p:par>
                                  <p:par>
                                    <p:cTn id="115" presetID="2" presetClass="entr" presetSubtype="1"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additive="base">
                                            <p:cTn id="117" dur="500" fill="hold"/>
                                            <p:tgtEl>
                                              <p:spTgt spid="55"/>
                                            </p:tgtEl>
                                            <p:attrNameLst>
                                              <p:attrName>ppt_x</p:attrName>
                                            </p:attrNameLst>
                                          </p:cBhvr>
                                          <p:tavLst>
                                            <p:tav tm="0">
                                              <p:val>
                                                <p:strVal val="#ppt_x"/>
                                              </p:val>
                                            </p:tav>
                                            <p:tav tm="100000">
                                              <p:val>
                                                <p:strVal val="#ppt_x"/>
                                              </p:val>
                                            </p:tav>
                                          </p:tavLst>
                                        </p:anim>
                                        <p:anim calcmode="lin" valueType="num">
                                          <p:cBhvr additive="base">
                                            <p:cTn id="118" dur="500" fill="hold"/>
                                            <p:tgtEl>
                                              <p:spTgt spid="55"/>
                                            </p:tgtEl>
                                            <p:attrNameLst>
                                              <p:attrName>ppt_y</p:attrName>
                                            </p:attrNameLst>
                                          </p:cBhvr>
                                          <p:tavLst>
                                            <p:tav tm="0">
                                              <p:val>
                                                <p:strVal val="0-#ppt_h/2"/>
                                              </p:val>
                                            </p:tav>
                                            <p:tav tm="100000">
                                              <p:val>
                                                <p:strVal val="#ppt_y"/>
                                              </p:val>
                                            </p:tav>
                                          </p:tavLst>
                                        </p:anim>
                                      </p:childTnLst>
                                    </p:cTn>
                                  </p:par>
                                </p:childTnLst>
                              </p:cTn>
                            </p:par>
                            <p:par>
                              <p:cTn id="119" fill="hold">
                                <p:stCondLst>
                                  <p:cond delay="6500"/>
                                </p:stCondLst>
                                <p:childTnLst>
                                  <p:par>
                                    <p:cTn id="120" presetID="6" presetClass="entr" presetSubtype="32" fill="hold" grpId="0" nodeType="after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circle(out)">
                                          <p:cBhvr>
                                            <p:cTn id="122" dur="300"/>
                                            <p:tgtEl>
                                              <p:spTgt spid="50"/>
                                            </p:tgtEl>
                                          </p:cBhvr>
                                        </p:animEffect>
                                      </p:childTnLst>
                                    </p:cTn>
                                  </p:par>
                                </p:childTnLst>
                              </p:cTn>
                            </p:par>
                            <p:par>
                              <p:cTn id="123" fill="hold">
                                <p:stCondLst>
                                  <p:cond delay="7000"/>
                                </p:stCondLst>
                                <p:childTnLst>
                                  <p:par>
                                    <p:cTn id="124" presetID="12" presetClass="entr" presetSubtype="4" fill="hold" nodeType="afterEffect">
                                      <p:stCondLst>
                                        <p:cond delay="0"/>
                                      </p:stCondLst>
                                      <p:childTnLst>
                                        <p:set>
                                          <p:cBhvr>
                                            <p:cTn id="125" dur="1" fill="hold">
                                              <p:stCondLst>
                                                <p:cond delay="0"/>
                                              </p:stCondLst>
                                            </p:cTn>
                                            <p:tgtEl>
                                              <p:spTgt spid="175"/>
                                            </p:tgtEl>
                                            <p:attrNameLst>
                                              <p:attrName>style.visibility</p:attrName>
                                            </p:attrNameLst>
                                          </p:cBhvr>
                                          <p:to>
                                            <p:strVal val="visible"/>
                                          </p:to>
                                        </p:set>
                                        <p:anim calcmode="lin" valueType="num">
                                          <p:cBhvr additive="base">
                                            <p:cTn id="126" dur="400"/>
                                            <p:tgtEl>
                                              <p:spTgt spid="175"/>
                                            </p:tgtEl>
                                            <p:attrNameLst>
                                              <p:attrName>ppt_y</p:attrName>
                                            </p:attrNameLst>
                                          </p:cBhvr>
                                          <p:tavLst>
                                            <p:tav tm="0">
                                              <p:val>
                                                <p:strVal val="#ppt_y+#ppt_h*1.125000"/>
                                              </p:val>
                                            </p:tav>
                                            <p:tav tm="100000">
                                              <p:val>
                                                <p:strVal val="#ppt_y"/>
                                              </p:val>
                                            </p:tav>
                                          </p:tavLst>
                                        </p:anim>
                                        <p:animEffect transition="in" filter="wipe(up)">
                                          <p:cBhvr>
                                            <p:cTn id="127" dur="400"/>
                                            <p:tgtEl>
                                              <p:spTgt spid="175"/>
                                            </p:tgtEl>
                                          </p:cBhvr>
                                        </p:animEffect>
                                      </p:childTnLst>
                                    </p:cTn>
                                  </p:par>
                                </p:childTnLst>
                              </p:cTn>
                            </p:par>
                            <p:par>
                              <p:cTn id="128" fill="hold">
                                <p:stCondLst>
                                  <p:cond delay="7500"/>
                                </p:stCondLst>
                                <p:childTnLst>
                                  <p:par>
                                    <p:cTn id="129" presetID="10" presetClass="entr" presetSubtype="0" fill="hold" nodeType="afterEffect">
                                      <p:stCondLst>
                                        <p:cond delay="0"/>
                                      </p:stCondLst>
                                      <p:childTnLst>
                                        <p:set>
                                          <p:cBhvr>
                                            <p:cTn id="130" dur="1" fill="hold">
                                              <p:stCondLst>
                                                <p:cond delay="0"/>
                                              </p:stCondLst>
                                            </p:cTn>
                                            <p:tgtEl>
                                              <p:spTgt spid="230"/>
                                            </p:tgtEl>
                                            <p:attrNameLst>
                                              <p:attrName>style.visibility</p:attrName>
                                            </p:attrNameLst>
                                          </p:cBhvr>
                                          <p:to>
                                            <p:strVal val="visible"/>
                                          </p:to>
                                        </p:set>
                                        <p:animEffect transition="in" filter="fade">
                                          <p:cBhvr>
                                            <p:cTn id="131" dur="500"/>
                                            <p:tgtEl>
                                              <p:spTgt spid="230"/>
                                            </p:tgtEl>
                                          </p:cBhvr>
                                        </p:animEffect>
                                      </p:childTnLst>
                                    </p:cTn>
                                  </p:par>
                                </p:childTnLst>
                              </p:cTn>
                            </p:par>
                            <p:par>
                              <p:cTn id="132" fill="hold">
                                <p:stCondLst>
                                  <p:cond delay="8000"/>
                                </p:stCondLst>
                                <p:childTnLst>
                                  <p:par>
                                    <p:cTn id="133" presetID="2" presetClass="entr" presetSubtype="2" fill="hold" grpId="0" nodeType="afterEffect">
                                      <p:stCondLst>
                                        <p:cond delay="0"/>
                                      </p:stCondLst>
                                      <p:childTnLst>
                                        <p:set>
                                          <p:cBhvr>
                                            <p:cTn id="134" dur="1" fill="hold">
                                              <p:stCondLst>
                                                <p:cond delay="0"/>
                                              </p:stCondLst>
                                            </p:cTn>
                                            <p:tgtEl>
                                              <p:spTgt spid="206"/>
                                            </p:tgtEl>
                                            <p:attrNameLst>
                                              <p:attrName>style.visibility</p:attrName>
                                            </p:attrNameLst>
                                          </p:cBhvr>
                                          <p:to>
                                            <p:strVal val="visible"/>
                                          </p:to>
                                        </p:set>
                                        <p:anim calcmode="lin" valueType="num">
                                          <p:cBhvr additive="base">
                                            <p:cTn id="135" dur="500" fill="hold"/>
                                            <p:tgtEl>
                                              <p:spTgt spid="206"/>
                                            </p:tgtEl>
                                            <p:attrNameLst>
                                              <p:attrName>ppt_x</p:attrName>
                                            </p:attrNameLst>
                                          </p:cBhvr>
                                          <p:tavLst>
                                            <p:tav tm="0">
                                              <p:val>
                                                <p:strVal val="1+#ppt_w/2"/>
                                              </p:val>
                                            </p:tav>
                                            <p:tav tm="100000">
                                              <p:val>
                                                <p:strVal val="#ppt_x"/>
                                              </p:val>
                                            </p:tav>
                                          </p:tavLst>
                                        </p:anim>
                                        <p:anim calcmode="lin" valueType="num">
                                          <p:cBhvr additive="base">
                                            <p:cTn id="136" dur="500" fill="hold"/>
                                            <p:tgtEl>
                                              <p:spTgt spid="206"/>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stCondLst>
                                        <p:cond delay="0"/>
                                      </p:stCondLst>
                                      <p:childTnLst>
                                        <p:set>
                                          <p:cBhvr>
                                            <p:cTn id="138" dur="1" fill="hold">
                                              <p:stCondLst>
                                                <p:cond delay="0"/>
                                              </p:stCondLst>
                                            </p:cTn>
                                            <p:tgtEl>
                                              <p:spTgt spid="210"/>
                                            </p:tgtEl>
                                            <p:attrNameLst>
                                              <p:attrName>style.visibility</p:attrName>
                                            </p:attrNameLst>
                                          </p:cBhvr>
                                          <p:to>
                                            <p:strVal val="visible"/>
                                          </p:to>
                                        </p:set>
                                        <p:anim calcmode="lin" valueType="num">
                                          <p:cBhvr additive="base">
                                            <p:cTn id="139" dur="500" fill="hold"/>
                                            <p:tgtEl>
                                              <p:spTgt spid="210"/>
                                            </p:tgtEl>
                                            <p:attrNameLst>
                                              <p:attrName>ppt_x</p:attrName>
                                            </p:attrNameLst>
                                          </p:cBhvr>
                                          <p:tavLst>
                                            <p:tav tm="0">
                                              <p:val>
                                                <p:strVal val="0-#ppt_w/2"/>
                                              </p:val>
                                            </p:tav>
                                            <p:tav tm="100000">
                                              <p:val>
                                                <p:strVal val="#ppt_x"/>
                                              </p:val>
                                            </p:tav>
                                          </p:tavLst>
                                        </p:anim>
                                        <p:anim calcmode="lin" valueType="num">
                                          <p:cBhvr additive="base">
                                            <p:cTn id="140" dur="500" fill="hold"/>
                                            <p:tgtEl>
                                              <p:spTgt spid="210"/>
                                            </p:tgtEl>
                                            <p:attrNameLst>
                                              <p:attrName>ppt_y</p:attrName>
                                            </p:attrNameLst>
                                          </p:cBhvr>
                                          <p:tavLst>
                                            <p:tav tm="0">
                                              <p:val>
                                                <p:strVal val="#ppt_y"/>
                                              </p:val>
                                            </p:tav>
                                            <p:tav tm="100000">
                                              <p:val>
                                                <p:strVal val="#ppt_y"/>
                                              </p:val>
                                            </p:tav>
                                          </p:tavLst>
                                        </p:anim>
                                      </p:childTnLst>
                                    </p:cTn>
                                  </p:par>
                                </p:childTnLst>
                              </p:cTn>
                            </p:par>
                            <p:par>
                              <p:cTn id="141" fill="hold">
                                <p:stCondLst>
                                  <p:cond delay="8500"/>
                                </p:stCondLst>
                                <p:childTnLst>
                                  <p:par>
                                    <p:cTn id="142" presetID="2" presetClass="entr" presetSubtype="2" fill="hold" grpId="0" nodeType="afterEffect">
                                      <p:stCondLst>
                                        <p:cond delay="0"/>
                                      </p:stCondLst>
                                      <p:childTnLst>
                                        <p:set>
                                          <p:cBhvr>
                                            <p:cTn id="143" dur="1" fill="hold">
                                              <p:stCondLst>
                                                <p:cond delay="0"/>
                                              </p:stCondLst>
                                            </p:cTn>
                                            <p:tgtEl>
                                              <p:spTgt spid="207"/>
                                            </p:tgtEl>
                                            <p:attrNameLst>
                                              <p:attrName>style.visibility</p:attrName>
                                            </p:attrNameLst>
                                          </p:cBhvr>
                                          <p:to>
                                            <p:strVal val="visible"/>
                                          </p:to>
                                        </p:set>
                                        <p:anim calcmode="lin" valueType="num">
                                          <p:cBhvr additive="base">
                                            <p:cTn id="144" dur="500" fill="hold"/>
                                            <p:tgtEl>
                                              <p:spTgt spid="207"/>
                                            </p:tgtEl>
                                            <p:attrNameLst>
                                              <p:attrName>ppt_x</p:attrName>
                                            </p:attrNameLst>
                                          </p:cBhvr>
                                          <p:tavLst>
                                            <p:tav tm="0">
                                              <p:val>
                                                <p:strVal val="1+#ppt_w/2"/>
                                              </p:val>
                                            </p:tav>
                                            <p:tav tm="100000">
                                              <p:val>
                                                <p:strVal val="#ppt_x"/>
                                              </p:val>
                                            </p:tav>
                                          </p:tavLst>
                                        </p:anim>
                                        <p:anim calcmode="lin" valueType="num">
                                          <p:cBhvr additive="base">
                                            <p:cTn id="145" dur="500" fill="hold"/>
                                            <p:tgtEl>
                                              <p:spTgt spid="207"/>
                                            </p:tgtEl>
                                            <p:attrNameLst>
                                              <p:attrName>ppt_y</p:attrName>
                                            </p:attrNameLst>
                                          </p:cBhvr>
                                          <p:tavLst>
                                            <p:tav tm="0">
                                              <p:val>
                                                <p:strVal val="#ppt_y"/>
                                              </p:val>
                                            </p:tav>
                                            <p:tav tm="100000">
                                              <p:val>
                                                <p:strVal val="#ppt_y"/>
                                              </p:val>
                                            </p:tav>
                                          </p:tavLst>
                                        </p:anim>
                                      </p:childTnLst>
                                    </p:cTn>
                                  </p:par>
                                  <p:par>
                                    <p:cTn id="146" presetID="2" presetClass="entr" presetSubtype="8" fill="hold" nodeType="withEffect">
                                      <p:stCondLst>
                                        <p:cond delay="0"/>
                                      </p:stCondLst>
                                      <p:childTnLst>
                                        <p:set>
                                          <p:cBhvr>
                                            <p:cTn id="147" dur="1" fill="hold">
                                              <p:stCondLst>
                                                <p:cond delay="0"/>
                                              </p:stCondLst>
                                            </p:cTn>
                                            <p:tgtEl>
                                              <p:spTgt spid="220"/>
                                            </p:tgtEl>
                                            <p:attrNameLst>
                                              <p:attrName>style.visibility</p:attrName>
                                            </p:attrNameLst>
                                          </p:cBhvr>
                                          <p:to>
                                            <p:strVal val="visible"/>
                                          </p:to>
                                        </p:set>
                                        <p:anim calcmode="lin" valueType="num">
                                          <p:cBhvr additive="base">
                                            <p:cTn id="148" dur="500" fill="hold"/>
                                            <p:tgtEl>
                                              <p:spTgt spid="220"/>
                                            </p:tgtEl>
                                            <p:attrNameLst>
                                              <p:attrName>ppt_x</p:attrName>
                                            </p:attrNameLst>
                                          </p:cBhvr>
                                          <p:tavLst>
                                            <p:tav tm="0">
                                              <p:val>
                                                <p:strVal val="0-#ppt_w/2"/>
                                              </p:val>
                                            </p:tav>
                                            <p:tav tm="100000">
                                              <p:val>
                                                <p:strVal val="#ppt_x"/>
                                              </p:val>
                                            </p:tav>
                                          </p:tavLst>
                                        </p:anim>
                                        <p:anim calcmode="lin" valueType="num">
                                          <p:cBhvr additive="base">
                                            <p:cTn id="149" dur="500" fill="hold"/>
                                            <p:tgtEl>
                                              <p:spTgt spid="220"/>
                                            </p:tgtEl>
                                            <p:attrNameLst>
                                              <p:attrName>ppt_y</p:attrName>
                                            </p:attrNameLst>
                                          </p:cBhvr>
                                          <p:tavLst>
                                            <p:tav tm="0">
                                              <p:val>
                                                <p:strVal val="#ppt_y"/>
                                              </p:val>
                                            </p:tav>
                                            <p:tav tm="100000">
                                              <p:val>
                                                <p:strVal val="#ppt_y"/>
                                              </p:val>
                                            </p:tav>
                                          </p:tavLst>
                                        </p:anim>
                                      </p:childTnLst>
                                    </p:cTn>
                                  </p:par>
                                </p:childTnLst>
                              </p:cTn>
                            </p:par>
                            <p:par>
                              <p:cTn id="150" fill="hold">
                                <p:stCondLst>
                                  <p:cond delay="9000"/>
                                </p:stCondLst>
                                <p:childTnLst>
                                  <p:par>
                                    <p:cTn id="151" presetID="2" presetClass="entr" presetSubtype="2" fill="hold" grpId="0" nodeType="afterEffect">
                                      <p:stCondLst>
                                        <p:cond delay="0"/>
                                      </p:stCondLst>
                                      <p:childTnLst>
                                        <p:set>
                                          <p:cBhvr>
                                            <p:cTn id="152" dur="1" fill="hold">
                                              <p:stCondLst>
                                                <p:cond delay="0"/>
                                              </p:stCondLst>
                                            </p:cTn>
                                            <p:tgtEl>
                                              <p:spTgt spid="208"/>
                                            </p:tgtEl>
                                            <p:attrNameLst>
                                              <p:attrName>style.visibility</p:attrName>
                                            </p:attrNameLst>
                                          </p:cBhvr>
                                          <p:to>
                                            <p:strVal val="visible"/>
                                          </p:to>
                                        </p:set>
                                        <p:anim calcmode="lin" valueType="num">
                                          <p:cBhvr additive="base">
                                            <p:cTn id="153" dur="500" fill="hold"/>
                                            <p:tgtEl>
                                              <p:spTgt spid="208"/>
                                            </p:tgtEl>
                                            <p:attrNameLst>
                                              <p:attrName>ppt_x</p:attrName>
                                            </p:attrNameLst>
                                          </p:cBhvr>
                                          <p:tavLst>
                                            <p:tav tm="0">
                                              <p:val>
                                                <p:strVal val="1+#ppt_w/2"/>
                                              </p:val>
                                            </p:tav>
                                            <p:tav tm="100000">
                                              <p:val>
                                                <p:strVal val="#ppt_x"/>
                                              </p:val>
                                            </p:tav>
                                          </p:tavLst>
                                        </p:anim>
                                        <p:anim calcmode="lin" valueType="num">
                                          <p:cBhvr additive="base">
                                            <p:cTn id="154" dur="500" fill="hold"/>
                                            <p:tgtEl>
                                              <p:spTgt spid="208"/>
                                            </p:tgtEl>
                                            <p:attrNameLst>
                                              <p:attrName>ppt_y</p:attrName>
                                            </p:attrNameLst>
                                          </p:cBhvr>
                                          <p:tavLst>
                                            <p:tav tm="0">
                                              <p:val>
                                                <p:strVal val="#ppt_y"/>
                                              </p:val>
                                            </p:tav>
                                            <p:tav tm="100000">
                                              <p:val>
                                                <p:strVal val="#ppt_y"/>
                                              </p:val>
                                            </p:tav>
                                          </p:tavLst>
                                        </p:anim>
                                      </p:childTnLst>
                                    </p:cTn>
                                  </p:par>
                                  <p:par>
                                    <p:cTn id="155" presetID="2" presetClass="entr" presetSubtype="8" fill="hold" nodeType="withEffect">
                                      <p:stCondLst>
                                        <p:cond delay="0"/>
                                      </p:stCondLst>
                                      <p:childTnLst>
                                        <p:set>
                                          <p:cBhvr>
                                            <p:cTn id="156" dur="1" fill="hold">
                                              <p:stCondLst>
                                                <p:cond delay="0"/>
                                              </p:stCondLst>
                                            </p:cTn>
                                            <p:tgtEl>
                                              <p:spTgt spid="225"/>
                                            </p:tgtEl>
                                            <p:attrNameLst>
                                              <p:attrName>style.visibility</p:attrName>
                                            </p:attrNameLst>
                                          </p:cBhvr>
                                          <p:to>
                                            <p:strVal val="visible"/>
                                          </p:to>
                                        </p:set>
                                        <p:anim calcmode="lin" valueType="num">
                                          <p:cBhvr additive="base">
                                            <p:cTn id="157" dur="500" fill="hold"/>
                                            <p:tgtEl>
                                              <p:spTgt spid="225"/>
                                            </p:tgtEl>
                                            <p:attrNameLst>
                                              <p:attrName>ppt_x</p:attrName>
                                            </p:attrNameLst>
                                          </p:cBhvr>
                                          <p:tavLst>
                                            <p:tav tm="0">
                                              <p:val>
                                                <p:strVal val="0-#ppt_w/2"/>
                                              </p:val>
                                            </p:tav>
                                            <p:tav tm="100000">
                                              <p:val>
                                                <p:strVal val="#ppt_x"/>
                                              </p:val>
                                            </p:tav>
                                          </p:tavLst>
                                        </p:anim>
                                        <p:anim calcmode="lin" valueType="num">
                                          <p:cBhvr additive="base">
                                            <p:cTn id="158" dur="500" fill="hold"/>
                                            <p:tgtEl>
                                              <p:spTgt spid="225"/>
                                            </p:tgtEl>
                                            <p:attrNameLst>
                                              <p:attrName>ppt_y</p:attrName>
                                            </p:attrNameLst>
                                          </p:cBhvr>
                                          <p:tavLst>
                                            <p:tav tm="0">
                                              <p:val>
                                                <p:strVal val="#ppt_y"/>
                                              </p:val>
                                            </p:tav>
                                            <p:tav tm="100000">
                                              <p:val>
                                                <p:strVal val="#ppt_y"/>
                                              </p:val>
                                            </p:tav>
                                          </p:tavLst>
                                        </p:anim>
                                      </p:childTnLst>
                                    </p:cTn>
                                  </p:par>
                                </p:childTnLst>
                              </p:cTn>
                            </p:par>
                            <p:par>
                              <p:cTn id="159" fill="hold">
                                <p:stCondLst>
                                  <p:cond delay="9500"/>
                                </p:stCondLst>
                                <p:childTnLst>
                                  <p:par>
                                    <p:cTn id="160" presetID="2" presetClass="entr" presetSubtype="2" fill="hold" grpId="0" nodeType="afterEffect">
                                      <p:stCondLst>
                                        <p:cond delay="0"/>
                                      </p:stCondLst>
                                      <p:childTnLst>
                                        <p:set>
                                          <p:cBhvr>
                                            <p:cTn id="161" dur="1" fill="hold">
                                              <p:stCondLst>
                                                <p:cond delay="0"/>
                                              </p:stCondLst>
                                            </p:cTn>
                                            <p:tgtEl>
                                              <p:spTgt spid="209"/>
                                            </p:tgtEl>
                                            <p:attrNameLst>
                                              <p:attrName>style.visibility</p:attrName>
                                            </p:attrNameLst>
                                          </p:cBhvr>
                                          <p:to>
                                            <p:strVal val="visible"/>
                                          </p:to>
                                        </p:set>
                                        <p:anim calcmode="lin" valueType="num">
                                          <p:cBhvr additive="base">
                                            <p:cTn id="162" dur="500" fill="hold"/>
                                            <p:tgtEl>
                                              <p:spTgt spid="209"/>
                                            </p:tgtEl>
                                            <p:attrNameLst>
                                              <p:attrName>ppt_x</p:attrName>
                                            </p:attrNameLst>
                                          </p:cBhvr>
                                          <p:tavLst>
                                            <p:tav tm="0">
                                              <p:val>
                                                <p:strVal val="1+#ppt_w/2"/>
                                              </p:val>
                                            </p:tav>
                                            <p:tav tm="100000">
                                              <p:val>
                                                <p:strVal val="#ppt_x"/>
                                              </p:val>
                                            </p:tav>
                                          </p:tavLst>
                                        </p:anim>
                                        <p:anim calcmode="lin" valueType="num">
                                          <p:cBhvr additive="base">
                                            <p:cTn id="163" dur="500" fill="hold"/>
                                            <p:tgtEl>
                                              <p:spTgt spid="209"/>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stCondLst>
                                        <p:cond delay="0"/>
                                      </p:stCondLst>
                                      <p:childTnLst>
                                        <p:set>
                                          <p:cBhvr>
                                            <p:cTn id="165" dur="1" fill="hold">
                                              <p:stCondLst>
                                                <p:cond delay="0"/>
                                              </p:stCondLst>
                                            </p:cTn>
                                            <p:tgtEl>
                                              <p:spTgt spid="215"/>
                                            </p:tgtEl>
                                            <p:attrNameLst>
                                              <p:attrName>style.visibility</p:attrName>
                                            </p:attrNameLst>
                                          </p:cBhvr>
                                          <p:to>
                                            <p:strVal val="visible"/>
                                          </p:to>
                                        </p:set>
                                        <p:anim calcmode="lin" valueType="num">
                                          <p:cBhvr additive="base">
                                            <p:cTn id="166" dur="500" fill="hold"/>
                                            <p:tgtEl>
                                              <p:spTgt spid="215"/>
                                            </p:tgtEl>
                                            <p:attrNameLst>
                                              <p:attrName>ppt_x</p:attrName>
                                            </p:attrNameLst>
                                          </p:cBhvr>
                                          <p:tavLst>
                                            <p:tav tm="0">
                                              <p:val>
                                                <p:strVal val="0-#ppt_w/2"/>
                                              </p:val>
                                            </p:tav>
                                            <p:tav tm="100000">
                                              <p:val>
                                                <p:strVal val="#ppt_x"/>
                                              </p:val>
                                            </p:tav>
                                          </p:tavLst>
                                        </p:anim>
                                        <p:anim calcmode="lin" valueType="num">
                                          <p:cBhvr additive="base">
                                            <p:cTn id="167" dur="500" fill="hold"/>
                                            <p:tgtEl>
                                              <p:spTgt spid="2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206" grpId="0"/>
          <p:bldP spid="207" grpId="0"/>
          <p:bldP spid="208" grpId="0"/>
          <p:bldP spid="209" grpId="0"/>
          <p:bldP spid="235"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99030" y="1700808"/>
            <a:ext cx="2009055" cy="2009056"/>
            <a:chOff x="3481448" y="2338049"/>
            <a:chExt cx="2181104" cy="2181104"/>
          </a:xfrm>
        </p:grpSpPr>
        <p:grpSp>
          <p:nvGrpSpPr>
            <p:cNvPr id="5" name="组合 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sp>
            <p:nvSpPr>
              <p:cNvPr id="8" name="椭圆 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grpSp>
        <p:sp>
          <p:nvSpPr>
            <p:cNvPr id="6" name="TextBox 41"/>
            <p:cNvSpPr txBox="1"/>
            <p:nvPr/>
          </p:nvSpPr>
          <p:spPr>
            <a:xfrm>
              <a:off x="3859415" y="3125467"/>
              <a:ext cx="1376908" cy="545821"/>
            </a:xfrm>
            <a:prstGeom prst="rect">
              <a:avLst/>
            </a:prstGeom>
            <a:noFill/>
          </p:spPr>
          <p:txBody>
            <a:bodyPr wrap="none" rtlCol="0">
              <a:spAutoFit/>
            </a:bodyPr>
            <a:lstStyle/>
            <a:p>
              <a:pPr defTabSz="1218565">
                <a:defRPr/>
              </a:pPr>
              <a:r>
                <a:rPr lang="zh-CN" altLang="en-US" sz="2665" kern="0" dirty="0">
                  <a:solidFill>
                    <a:schemeClr val="tx1">
                      <a:lumMod val="85000"/>
                      <a:lumOff val="15000"/>
                    </a:schemeClr>
                  </a:solidFill>
                  <a:latin typeface="+mj-ea"/>
                  <a:ea typeface="+mj-ea"/>
                </a:rPr>
                <a:t>标题</a:t>
              </a:r>
              <a:r>
                <a:rPr lang="en-US" altLang="zh-CN" sz="2665" kern="0" dirty="0">
                  <a:solidFill>
                    <a:schemeClr val="tx1">
                      <a:lumMod val="85000"/>
                      <a:lumOff val="15000"/>
                    </a:schemeClr>
                  </a:solidFill>
                  <a:latin typeface="+mj-ea"/>
                  <a:ea typeface="+mj-ea"/>
                </a:rPr>
                <a:t>01</a:t>
              </a:r>
              <a:endParaRPr lang="zh-CN" altLang="en-US" sz="2665" kern="0" dirty="0">
                <a:solidFill>
                  <a:schemeClr val="tx1">
                    <a:lumMod val="85000"/>
                    <a:lumOff val="15000"/>
                  </a:schemeClr>
                </a:solidFill>
                <a:latin typeface="+mj-ea"/>
                <a:ea typeface="+mj-ea"/>
              </a:endParaRPr>
            </a:p>
          </p:txBody>
        </p:sp>
      </p:grpSp>
      <p:sp>
        <p:nvSpPr>
          <p:cNvPr id="9" name="矩形 8"/>
          <p:cNvSpPr/>
          <p:nvPr/>
        </p:nvSpPr>
        <p:spPr>
          <a:xfrm>
            <a:off x="758755" y="4024190"/>
            <a:ext cx="2089612" cy="828675"/>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smtClean="0">
                <a:solidFill>
                  <a:srgbClr val="080808"/>
                </a:solidFill>
                <a:latin typeface="+mj-ea"/>
                <a:ea typeface="+mj-ea"/>
              </a:rPr>
              <a:t>  </a:t>
            </a:r>
            <a:endParaRPr lang="en-US" altLang="zh-CN" sz="1600" kern="0" dirty="0" smtClean="0">
              <a:solidFill>
                <a:srgbClr val="080808"/>
              </a:solidFill>
              <a:latin typeface="+mj-ea"/>
              <a:ea typeface="+mj-ea"/>
            </a:endParaRPr>
          </a:p>
          <a:p>
            <a:pPr algn="just" defTabSz="1218565">
              <a:lnSpc>
                <a:spcPct val="150000"/>
              </a:lnSpc>
              <a:defRPr/>
            </a:pPr>
            <a:r>
              <a:rPr lang="zh-CN" altLang="en-US" sz="1600" kern="0" dirty="0" smtClean="0">
                <a:solidFill>
                  <a:srgbClr val="080808"/>
                </a:solidFill>
                <a:latin typeface="+mj-ea"/>
                <a:ea typeface="+mj-ea"/>
              </a:rPr>
              <a:t>。</a:t>
            </a:r>
            <a:endParaRPr lang="zh-CN" altLang="en-US" sz="1600" kern="0" dirty="0">
              <a:solidFill>
                <a:srgbClr val="080808"/>
              </a:solidFill>
              <a:latin typeface="+mj-ea"/>
              <a:ea typeface="+mj-ea"/>
            </a:endParaRPr>
          </a:p>
        </p:txBody>
      </p:sp>
      <p:grpSp>
        <p:nvGrpSpPr>
          <p:cNvPr id="10" name="组合 9"/>
          <p:cNvGrpSpPr/>
          <p:nvPr/>
        </p:nvGrpSpPr>
        <p:grpSpPr>
          <a:xfrm>
            <a:off x="2937323" y="4133543"/>
            <a:ext cx="631688" cy="636784"/>
            <a:chOff x="3041651" y="3326606"/>
            <a:chExt cx="631825" cy="636588"/>
          </a:xfrm>
        </p:grpSpPr>
        <p:sp>
          <p:nvSpPr>
            <p:cNvPr id="11" name="Oval 9"/>
            <p:cNvSpPr>
              <a:spLocks noChangeArrowheads="1"/>
            </p:cNvSpPr>
            <p:nvPr/>
          </p:nvSpPr>
          <p:spPr bwMode="auto">
            <a:xfrm>
              <a:off x="3041651" y="3326606"/>
              <a:ext cx="631825" cy="636588"/>
            </a:xfrm>
            <a:prstGeom prst="ellipse">
              <a:avLst/>
            </a:prstGeom>
            <a:solidFill>
              <a:schemeClr val="accent2"/>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1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1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grpSp>
      <p:grpSp>
        <p:nvGrpSpPr>
          <p:cNvPr id="14" name="组合 13"/>
          <p:cNvGrpSpPr/>
          <p:nvPr/>
        </p:nvGrpSpPr>
        <p:grpSpPr>
          <a:xfrm>
            <a:off x="3783203" y="1700808"/>
            <a:ext cx="2009056" cy="2009056"/>
            <a:chOff x="3481448" y="2338049"/>
            <a:chExt cx="2181104" cy="2181104"/>
          </a:xfrm>
        </p:grpSpPr>
        <p:grpSp>
          <p:nvGrpSpPr>
            <p:cNvPr id="15" name="组合 1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sp>
            <p:nvSpPr>
              <p:cNvPr id="18" name="椭圆 1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grpSp>
        <p:sp>
          <p:nvSpPr>
            <p:cNvPr id="16" name="TextBox 51"/>
            <p:cNvSpPr txBox="1"/>
            <p:nvPr/>
          </p:nvSpPr>
          <p:spPr>
            <a:xfrm>
              <a:off x="3837372" y="3125467"/>
              <a:ext cx="1376908" cy="545821"/>
            </a:xfrm>
            <a:prstGeom prst="rect">
              <a:avLst/>
            </a:prstGeom>
            <a:noFill/>
          </p:spPr>
          <p:txBody>
            <a:bodyPr wrap="none" rtlCol="0">
              <a:spAutoFit/>
            </a:bodyPr>
            <a:lstStyle/>
            <a:p>
              <a:pPr defTabSz="1218565">
                <a:defRPr/>
              </a:pPr>
              <a:r>
                <a:rPr lang="zh-CN" altLang="en-US" sz="2665" kern="0" dirty="0">
                  <a:solidFill>
                    <a:schemeClr val="tx1">
                      <a:lumMod val="85000"/>
                      <a:lumOff val="15000"/>
                    </a:schemeClr>
                  </a:solidFill>
                  <a:latin typeface="+mj-ea"/>
                  <a:ea typeface="+mj-ea"/>
                </a:rPr>
                <a:t>标题</a:t>
              </a:r>
              <a:r>
                <a:rPr lang="en-US" altLang="zh-CN" sz="2665" kern="0" dirty="0">
                  <a:solidFill>
                    <a:schemeClr val="tx1">
                      <a:lumMod val="85000"/>
                      <a:lumOff val="15000"/>
                    </a:schemeClr>
                  </a:solidFill>
                  <a:latin typeface="+mj-ea"/>
                  <a:ea typeface="+mj-ea"/>
                </a:rPr>
                <a:t>02</a:t>
              </a:r>
              <a:endParaRPr lang="zh-CN" altLang="en-US" sz="2665" kern="0" dirty="0">
                <a:solidFill>
                  <a:schemeClr val="tx1">
                    <a:lumMod val="85000"/>
                    <a:lumOff val="15000"/>
                  </a:schemeClr>
                </a:solidFill>
                <a:latin typeface="+mj-ea"/>
                <a:ea typeface="+mj-ea"/>
              </a:endParaRPr>
            </a:p>
          </p:txBody>
        </p:sp>
      </p:grpSp>
      <p:sp>
        <p:nvSpPr>
          <p:cNvPr id="19" name="矩形 18"/>
          <p:cNvSpPr/>
          <p:nvPr/>
        </p:nvSpPr>
        <p:spPr>
          <a:xfrm>
            <a:off x="3702647" y="4024190"/>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rgbClr val="080808"/>
                </a:solidFill>
                <a:latin typeface="+mj-ea"/>
                <a:ea typeface="+mj-ea"/>
              </a:rPr>
              <a:t>请在这里输入您的文字；请在这里输入您的文字；请在这里输入您的文字；请在这里输入您的文字。</a:t>
            </a:r>
            <a:endParaRPr lang="zh-CN" altLang="en-US" sz="1600" kern="0" dirty="0">
              <a:solidFill>
                <a:srgbClr val="080808"/>
              </a:solidFill>
              <a:latin typeface="+mj-ea"/>
              <a:ea typeface="+mj-ea"/>
            </a:endParaRPr>
          </a:p>
        </p:txBody>
      </p:sp>
      <p:grpSp>
        <p:nvGrpSpPr>
          <p:cNvPr id="20" name="组合 19"/>
          <p:cNvGrpSpPr/>
          <p:nvPr/>
        </p:nvGrpSpPr>
        <p:grpSpPr>
          <a:xfrm>
            <a:off x="5917589" y="4133543"/>
            <a:ext cx="631688" cy="636784"/>
            <a:chOff x="3041651" y="3326606"/>
            <a:chExt cx="631825" cy="636588"/>
          </a:xfrm>
        </p:grpSpPr>
        <p:sp>
          <p:nvSpPr>
            <p:cNvPr id="21" name="Oval 9"/>
            <p:cNvSpPr>
              <a:spLocks noChangeArrowheads="1"/>
            </p:cNvSpPr>
            <p:nvPr/>
          </p:nvSpPr>
          <p:spPr bwMode="auto">
            <a:xfrm>
              <a:off x="3041651" y="3326606"/>
              <a:ext cx="631825" cy="636588"/>
            </a:xfrm>
            <a:prstGeom prst="ellipse">
              <a:avLst/>
            </a:prstGeom>
            <a:solidFill>
              <a:schemeClr val="accent1"/>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2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2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grpSp>
      <p:grpSp>
        <p:nvGrpSpPr>
          <p:cNvPr id="24" name="组合 23"/>
          <p:cNvGrpSpPr/>
          <p:nvPr/>
        </p:nvGrpSpPr>
        <p:grpSpPr>
          <a:xfrm>
            <a:off x="6706659" y="1700808"/>
            <a:ext cx="2009056" cy="2009056"/>
            <a:chOff x="3481448" y="2338049"/>
            <a:chExt cx="2181104" cy="2181104"/>
          </a:xfrm>
        </p:grpSpPr>
        <p:grpSp>
          <p:nvGrpSpPr>
            <p:cNvPr id="25" name="组合 2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sp>
            <p:nvSpPr>
              <p:cNvPr id="28" name="椭圆 2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grpSp>
        <p:sp>
          <p:nvSpPr>
            <p:cNvPr id="26" name="TextBox 61"/>
            <p:cNvSpPr txBox="1"/>
            <p:nvPr/>
          </p:nvSpPr>
          <p:spPr>
            <a:xfrm>
              <a:off x="3836211" y="3125467"/>
              <a:ext cx="1376908" cy="545821"/>
            </a:xfrm>
            <a:prstGeom prst="rect">
              <a:avLst/>
            </a:prstGeom>
            <a:noFill/>
          </p:spPr>
          <p:txBody>
            <a:bodyPr wrap="none" rtlCol="0">
              <a:spAutoFit/>
            </a:bodyPr>
            <a:lstStyle/>
            <a:p>
              <a:pPr defTabSz="1218565">
                <a:defRPr/>
              </a:pPr>
              <a:r>
                <a:rPr lang="zh-CN" altLang="en-US" sz="2665" kern="0" dirty="0">
                  <a:solidFill>
                    <a:schemeClr val="tx1">
                      <a:lumMod val="85000"/>
                      <a:lumOff val="15000"/>
                    </a:schemeClr>
                  </a:solidFill>
                  <a:latin typeface="+mj-ea"/>
                  <a:ea typeface="+mj-ea"/>
                </a:rPr>
                <a:t>标题</a:t>
              </a:r>
              <a:r>
                <a:rPr lang="en-US" altLang="zh-CN" sz="2665" kern="0" dirty="0">
                  <a:solidFill>
                    <a:schemeClr val="tx1">
                      <a:lumMod val="85000"/>
                      <a:lumOff val="15000"/>
                    </a:schemeClr>
                  </a:solidFill>
                  <a:latin typeface="+mj-ea"/>
                  <a:ea typeface="+mj-ea"/>
                </a:rPr>
                <a:t>03</a:t>
              </a:r>
              <a:endParaRPr lang="zh-CN" altLang="en-US" sz="2665" kern="0" dirty="0">
                <a:solidFill>
                  <a:schemeClr val="tx1">
                    <a:lumMod val="85000"/>
                    <a:lumOff val="15000"/>
                  </a:schemeClr>
                </a:solidFill>
                <a:latin typeface="+mj-ea"/>
                <a:ea typeface="+mj-ea"/>
              </a:endParaRPr>
            </a:p>
          </p:txBody>
        </p:sp>
      </p:grpSp>
      <p:sp>
        <p:nvSpPr>
          <p:cNvPr id="29" name="矩形 28"/>
          <p:cNvSpPr/>
          <p:nvPr/>
        </p:nvSpPr>
        <p:spPr>
          <a:xfrm>
            <a:off x="6605059" y="4024190"/>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rgbClr val="080808"/>
                </a:solidFill>
                <a:latin typeface="+mj-ea"/>
                <a:ea typeface="+mj-ea"/>
              </a:rPr>
              <a:t>请在这里输入您的文字；请在这里输入您的文字；请在这里输入您的文字；请在这里输入您的文字。</a:t>
            </a:r>
            <a:endParaRPr lang="zh-CN" altLang="en-US" sz="1600" kern="0" dirty="0">
              <a:solidFill>
                <a:srgbClr val="080808"/>
              </a:solidFill>
              <a:latin typeface="+mj-ea"/>
              <a:ea typeface="+mj-ea"/>
            </a:endParaRPr>
          </a:p>
        </p:txBody>
      </p:sp>
      <p:grpSp>
        <p:nvGrpSpPr>
          <p:cNvPr id="30" name="组合 29"/>
          <p:cNvGrpSpPr/>
          <p:nvPr/>
        </p:nvGrpSpPr>
        <p:grpSpPr>
          <a:xfrm>
            <a:off x="8802457" y="4133543"/>
            <a:ext cx="631688" cy="636784"/>
            <a:chOff x="3041651" y="3326606"/>
            <a:chExt cx="631825" cy="636588"/>
          </a:xfrm>
        </p:grpSpPr>
        <p:sp>
          <p:nvSpPr>
            <p:cNvPr id="31" name="Oval 9"/>
            <p:cNvSpPr>
              <a:spLocks noChangeArrowheads="1"/>
            </p:cNvSpPr>
            <p:nvPr/>
          </p:nvSpPr>
          <p:spPr bwMode="auto">
            <a:xfrm>
              <a:off x="3041651" y="3326606"/>
              <a:ext cx="631825" cy="636588"/>
            </a:xfrm>
            <a:prstGeom prst="ellipse">
              <a:avLst/>
            </a:prstGeom>
            <a:solidFill>
              <a:schemeClr val="accent4"/>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3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sp>
          <p:nvSpPr>
            <p:cNvPr id="3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rgbClr val="080808"/>
                </a:solidFill>
                <a:latin typeface="+mj-ea"/>
                <a:ea typeface="+mj-ea"/>
              </a:endParaRPr>
            </a:p>
          </p:txBody>
        </p:sp>
      </p:grpSp>
      <p:grpSp>
        <p:nvGrpSpPr>
          <p:cNvPr id="34" name="组合 33"/>
          <p:cNvGrpSpPr/>
          <p:nvPr/>
        </p:nvGrpSpPr>
        <p:grpSpPr>
          <a:xfrm>
            <a:off x="9471321" y="1700808"/>
            <a:ext cx="2009056" cy="2009056"/>
            <a:chOff x="3481448" y="2338049"/>
            <a:chExt cx="2181104" cy="2181104"/>
          </a:xfrm>
        </p:grpSpPr>
        <p:grpSp>
          <p:nvGrpSpPr>
            <p:cNvPr id="35" name="组合 34"/>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sp>
            <p:nvSpPr>
              <p:cNvPr id="38" name="椭圆 3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85000"/>
                      <a:lumOff val="15000"/>
                    </a:schemeClr>
                  </a:solidFill>
                  <a:latin typeface="+mj-ea"/>
                  <a:ea typeface="+mj-ea"/>
                </a:endParaRPr>
              </a:p>
            </p:txBody>
          </p:sp>
        </p:grpSp>
        <p:sp>
          <p:nvSpPr>
            <p:cNvPr id="36" name="TextBox 71"/>
            <p:cNvSpPr txBox="1"/>
            <p:nvPr/>
          </p:nvSpPr>
          <p:spPr>
            <a:xfrm>
              <a:off x="3835051" y="3125467"/>
              <a:ext cx="1376908" cy="545821"/>
            </a:xfrm>
            <a:prstGeom prst="rect">
              <a:avLst/>
            </a:prstGeom>
            <a:noFill/>
          </p:spPr>
          <p:txBody>
            <a:bodyPr wrap="none" rtlCol="0">
              <a:spAutoFit/>
            </a:bodyPr>
            <a:lstStyle/>
            <a:p>
              <a:pPr defTabSz="1218565">
                <a:defRPr/>
              </a:pPr>
              <a:r>
                <a:rPr lang="zh-CN" altLang="en-US" sz="2665" kern="0" dirty="0">
                  <a:solidFill>
                    <a:schemeClr val="tx1">
                      <a:lumMod val="85000"/>
                      <a:lumOff val="15000"/>
                    </a:schemeClr>
                  </a:solidFill>
                  <a:latin typeface="+mj-ea"/>
                  <a:ea typeface="+mj-ea"/>
                </a:rPr>
                <a:t>标题</a:t>
              </a:r>
              <a:r>
                <a:rPr lang="en-US" altLang="zh-CN" sz="2665" kern="0" dirty="0">
                  <a:solidFill>
                    <a:schemeClr val="tx1">
                      <a:lumMod val="85000"/>
                      <a:lumOff val="15000"/>
                    </a:schemeClr>
                  </a:solidFill>
                  <a:latin typeface="+mj-ea"/>
                  <a:ea typeface="+mj-ea"/>
                </a:rPr>
                <a:t>04</a:t>
              </a:r>
              <a:endParaRPr lang="zh-CN" altLang="en-US" sz="2665" kern="0" dirty="0">
                <a:solidFill>
                  <a:schemeClr val="tx1">
                    <a:lumMod val="85000"/>
                    <a:lumOff val="15000"/>
                  </a:schemeClr>
                </a:solidFill>
                <a:latin typeface="+mj-ea"/>
                <a:ea typeface="+mj-ea"/>
              </a:endParaRPr>
            </a:p>
          </p:txBody>
        </p:sp>
      </p:grpSp>
      <p:sp>
        <p:nvSpPr>
          <p:cNvPr id="39" name="矩形 38"/>
          <p:cNvSpPr/>
          <p:nvPr/>
        </p:nvSpPr>
        <p:spPr>
          <a:xfrm>
            <a:off x="9524271" y="4024190"/>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rgbClr val="080808"/>
                </a:solidFill>
                <a:latin typeface="+mj-ea"/>
                <a:ea typeface="+mj-ea"/>
              </a:rPr>
              <a:t>请在这里输入您的文字；请在这里输入您的文字；请在这里输入您的文字；请在这里输入您的文字。</a:t>
            </a:r>
            <a:endParaRPr lang="zh-CN" altLang="en-US" sz="1600" kern="0" dirty="0">
              <a:solidFill>
                <a:srgbClr val="080808"/>
              </a:solidFill>
              <a:latin typeface="+mj-ea"/>
              <a:ea typeface="+mj-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300" fill="hold"/>
                                        <p:tgtEl>
                                          <p:spTgt spid="4"/>
                                        </p:tgtEl>
                                        <p:attrNameLst>
                                          <p:attrName>ppt_x</p:attrName>
                                        </p:attrNameLst>
                                      </p:cBhvr>
                                      <p:tavLst>
                                        <p:tav tm="0">
                                          <p:val>
                                            <p:strVal val="#ppt_x"/>
                                          </p:val>
                                        </p:tav>
                                        <p:tav tm="100000">
                                          <p:val>
                                            <p:strVal val="#ppt_x"/>
                                          </p:val>
                                        </p:tav>
                                      </p:tavLst>
                                    </p:anim>
                                    <p:anim calcmode="lin" valueType="num">
                                      <p:cBhvr additive="base">
                                        <p:cTn id="8" dur="13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1300" fill="hold"/>
                                        <p:tgtEl>
                                          <p:spTgt spid="14"/>
                                        </p:tgtEl>
                                        <p:attrNameLst>
                                          <p:attrName>ppt_x</p:attrName>
                                        </p:attrNameLst>
                                      </p:cBhvr>
                                      <p:tavLst>
                                        <p:tav tm="0">
                                          <p:val>
                                            <p:strVal val="#ppt_x"/>
                                          </p:val>
                                        </p:tav>
                                        <p:tav tm="100000">
                                          <p:val>
                                            <p:strVal val="#ppt_x"/>
                                          </p:val>
                                        </p:tav>
                                      </p:tavLst>
                                    </p:anim>
                                    <p:anim calcmode="lin" valueType="num">
                                      <p:cBhvr additive="base">
                                        <p:cTn id="22" dur="1300" fill="hold"/>
                                        <p:tgtEl>
                                          <p:spTgt spid="14"/>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4500"/>
                            </p:stCondLst>
                            <p:childTnLst>
                              <p:par>
                                <p:cTn id="28" presetID="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1300" fill="hold"/>
                                        <p:tgtEl>
                                          <p:spTgt spid="24"/>
                                        </p:tgtEl>
                                        <p:attrNameLst>
                                          <p:attrName>ppt_x</p:attrName>
                                        </p:attrNameLst>
                                      </p:cBhvr>
                                      <p:tavLst>
                                        <p:tav tm="0">
                                          <p:val>
                                            <p:strVal val="#ppt_x"/>
                                          </p:val>
                                        </p:tav>
                                        <p:tav tm="100000">
                                          <p:val>
                                            <p:strVal val="#ppt_x"/>
                                          </p:val>
                                        </p:tav>
                                      </p:tavLst>
                                    </p:anim>
                                    <p:anim calcmode="lin" valueType="num">
                                      <p:cBhvr additive="base">
                                        <p:cTn id="36" dur="1300" fill="hold"/>
                                        <p:tgtEl>
                                          <p:spTgt spid="24"/>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up)">
                                      <p:cBhvr>
                                        <p:cTn id="40" dur="500"/>
                                        <p:tgtEl>
                                          <p:spTgt spid="29"/>
                                        </p:tgtEl>
                                      </p:cBhvr>
                                    </p:animEffect>
                                  </p:childTnLst>
                                </p:cTn>
                              </p:par>
                            </p:childTnLst>
                          </p:cTn>
                        </p:par>
                        <p:par>
                          <p:cTn id="41" fill="hold">
                            <p:stCondLst>
                              <p:cond delay="7000"/>
                            </p:stCondLst>
                            <p:childTnLst>
                              <p:par>
                                <p:cTn id="42" presetID="2" presetClass="entr" presetSubtype="8"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0-#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1300" fill="hold"/>
                                        <p:tgtEl>
                                          <p:spTgt spid="34"/>
                                        </p:tgtEl>
                                        <p:attrNameLst>
                                          <p:attrName>ppt_x</p:attrName>
                                        </p:attrNameLst>
                                      </p:cBhvr>
                                      <p:tavLst>
                                        <p:tav tm="0">
                                          <p:val>
                                            <p:strVal val="#ppt_x"/>
                                          </p:val>
                                        </p:tav>
                                        <p:tav tm="100000">
                                          <p:val>
                                            <p:strVal val="#ppt_x"/>
                                          </p:val>
                                        </p:tav>
                                      </p:tavLst>
                                    </p:anim>
                                    <p:anim calcmode="lin" valueType="num">
                                      <p:cBhvr additive="base">
                                        <p:cTn id="50" dur="1300" fill="hold"/>
                                        <p:tgtEl>
                                          <p:spTgt spid="34"/>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up)">
                                      <p:cBhvr>
                                        <p:cTn id="5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p:bldP spid="29" grpId="0"/>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4"/>
          <p:cNvSpPr txBox="1"/>
          <p:nvPr/>
        </p:nvSpPr>
        <p:spPr>
          <a:xfrm>
            <a:off x="1523539" y="1783348"/>
            <a:ext cx="7499349" cy="809709"/>
          </a:xfrm>
          <a:prstGeom prst="rect">
            <a:avLst/>
          </a:prstGeom>
          <a:noFill/>
          <a:effectLst/>
        </p:spPr>
        <p:txBody>
          <a:bodyPr>
            <a:spAutoFit/>
          </a:bodyPr>
          <a:lstStyle/>
          <a:p>
            <a:pPr algn="r">
              <a:lnSpc>
                <a:spcPts val="5865"/>
              </a:lnSpc>
              <a:defRPr/>
            </a:pPr>
            <a:r>
              <a:rPr lang="zh-CN" altLang="en-US" sz="4800" b="1" dirty="0" smtClean="0">
                <a:ln w="6350">
                  <a:noFill/>
                </a:ln>
                <a:solidFill>
                  <a:schemeClr val="bg1"/>
                </a:solidFill>
                <a:latin typeface="Modern No. 20" panose="02070704070505020303" pitchFamily="18" charset="0"/>
                <a:ea typeface="微软雅黑" panose="020B0503020204020204" pitchFamily="34" charset="-122"/>
              </a:rPr>
              <a:t>工作存在不足</a:t>
            </a:r>
            <a:endParaRPr lang="zh-CN" altLang="en-US" sz="4800" b="1" dirty="0">
              <a:ln w="6350">
                <a:noFill/>
              </a:ln>
              <a:solidFill>
                <a:schemeClr val="bg1"/>
              </a:solidFill>
              <a:latin typeface="Modern No. 20" panose="02070704070505020303" pitchFamily="18" charset="0"/>
              <a:ea typeface="微软雅黑" panose="020B0503020204020204" pitchFamily="34" charset="-122"/>
            </a:endParaRPr>
          </a:p>
        </p:txBody>
      </p:sp>
      <p:sp>
        <p:nvSpPr>
          <p:cNvPr id="3" name="矩形 2"/>
          <p:cNvSpPr/>
          <p:nvPr/>
        </p:nvSpPr>
        <p:spPr>
          <a:xfrm>
            <a:off x="5748923" y="2562791"/>
            <a:ext cx="3316934" cy="584775"/>
          </a:xfrm>
          <a:prstGeom prst="rect">
            <a:avLst/>
          </a:prstGeom>
        </p:spPr>
        <p:txBody>
          <a:bodyPr wrap="none">
            <a:spAutoFit/>
          </a:bodyPr>
          <a:lstStyle/>
          <a:p>
            <a:r>
              <a:rPr lang="en-US" altLang="zh-CN" sz="3200" dirty="0">
                <a:solidFill>
                  <a:schemeClr val="bg1"/>
                </a:solidFill>
                <a:latin typeface="Impact" panose="020B0806030902050204" pitchFamily="34" charset="0"/>
              </a:rPr>
              <a:t>Fill in the title here</a:t>
            </a:r>
            <a:endParaRPr lang="zh-CN" altLang="en-US" sz="3200" dirty="0">
              <a:solidFill>
                <a:schemeClr val="bg1"/>
              </a:solidFill>
              <a:latin typeface="Impact" panose="020B0806030902050204" pitchFamily="34" charset="0"/>
            </a:endParaRPr>
          </a:p>
        </p:txBody>
      </p:sp>
      <p:grpSp>
        <p:nvGrpSpPr>
          <p:cNvPr id="4" name="组合 3"/>
          <p:cNvGrpSpPr/>
          <p:nvPr/>
        </p:nvGrpSpPr>
        <p:grpSpPr>
          <a:xfrm>
            <a:off x="1676287" y="1025339"/>
            <a:ext cx="2791472" cy="2785591"/>
            <a:chOff x="6228184" y="634477"/>
            <a:chExt cx="1147603" cy="1145185"/>
          </a:xfrm>
        </p:grpSpPr>
        <p:grpSp>
          <p:nvGrpSpPr>
            <p:cNvPr id="5" name="组合 4"/>
            <p:cNvGrpSpPr/>
            <p:nvPr/>
          </p:nvGrpSpPr>
          <p:grpSpPr>
            <a:xfrm flipH="1">
              <a:off x="6601413" y="1027070"/>
              <a:ext cx="402354" cy="360000"/>
              <a:chOff x="7008812" y="2716213"/>
              <a:chExt cx="1236664" cy="1106487"/>
            </a:xfrm>
            <a:solidFill>
              <a:schemeClr val="bg1"/>
            </a:solidFill>
            <a:effectLst>
              <a:outerShdw blurRad="50800" dist="38100" dir="2700000" algn="tl" rotWithShape="0">
                <a:prstClr val="black">
                  <a:alpha val="40000"/>
                </a:prstClr>
              </a:outerShdw>
            </a:effectLst>
          </p:grpSpPr>
          <p:sp>
            <p:nvSpPr>
              <p:cNvPr id="20" name="Freeform 23"/>
              <p:cNvSpPr/>
              <p:nvPr/>
            </p:nvSpPr>
            <p:spPr bwMode="auto">
              <a:xfrm>
                <a:off x="7761288" y="3354388"/>
                <a:ext cx="484188" cy="296862"/>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24"/>
              <p:cNvSpPr>
                <a:spLocks noEditPoints="1"/>
              </p:cNvSpPr>
              <p:nvPr/>
            </p:nvSpPr>
            <p:spPr bwMode="auto">
              <a:xfrm>
                <a:off x="7143750" y="2716213"/>
                <a:ext cx="269875" cy="274637"/>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p:nvPr/>
            </p:nvSpPr>
            <p:spPr bwMode="auto">
              <a:xfrm>
                <a:off x="7008812" y="2798763"/>
                <a:ext cx="911225" cy="1023937"/>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 name="组合 5"/>
            <p:cNvGrpSpPr/>
            <p:nvPr/>
          </p:nvGrpSpPr>
          <p:grpSpPr>
            <a:xfrm>
              <a:off x="6228184" y="634477"/>
              <a:ext cx="1147603" cy="1145185"/>
              <a:chOff x="6228184" y="634477"/>
              <a:chExt cx="1147603" cy="1145185"/>
            </a:xfrm>
            <a:solidFill>
              <a:schemeClr val="bg1">
                <a:alpha val="0"/>
              </a:schemeClr>
            </a:solidFill>
            <a:effectLst>
              <a:outerShdw blurRad="50800" dist="38100" dir="2700000" algn="tl" rotWithShape="0">
                <a:prstClr val="black">
                  <a:alpha val="40000"/>
                </a:prstClr>
              </a:outerShdw>
            </a:effectLst>
          </p:grpSpPr>
          <p:sp>
            <p:nvSpPr>
              <p:cNvPr id="7"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3" name="组合 22"/>
          <p:cNvGrpSpPr/>
          <p:nvPr/>
        </p:nvGrpSpPr>
        <p:grpSpPr>
          <a:xfrm>
            <a:off x="1676287" y="1025339"/>
            <a:ext cx="2791472" cy="2785591"/>
            <a:chOff x="6228184" y="634477"/>
            <a:chExt cx="1147603" cy="1145185"/>
          </a:xfrm>
          <a:effectLst>
            <a:outerShdw blurRad="50800" dist="38100" dir="2700000" algn="tl" rotWithShape="0">
              <a:prstClr val="black">
                <a:alpha val="40000"/>
              </a:prstClr>
            </a:outerShdw>
          </a:effectLst>
        </p:grpSpPr>
        <p:sp>
          <p:nvSpPr>
            <p:cNvPr id="24"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标题层"/>
          <p:cNvSpPr txBox="1"/>
          <p:nvPr/>
        </p:nvSpPr>
        <p:spPr bwMode="auto">
          <a:xfrm>
            <a:off x="9172603" y="1566290"/>
            <a:ext cx="1950101" cy="1733680"/>
          </a:xfrm>
          <a:prstGeom prst="rect">
            <a:avLst/>
          </a:prstGeom>
          <a:noFill/>
          <a:effectLst/>
        </p:spPr>
        <p:txBody>
          <a:bodyPr wrap="square">
            <a:spAutoFit/>
          </a:bodyPr>
          <a:lstStyle/>
          <a:p>
            <a:pPr defTabSz="1218565">
              <a:defRPr/>
            </a:pPr>
            <a:r>
              <a:rPr lang="en-US" altLang="zh-CN" sz="10665" kern="0" dirty="0" smtClean="0">
                <a:solidFill>
                  <a:schemeClr val="bg1"/>
                </a:solidFill>
                <a:latin typeface="Impact" panose="020B0806030902050204" pitchFamily="34" charset="0"/>
                <a:ea typeface="微软雅黑" panose="020B0503020204020204" pitchFamily="34" charset="-122"/>
                <a:cs typeface="Arial" panose="020B0604020202020204" pitchFamily="34" charset="0"/>
              </a:rPr>
              <a:t>04</a:t>
            </a:r>
            <a:endParaRPr lang="zh-CN" altLang="en-US"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400" fill="hold"/>
                                        <p:tgtEl>
                                          <p:spTgt spid="23"/>
                                        </p:tgtEl>
                                        <p:attrNameLst>
                                          <p:attrName>ppt_x</p:attrName>
                                        </p:attrNameLst>
                                      </p:cBhvr>
                                      <p:tavLst>
                                        <p:tav tm="0">
                                          <p:val>
                                            <p:strVal val="0-#ppt_w/2"/>
                                          </p:val>
                                        </p:tav>
                                        <p:tav tm="100000">
                                          <p:val>
                                            <p:strVal val="#ppt_x"/>
                                          </p:val>
                                        </p:tav>
                                      </p:tavLst>
                                    </p:anim>
                                    <p:anim calcmode="lin" valueType="num">
                                      <p:cBhvr additive="base">
                                        <p:cTn id="8" dur="1400" fill="hold"/>
                                        <p:tgtEl>
                                          <p:spTgt spid="23"/>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500"/>
                                  </p:stCondLst>
                                  <p:childTnLst>
                                    <p:animRot by="21600000">
                                      <p:cBhvr>
                                        <p:cTn id="10" dur="1400" fill="hold"/>
                                        <p:tgtEl>
                                          <p:spTgt spid="23"/>
                                        </p:tgtEl>
                                        <p:attrNameLst>
                                          <p:attrName>r</p:attrName>
                                        </p:attrNameLst>
                                      </p:cBhvr>
                                    </p:animRot>
                                  </p:childTnLst>
                                </p:cTn>
                              </p:par>
                              <p:par>
                                <p:cTn id="11" presetID="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400" fill="hold"/>
                                        <p:tgtEl>
                                          <p:spTgt spid="4"/>
                                        </p:tgtEl>
                                        <p:attrNameLst>
                                          <p:attrName>ppt_x</p:attrName>
                                        </p:attrNameLst>
                                      </p:cBhvr>
                                      <p:tavLst>
                                        <p:tav tm="0">
                                          <p:val>
                                            <p:strVal val="0-#ppt_w/2"/>
                                          </p:val>
                                        </p:tav>
                                        <p:tav tm="100000">
                                          <p:val>
                                            <p:strVal val="#ppt_x"/>
                                          </p:val>
                                        </p:tav>
                                      </p:tavLst>
                                    </p:anim>
                                    <p:anim calcmode="lin" valueType="num">
                                      <p:cBhvr additive="base">
                                        <p:cTn id="14" dur="14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decel="52500" fill="hold" grpId="0" nodeType="withEffect">
                                  <p:stCondLst>
                                    <p:cond delay="17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400" fill="hold"/>
                                        <p:tgtEl>
                                          <p:spTgt spid="37"/>
                                        </p:tgtEl>
                                        <p:attrNameLst>
                                          <p:attrName>ppt_x</p:attrName>
                                        </p:attrNameLst>
                                      </p:cBhvr>
                                      <p:tavLst>
                                        <p:tav tm="0">
                                          <p:val>
                                            <p:strVal val="0-#ppt_w/2"/>
                                          </p:val>
                                        </p:tav>
                                        <p:tav tm="100000">
                                          <p:val>
                                            <p:strVal val="#ppt_x"/>
                                          </p:val>
                                        </p:tav>
                                      </p:tavLst>
                                    </p:anim>
                                    <p:anim calcmode="lin" valueType="num">
                                      <p:cBhvr additive="base">
                                        <p:cTn id="18" dur="400" fill="hold"/>
                                        <p:tgtEl>
                                          <p:spTgt spid="3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900"/>
                                  </p:stCondLst>
                                  <p:childTnLst>
                                    <p:set>
                                      <p:cBhvr>
                                        <p:cTn id="20" dur="1" fill="hold">
                                          <p:stCondLst>
                                            <p:cond delay="0"/>
                                          </p:stCondLst>
                                        </p:cTn>
                                        <p:tgtEl>
                                          <p:spTgt spid="2"/>
                                        </p:tgtEl>
                                        <p:attrNameLst>
                                          <p:attrName>style.visibility</p:attrName>
                                        </p:attrNameLst>
                                      </p:cBhvr>
                                      <p:to>
                                        <p:strVal val="visible"/>
                                      </p:to>
                                    </p:set>
                                    <p:anim calcmode="lin" valueType="num">
                                      <p:cBhvr>
                                        <p:cTn id="21" dur="600" fill="hold"/>
                                        <p:tgtEl>
                                          <p:spTgt spid="2"/>
                                        </p:tgtEl>
                                        <p:attrNameLst>
                                          <p:attrName>ppt_w</p:attrName>
                                        </p:attrNameLst>
                                      </p:cBhvr>
                                      <p:tavLst>
                                        <p:tav tm="0">
                                          <p:val>
                                            <p:fltVal val="0"/>
                                          </p:val>
                                        </p:tav>
                                        <p:tav tm="100000">
                                          <p:val>
                                            <p:strVal val="#ppt_w"/>
                                          </p:val>
                                        </p:tav>
                                      </p:tavLst>
                                    </p:anim>
                                    <p:anim calcmode="lin" valueType="num">
                                      <p:cBhvr>
                                        <p:cTn id="22" dur="600" fill="hold"/>
                                        <p:tgtEl>
                                          <p:spTgt spid="2"/>
                                        </p:tgtEl>
                                        <p:attrNameLst>
                                          <p:attrName>ppt_h</p:attrName>
                                        </p:attrNameLst>
                                      </p:cBhvr>
                                      <p:tavLst>
                                        <p:tav tm="0">
                                          <p:val>
                                            <p:fltVal val="0"/>
                                          </p:val>
                                        </p:tav>
                                        <p:tav tm="100000">
                                          <p:val>
                                            <p:strVal val="#ppt_h"/>
                                          </p:val>
                                        </p:tav>
                                      </p:tavLst>
                                    </p:anim>
                                    <p:animEffect transition="in" filter="fade">
                                      <p:cBhvr>
                                        <p:cTn id="23" dur="600"/>
                                        <p:tgtEl>
                                          <p:spTgt spid="2"/>
                                        </p:tgtEl>
                                      </p:cBhvr>
                                    </p:animEffect>
                                  </p:childTnLst>
                                </p:cTn>
                              </p:par>
                              <p:par>
                                <p:cTn id="24" presetID="53" presetClass="entr" presetSubtype="16" fill="hold" grpId="0" nodeType="withEffect">
                                  <p:stCondLst>
                                    <p:cond delay="2200"/>
                                  </p:stCondLst>
                                  <p:childTnLst>
                                    <p:set>
                                      <p:cBhvr>
                                        <p:cTn id="25" dur="1" fill="hold">
                                          <p:stCondLst>
                                            <p:cond delay="0"/>
                                          </p:stCondLst>
                                        </p:cTn>
                                        <p:tgtEl>
                                          <p:spTgt spid="3"/>
                                        </p:tgtEl>
                                        <p:attrNameLst>
                                          <p:attrName>style.visibility</p:attrName>
                                        </p:attrNameLst>
                                      </p:cBhvr>
                                      <p:to>
                                        <p:strVal val="visible"/>
                                      </p:to>
                                    </p:set>
                                    <p:anim calcmode="lin" valueType="num">
                                      <p:cBhvr>
                                        <p:cTn id="26" dur="700" fill="hold"/>
                                        <p:tgtEl>
                                          <p:spTgt spid="3"/>
                                        </p:tgtEl>
                                        <p:attrNameLst>
                                          <p:attrName>ppt_w</p:attrName>
                                        </p:attrNameLst>
                                      </p:cBhvr>
                                      <p:tavLst>
                                        <p:tav tm="0">
                                          <p:val>
                                            <p:fltVal val="0"/>
                                          </p:val>
                                        </p:tav>
                                        <p:tav tm="100000">
                                          <p:val>
                                            <p:strVal val="#ppt_w"/>
                                          </p:val>
                                        </p:tav>
                                      </p:tavLst>
                                    </p:anim>
                                    <p:anim calcmode="lin" valueType="num">
                                      <p:cBhvr>
                                        <p:cTn id="27" dur="700" fill="hold"/>
                                        <p:tgtEl>
                                          <p:spTgt spid="3"/>
                                        </p:tgtEl>
                                        <p:attrNameLst>
                                          <p:attrName>ppt_h</p:attrName>
                                        </p:attrNameLst>
                                      </p:cBhvr>
                                      <p:tavLst>
                                        <p:tav tm="0">
                                          <p:val>
                                            <p:fltVal val="0"/>
                                          </p:val>
                                        </p:tav>
                                        <p:tav tm="100000">
                                          <p:val>
                                            <p:strVal val="#ppt_h"/>
                                          </p:val>
                                        </p:tav>
                                      </p:tavLst>
                                    </p:anim>
                                    <p:animEffect transition="in" filter="fade">
                                      <p:cBhvr>
                                        <p:cTn id="28"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342367" y="4870472"/>
            <a:ext cx="9507267" cy="1154841"/>
          </a:xfrm>
          <a:prstGeom prst="roundRect">
            <a:avLst>
              <a:gd name="adj" fmla="val 50000"/>
            </a:avLst>
          </a:prstGeom>
          <a:solidFill>
            <a:schemeClr val="bg1">
              <a:lumMod val="95000"/>
            </a:schemeClr>
          </a:solidFill>
          <a:ln w="50800">
            <a:noFill/>
          </a:ln>
          <a:effectLst>
            <a:outerShdw blurRad="127000" dist="50800" dir="2700000" algn="tl" rotWithShape="0">
              <a:schemeClr val="tx1">
                <a:alpha val="2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latin typeface="+mj-ea"/>
              <a:ea typeface="+mj-ea"/>
            </a:endParaRPr>
          </a:p>
        </p:txBody>
      </p:sp>
      <p:grpSp>
        <p:nvGrpSpPr>
          <p:cNvPr id="5" name="组合 4"/>
          <p:cNvGrpSpPr/>
          <p:nvPr/>
        </p:nvGrpSpPr>
        <p:grpSpPr>
          <a:xfrm>
            <a:off x="1353429" y="4867743"/>
            <a:ext cx="1160295" cy="1160295"/>
            <a:chOff x="4240335" y="3008435"/>
            <a:chExt cx="3711332" cy="3711332"/>
          </a:xfrm>
        </p:grpSpPr>
        <p:sp>
          <p:nvSpPr>
            <p:cNvPr id="6" name="椭圆 5"/>
            <p:cNvSpPr/>
            <p:nvPr/>
          </p:nvSpPr>
          <p:spPr>
            <a:xfrm>
              <a:off x="4240335" y="3008435"/>
              <a:ext cx="3711332" cy="3711332"/>
            </a:xfrm>
            <a:prstGeom prst="ellipse">
              <a:avLst/>
            </a:prstGeom>
            <a:gradFill>
              <a:gsLst>
                <a:gs pos="100000">
                  <a:schemeClr val="bg1">
                    <a:lumMod val="75000"/>
                  </a:schemeClr>
                </a:gs>
                <a:gs pos="0">
                  <a:schemeClr val="bg1"/>
                </a:gs>
              </a:gsLst>
              <a:lin ang="5400000" scaled="0"/>
            </a:gradFill>
            <a:ln w="9525">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j-ea"/>
                <a:ea typeface="+mj-ea"/>
              </a:endParaRPr>
            </a:p>
          </p:txBody>
        </p:sp>
        <p:grpSp>
          <p:nvGrpSpPr>
            <p:cNvPr id="7" name="组合 6"/>
            <p:cNvGrpSpPr/>
            <p:nvPr/>
          </p:nvGrpSpPr>
          <p:grpSpPr>
            <a:xfrm>
              <a:off x="4710169" y="3478269"/>
              <a:ext cx="2771663" cy="2771663"/>
              <a:chOff x="2193191" y="1899415"/>
              <a:chExt cx="2421376" cy="2421376"/>
            </a:xfrm>
            <a:effectLst/>
          </p:grpSpPr>
          <p:sp>
            <p:nvSpPr>
              <p:cNvPr id="8" name="椭圆 7"/>
              <p:cNvSpPr/>
              <p:nvPr/>
            </p:nvSpPr>
            <p:spPr>
              <a:xfrm>
                <a:off x="2193191" y="1899415"/>
                <a:ext cx="2421376" cy="2421376"/>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j-ea"/>
                  <a:ea typeface="+mj-ea"/>
                </a:endParaRPr>
              </a:p>
            </p:txBody>
          </p:sp>
          <p:sp>
            <p:nvSpPr>
              <p:cNvPr id="9" name="椭圆 8"/>
              <p:cNvSpPr/>
              <p:nvPr/>
            </p:nvSpPr>
            <p:spPr>
              <a:xfrm>
                <a:off x="2386802" y="2093026"/>
                <a:ext cx="2034160" cy="2034160"/>
              </a:xfrm>
              <a:prstGeom prst="ellipse">
                <a:avLst/>
              </a:prstGeom>
              <a:solidFill>
                <a:schemeClr val="bg1">
                  <a:lumMod val="95000"/>
                </a:schemeClr>
              </a:solidFill>
              <a:ln w="50800">
                <a:noFill/>
              </a:ln>
              <a:effectLst>
                <a:outerShdw blurRad="76200" dist="38100" dir="2700000" algn="tl" rotWithShape="0">
                  <a:schemeClr val="accent3">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j-ea"/>
                  <a:ea typeface="+mj-ea"/>
                </a:endParaRPr>
              </a:p>
            </p:txBody>
          </p:sp>
        </p:grpSp>
      </p:grpSp>
      <p:sp>
        <p:nvSpPr>
          <p:cNvPr id="10" name="文本框 9"/>
          <p:cNvSpPr txBox="1"/>
          <p:nvPr/>
        </p:nvSpPr>
        <p:spPr bwMode="auto">
          <a:xfrm>
            <a:off x="2513723" y="5124725"/>
            <a:ext cx="8170320" cy="553998"/>
          </a:xfrm>
          <a:prstGeom prst="rect">
            <a:avLst/>
          </a:prstGeom>
          <a:noFill/>
        </p:spPr>
        <p:txBody>
          <a:bodyPr wrap="square">
            <a:spAutoFit/>
          </a:bodyPr>
          <a:lstStyle/>
          <a:p>
            <a:pPr>
              <a:lnSpc>
                <a:spcPct val="125000"/>
              </a:lnSpc>
            </a:pPr>
            <a:r>
              <a:rPr lang="zh-CN" altLang="en-US" sz="1200" dirty="0">
                <a:solidFill>
                  <a:srgbClr val="000000"/>
                </a:solidFill>
                <a:latin typeface="+mj-ea"/>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1200" dirty="0">
              <a:solidFill>
                <a:srgbClr val="000000"/>
              </a:solidFill>
              <a:latin typeface="+mj-ea"/>
              <a:cs typeface="Lato Light" charset="0"/>
              <a:sym typeface="Lato Light" charset="0"/>
            </a:endParaRPr>
          </a:p>
        </p:txBody>
      </p:sp>
      <p:grpSp>
        <p:nvGrpSpPr>
          <p:cNvPr id="11" name="组合 10"/>
          <p:cNvGrpSpPr/>
          <p:nvPr/>
        </p:nvGrpSpPr>
        <p:grpSpPr>
          <a:xfrm>
            <a:off x="1791693" y="5250066"/>
            <a:ext cx="286584" cy="386303"/>
            <a:chOff x="3722033" y="3714538"/>
            <a:chExt cx="500321" cy="674410"/>
          </a:xfrm>
          <a:solidFill>
            <a:schemeClr val="accent3"/>
          </a:solidFill>
        </p:grpSpPr>
        <p:sp>
          <p:nvSpPr>
            <p:cNvPr id="12"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latin typeface="+mj-ea"/>
                <a:ea typeface="+mj-ea"/>
              </a:endParaRPr>
            </a:p>
          </p:txBody>
        </p:sp>
        <p:sp>
          <p:nvSpPr>
            <p:cNvPr id="13"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latin typeface="+mj-ea"/>
                <a:ea typeface="+mj-ea"/>
              </a:endParaRPr>
            </a:p>
          </p:txBody>
        </p:sp>
        <p:sp>
          <p:nvSpPr>
            <p:cNvPr id="14"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latin typeface="+mj-ea"/>
                <a:ea typeface="+mj-ea"/>
              </a:endParaRPr>
            </a:p>
          </p:txBody>
        </p:sp>
      </p:grpSp>
      <p:graphicFrame>
        <p:nvGraphicFramePr>
          <p:cNvPr id="15" name="图表 14"/>
          <p:cNvGraphicFramePr/>
          <p:nvPr/>
        </p:nvGraphicFramePr>
        <p:xfrm>
          <a:off x="2071662" y="1280841"/>
          <a:ext cx="8048679" cy="3417411"/>
        </p:xfrm>
        <a:graphic>
          <a:graphicData uri="http://schemas.openxmlformats.org/drawingml/2006/chart">
            <c:chart xmlns:c="http://schemas.openxmlformats.org/drawingml/2006/chart" xmlns:r="http://schemas.openxmlformats.org/officeDocument/2006/relationships" r:id="rId1"/>
          </a:graphicData>
        </a:graphic>
      </p:graphicFrame>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up)">
                                      <p:cBhvr>
                                        <p:cTn id="7" dur="500"/>
                                        <p:tgtEl>
                                          <p:spTgt spid="1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graphicEl>
                                              <a:chart seriesIdx="0" categoryIdx="0" bldStep="ptInSeries"/>
                                            </p:graphicEl>
                                          </p:spTgt>
                                        </p:tgtEl>
                                        <p:attrNameLst>
                                          <p:attrName>style.visibility</p:attrName>
                                        </p:attrNameLst>
                                      </p:cBhvr>
                                      <p:to>
                                        <p:strVal val="visible"/>
                                      </p:to>
                                    </p:set>
                                    <p:animEffect transition="in" filter="wipe(left)">
                                      <p:cBhvr>
                                        <p:cTn id="11" dur="500"/>
                                        <p:tgtEl>
                                          <p:spTgt spid="15">
                                            <p:graphicEl>
                                              <a:chart seriesIdx="0" categoryIdx="0" bldStep="ptIn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
                                            <p:graphicEl>
                                              <a:chart seriesIdx="0" categoryIdx="1" bldStep="ptInSeries"/>
                                            </p:graphicEl>
                                          </p:spTgt>
                                        </p:tgtEl>
                                        <p:attrNameLst>
                                          <p:attrName>style.visibility</p:attrName>
                                        </p:attrNameLst>
                                      </p:cBhvr>
                                      <p:to>
                                        <p:strVal val="visible"/>
                                      </p:to>
                                    </p:set>
                                    <p:animEffect transition="in" filter="wipe(left)">
                                      <p:cBhvr>
                                        <p:cTn id="15" dur="500"/>
                                        <p:tgtEl>
                                          <p:spTgt spid="15">
                                            <p:graphicEl>
                                              <a:chart seriesIdx="0" categoryIdx="1" bldStep="ptIn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
                                            <p:graphicEl>
                                              <a:chart seriesIdx="0" categoryIdx="2" bldStep="ptInSeries"/>
                                            </p:graphicEl>
                                          </p:spTgt>
                                        </p:tgtEl>
                                        <p:attrNameLst>
                                          <p:attrName>style.visibility</p:attrName>
                                        </p:attrNameLst>
                                      </p:cBhvr>
                                      <p:to>
                                        <p:strVal val="visible"/>
                                      </p:to>
                                    </p:set>
                                    <p:animEffect transition="in" filter="wipe(left)">
                                      <p:cBhvr>
                                        <p:cTn id="19" dur="500"/>
                                        <p:tgtEl>
                                          <p:spTgt spid="15">
                                            <p:graphicEl>
                                              <a:chart seriesIdx="0" categoryIdx="2" bldStep="ptInSeries"/>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graphicEl>
                                              <a:chart seriesIdx="0" categoryIdx="3" bldStep="ptInSeries"/>
                                            </p:graphicEl>
                                          </p:spTgt>
                                        </p:tgtEl>
                                        <p:attrNameLst>
                                          <p:attrName>style.visibility</p:attrName>
                                        </p:attrNameLst>
                                      </p:cBhvr>
                                      <p:to>
                                        <p:strVal val="visible"/>
                                      </p:to>
                                    </p:set>
                                    <p:animEffect transition="in" filter="wipe(left)">
                                      <p:cBhvr>
                                        <p:cTn id="23" dur="500"/>
                                        <p:tgtEl>
                                          <p:spTgt spid="15">
                                            <p:graphicEl>
                                              <a:chart seriesIdx="0" categoryIdx="3" bldStep="ptInSeries"/>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graphicEl>
                                              <a:chart seriesIdx="0" categoryIdx="4" bldStep="ptInSeries"/>
                                            </p:graphicEl>
                                          </p:spTgt>
                                        </p:tgtEl>
                                        <p:attrNameLst>
                                          <p:attrName>style.visibility</p:attrName>
                                        </p:attrNameLst>
                                      </p:cBhvr>
                                      <p:to>
                                        <p:strVal val="visible"/>
                                      </p:to>
                                    </p:set>
                                    <p:animEffect transition="in" filter="wipe(left)">
                                      <p:cBhvr>
                                        <p:cTn id="27" dur="500"/>
                                        <p:tgtEl>
                                          <p:spTgt spid="15">
                                            <p:graphicEl>
                                              <a:chart seriesIdx="0" categoryIdx="4" bldStep="ptInSeries"/>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
                                            <p:graphicEl>
                                              <a:chart seriesIdx="1" categoryIdx="0" bldStep="ptInSeries"/>
                                            </p:graphicEl>
                                          </p:spTgt>
                                        </p:tgtEl>
                                        <p:attrNameLst>
                                          <p:attrName>style.visibility</p:attrName>
                                        </p:attrNameLst>
                                      </p:cBhvr>
                                      <p:to>
                                        <p:strVal val="visible"/>
                                      </p:to>
                                    </p:set>
                                    <p:animEffect transition="in" filter="wipe(left)">
                                      <p:cBhvr>
                                        <p:cTn id="31" dur="500"/>
                                        <p:tgtEl>
                                          <p:spTgt spid="15">
                                            <p:graphicEl>
                                              <a:chart seriesIdx="1" categoryIdx="0" bldStep="ptInSeries"/>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
                                            <p:graphicEl>
                                              <a:chart seriesIdx="1" categoryIdx="1" bldStep="ptInSeries"/>
                                            </p:graphicEl>
                                          </p:spTgt>
                                        </p:tgtEl>
                                        <p:attrNameLst>
                                          <p:attrName>style.visibility</p:attrName>
                                        </p:attrNameLst>
                                      </p:cBhvr>
                                      <p:to>
                                        <p:strVal val="visible"/>
                                      </p:to>
                                    </p:set>
                                    <p:animEffect transition="in" filter="wipe(left)">
                                      <p:cBhvr>
                                        <p:cTn id="35" dur="500"/>
                                        <p:tgtEl>
                                          <p:spTgt spid="15">
                                            <p:graphicEl>
                                              <a:chart seriesIdx="1" categoryIdx="1" bldStep="ptInSeries"/>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5">
                                            <p:graphicEl>
                                              <a:chart seriesIdx="1" categoryIdx="2" bldStep="ptInSeries"/>
                                            </p:graphicEl>
                                          </p:spTgt>
                                        </p:tgtEl>
                                        <p:attrNameLst>
                                          <p:attrName>style.visibility</p:attrName>
                                        </p:attrNameLst>
                                      </p:cBhvr>
                                      <p:to>
                                        <p:strVal val="visible"/>
                                      </p:to>
                                    </p:set>
                                    <p:animEffect transition="in" filter="wipe(left)">
                                      <p:cBhvr>
                                        <p:cTn id="39" dur="500"/>
                                        <p:tgtEl>
                                          <p:spTgt spid="15">
                                            <p:graphicEl>
                                              <a:chart seriesIdx="1" categoryIdx="2" bldStep="ptInSeries"/>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5">
                                            <p:graphicEl>
                                              <a:chart seriesIdx="1" categoryIdx="3" bldStep="ptInSeries"/>
                                            </p:graphicEl>
                                          </p:spTgt>
                                        </p:tgtEl>
                                        <p:attrNameLst>
                                          <p:attrName>style.visibility</p:attrName>
                                        </p:attrNameLst>
                                      </p:cBhvr>
                                      <p:to>
                                        <p:strVal val="visible"/>
                                      </p:to>
                                    </p:set>
                                    <p:animEffect transition="in" filter="wipe(left)">
                                      <p:cBhvr>
                                        <p:cTn id="43" dur="500"/>
                                        <p:tgtEl>
                                          <p:spTgt spid="15">
                                            <p:graphicEl>
                                              <a:chart seriesIdx="1" categoryIdx="3" bldStep="ptInSeries"/>
                                            </p:graphic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5">
                                            <p:graphicEl>
                                              <a:chart seriesIdx="1" categoryIdx="4" bldStep="ptInSeries"/>
                                            </p:graphicEl>
                                          </p:spTgt>
                                        </p:tgtEl>
                                        <p:attrNameLst>
                                          <p:attrName>style.visibility</p:attrName>
                                        </p:attrNameLst>
                                      </p:cBhvr>
                                      <p:to>
                                        <p:strVal val="visible"/>
                                      </p:to>
                                    </p:set>
                                    <p:animEffect transition="in" filter="wipe(left)">
                                      <p:cBhvr>
                                        <p:cTn id="47" dur="500"/>
                                        <p:tgtEl>
                                          <p:spTgt spid="15">
                                            <p:graphicEl>
                                              <a:chart seriesIdx="1" categoryIdx="4" bldStep="ptInSeries"/>
                                            </p:graphicEl>
                                          </p:spTgt>
                                        </p:tgtEl>
                                      </p:cBhvr>
                                    </p:animEffect>
                                  </p:childTnLst>
                                </p:cTn>
                              </p:par>
                            </p:childTnLst>
                          </p:cTn>
                        </p:par>
                        <p:par>
                          <p:cTn id="48" fill="hold">
                            <p:stCondLst>
                              <p:cond delay="5500"/>
                            </p:stCondLst>
                            <p:childTnLst>
                              <p:par>
                                <p:cTn id="49" presetID="37" presetClass="entr" presetSubtype="0"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1000"/>
                                        <p:tgtEl>
                                          <p:spTgt spid="4"/>
                                        </p:tgtEl>
                                      </p:cBhvr>
                                    </p:animEffect>
                                    <p:anim calcmode="lin" valueType="num">
                                      <p:cBhvr>
                                        <p:cTn id="52" dur="1000" fill="hold"/>
                                        <p:tgtEl>
                                          <p:spTgt spid="4"/>
                                        </p:tgtEl>
                                        <p:attrNameLst>
                                          <p:attrName>ppt_x</p:attrName>
                                        </p:attrNameLst>
                                      </p:cBhvr>
                                      <p:tavLst>
                                        <p:tav tm="0">
                                          <p:val>
                                            <p:strVal val="#ppt_x"/>
                                          </p:val>
                                        </p:tav>
                                        <p:tav tm="100000">
                                          <p:val>
                                            <p:strVal val="#ppt_x"/>
                                          </p:val>
                                        </p:tav>
                                      </p:tavLst>
                                    </p:anim>
                                    <p:anim calcmode="lin" valueType="num">
                                      <p:cBhvr>
                                        <p:cTn id="53" dur="900" decel="100000" fill="hold"/>
                                        <p:tgtEl>
                                          <p:spTgt spid="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55" fill="hold">
                            <p:stCondLst>
                              <p:cond delay="6500"/>
                            </p:stCondLst>
                            <p:childTnLst>
                              <p:par>
                                <p:cTn id="56" presetID="21" presetClass="entr" presetSubtype="1"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heel(1)">
                                      <p:cBhvr>
                                        <p:cTn id="58" dur="500"/>
                                        <p:tgtEl>
                                          <p:spTgt spid="5"/>
                                        </p:tgtEl>
                                      </p:cBhvr>
                                    </p:animEffect>
                                  </p:childTnLst>
                                </p:cTn>
                              </p:par>
                            </p:childTnLst>
                          </p:cTn>
                        </p:par>
                        <p:par>
                          <p:cTn id="59" fill="hold">
                            <p:stCondLst>
                              <p:cond delay="7000"/>
                            </p:stCondLst>
                            <p:childTnLst>
                              <p:par>
                                <p:cTn id="60" presetID="45" presetClass="entr" presetSubtype="0"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500"/>
                                        <p:tgtEl>
                                          <p:spTgt spid="11"/>
                                        </p:tgtEl>
                                      </p:cBhvr>
                                    </p:animEffect>
                                    <p:anim calcmode="lin" valueType="num">
                                      <p:cBhvr>
                                        <p:cTn id="63" dur="500" fill="hold"/>
                                        <p:tgtEl>
                                          <p:spTgt spid="11"/>
                                        </p:tgtEl>
                                        <p:attrNameLst>
                                          <p:attrName>ppt_w</p:attrName>
                                        </p:attrNameLst>
                                      </p:cBhvr>
                                      <p:tavLst>
                                        <p:tav tm="0" fmla="#ppt_w*sin(2.5*pi*$)">
                                          <p:val>
                                            <p:fltVal val="0"/>
                                          </p:val>
                                        </p:tav>
                                        <p:tav tm="100000">
                                          <p:val>
                                            <p:fltVal val="1"/>
                                          </p:val>
                                        </p:tav>
                                      </p:tavLst>
                                    </p:anim>
                                    <p:anim calcmode="lin" valueType="num">
                                      <p:cBhvr>
                                        <p:cTn id="64" dur="500" fill="hold"/>
                                        <p:tgtEl>
                                          <p:spTgt spid="11"/>
                                        </p:tgtEl>
                                        <p:attrNameLst>
                                          <p:attrName>ppt_h</p:attrName>
                                        </p:attrNameLst>
                                      </p:cBhvr>
                                      <p:tavLst>
                                        <p:tav tm="0">
                                          <p:val>
                                            <p:strVal val="#ppt_h"/>
                                          </p:val>
                                        </p:tav>
                                        <p:tav tm="100000">
                                          <p:val>
                                            <p:strVal val="#ppt_h"/>
                                          </p:val>
                                        </p:tav>
                                      </p:tavLst>
                                    </p:anim>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left)">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Graphic spid="15" grpId="0">
        <p:bldSub>
          <a:bldChart bld="seriesEl"/>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6"/>
          <p:cNvSpPr txBox="1"/>
          <p:nvPr/>
        </p:nvSpPr>
        <p:spPr>
          <a:xfrm>
            <a:off x="1206312" y="4581129"/>
            <a:ext cx="1879137" cy="30861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smtClean="0">
                <a:solidFill>
                  <a:schemeClr val="tx1">
                    <a:lumMod val="75000"/>
                    <a:lumOff val="25000"/>
                  </a:schemeClr>
                </a:solidFill>
                <a:latin typeface="+mj-ea"/>
                <a:ea typeface="+mj-ea"/>
              </a:rPr>
              <a:t>  </a:t>
            </a:r>
            <a:endParaRPr lang="en-US" altLang="zh-CN" sz="1335" dirty="0">
              <a:solidFill>
                <a:schemeClr val="tx1">
                  <a:lumMod val="75000"/>
                  <a:lumOff val="25000"/>
                </a:schemeClr>
              </a:solidFill>
              <a:latin typeface="+mj-ea"/>
              <a:ea typeface="+mj-ea"/>
            </a:endParaRPr>
          </a:p>
        </p:txBody>
      </p:sp>
      <p:sp>
        <p:nvSpPr>
          <p:cNvPr id="5" name="TextBox 27"/>
          <p:cNvSpPr txBox="1"/>
          <p:nvPr/>
        </p:nvSpPr>
        <p:spPr>
          <a:xfrm>
            <a:off x="3883346" y="458112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sz="1335" dirty="0">
                <a:solidFill>
                  <a:schemeClr val="tx1">
                    <a:lumMod val="75000"/>
                    <a:lumOff val="25000"/>
                  </a:schemeClr>
                </a:solidFill>
                <a:latin typeface="+mj-ea"/>
                <a:ea typeface="+mj-ea"/>
              </a:rPr>
              <a:t>……</a:t>
            </a:r>
            <a:endParaRPr lang="en-US" altLang="zh-CN" sz="1335" dirty="0">
              <a:solidFill>
                <a:schemeClr val="tx1">
                  <a:lumMod val="75000"/>
                  <a:lumOff val="25000"/>
                </a:schemeClr>
              </a:solidFill>
              <a:latin typeface="+mj-ea"/>
              <a:ea typeface="+mj-ea"/>
            </a:endParaRPr>
          </a:p>
        </p:txBody>
      </p:sp>
      <p:sp>
        <p:nvSpPr>
          <p:cNvPr id="6" name="TextBox 28"/>
          <p:cNvSpPr txBox="1"/>
          <p:nvPr/>
        </p:nvSpPr>
        <p:spPr>
          <a:xfrm>
            <a:off x="6542816" y="459174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sz="1335" dirty="0">
                <a:solidFill>
                  <a:schemeClr val="tx1">
                    <a:lumMod val="75000"/>
                    <a:lumOff val="25000"/>
                  </a:schemeClr>
                </a:solidFill>
                <a:latin typeface="+mj-ea"/>
                <a:ea typeface="+mj-ea"/>
              </a:rPr>
              <a:t>……</a:t>
            </a:r>
            <a:endParaRPr lang="en-US" altLang="zh-CN" sz="1335" dirty="0">
              <a:solidFill>
                <a:schemeClr val="tx1">
                  <a:lumMod val="75000"/>
                  <a:lumOff val="25000"/>
                </a:schemeClr>
              </a:solidFill>
              <a:latin typeface="+mj-ea"/>
              <a:ea typeface="+mj-ea"/>
            </a:endParaRPr>
          </a:p>
        </p:txBody>
      </p:sp>
      <p:sp>
        <p:nvSpPr>
          <p:cNvPr id="7" name="TextBox 29"/>
          <p:cNvSpPr txBox="1"/>
          <p:nvPr/>
        </p:nvSpPr>
        <p:spPr>
          <a:xfrm>
            <a:off x="9160506" y="459174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latin typeface="+mj-ea"/>
                <a:ea typeface="+mj-ea"/>
              </a:rPr>
              <a:t>点击输入简要文字内容，文字内容需概括精炼，不用多余的文字修饰，言简意赅的说明分项内容</a:t>
            </a:r>
            <a:r>
              <a:rPr lang="en-US" altLang="zh-CN" sz="1335" dirty="0">
                <a:solidFill>
                  <a:schemeClr val="tx1">
                    <a:lumMod val="75000"/>
                    <a:lumOff val="25000"/>
                  </a:schemeClr>
                </a:solidFill>
                <a:latin typeface="+mj-ea"/>
                <a:ea typeface="+mj-ea"/>
              </a:rPr>
              <a:t>……</a:t>
            </a:r>
            <a:endParaRPr lang="en-US" altLang="zh-CN" sz="1335" dirty="0">
              <a:solidFill>
                <a:schemeClr val="tx1">
                  <a:lumMod val="75000"/>
                  <a:lumOff val="25000"/>
                </a:schemeClr>
              </a:solidFill>
              <a:latin typeface="+mj-ea"/>
              <a:ea typeface="+mj-ea"/>
            </a:endParaRPr>
          </a:p>
        </p:txBody>
      </p:sp>
      <p:sp>
        <p:nvSpPr>
          <p:cNvPr id="8" name="燕尾形箭头 7"/>
          <p:cNvSpPr/>
          <p:nvPr/>
        </p:nvSpPr>
        <p:spPr>
          <a:xfrm>
            <a:off x="623392" y="3044957"/>
            <a:ext cx="10945216" cy="30480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anchor="ctr"/>
          <a:lstStyle/>
          <a:p>
            <a:pPr algn="ctr" defTabSz="1218565">
              <a:defRPr/>
            </a:pPr>
            <a:endParaRPr lang="zh-CN" altLang="en-US" sz="3320">
              <a:latin typeface="+mj-ea"/>
              <a:ea typeface="+mj-ea"/>
              <a:cs typeface="Arial" panose="020B0604020202020204" pitchFamily="34" charset="0"/>
            </a:endParaRPr>
          </a:p>
        </p:txBody>
      </p:sp>
      <p:grpSp>
        <p:nvGrpSpPr>
          <p:cNvPr id="9" name="组合 8"/>
          <p:cNvGrpSpPr/>
          <p:nvPr/>
        </p:nvGrpSpPr>
        <p:grpSpPr>
          <a:xfrm>
            <a:off x="1044102" y="1988841"/>
            <a:ext cx="2263180" cy="2263180"/>
            <a:chOff x="1278794" y="3334906"/>
            <a:chExt cx="914014" cy="914014"/>
          </a:xfrm>
        </p:grpSpPr>
        <p:grpSp>
          <p:nvGrpSpPr>
            <p:cNvPr id="10" name="组合 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latin typeface="+mj-ea"/>
                  <a:ea typeface="+mj-ea"/>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grpSp>
        <p:sp>
          <p:nvSpPr>
            <p:cNvPr id="11" name="TextBox 33"/>
            <p:cNvSpPr txBox="1"/>
            <p:nvPr/>
          </p:nvSpPr>
          <p:spPr>
            <a:xfrm>
              <a:off x="1490369" y="3742514"/>
              <a:ext cx="488911" cy="161590"/>
            </a:xfrm>
            <a:prstGeom prst="rect">
              <a:avLst/>
            </a:prstGeom>
            <a:noFill/>
          </p:spPr>
          <p:txBody>
            <a:bodyPr wrap="none" rtlCol="0">
              <a:spAutoFit/>
            </a:bodyPr>
            <a:lstStyle/>
            <a:p>
              <a:pPr algn="ctr"/>
              <a:r>
                <a:rPr lang="zh-CN" altLang="en-US" sz="2000" b="1" dirty="0">
                  <a:solidFill>
                    <a:schemeClr val="accent1"/>
                  </a:solidFill>
                  <a:latin typeface="+mj-ea"/>
                  <a:ea typeface="+mj-ea"/>
                </a:rPr>
                <a:t>第一阶段</a:t>
              </a:r>
              <a:endParaRPr lang="zh-CN" altLang="en-US" sz="2000" b="1" dirty="0">
                <a:solidFill>
                  <a:schemeClr val="accent1"/>
                </a:solidFill>
                <a:latin typeface="+mj-ea"/>
                <a:ea typeface="+mj-ea"/>
              </a:endParaRPr>
            </a:p>
          </p:txBody>
        </p:sp>
      </p:grpSp>
      <p:grpSp>
        <p:nvGrpSpPr>
          <p:cNvPr id="14" name="组合 13"/>
          <p:cNvGrpSpPr/>
          <p:nvPr/>
        </p:nvGrpSpPr>
        <p:grpSpPr>
          <a:xfrm>
            <a:off x="3661513" y="1993787"/>
            <a:ext cx="2263180" cy="2263180"/>
            <a:chOff x="1278794" y="3334906"/>
            <a:chExt cx="914014" cy="914014"/>
          </a:xfrm>
        </p:grpSpPr>
        <p:grpSp>
          <p:nvGrpSpPr>
            <p:cNvPr id="15" name="组合 1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latin typeface="+mj-ea"/>
                  <a:ea typeface="+mj-ea"/>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grpSp>
        <p:sp>
          <p:nvSpPr>
            <p:cNvPr id="16" name="TextBox 38"/>
            <p:cNvSpPr txBox="1"/>
            <p:nvPr/>
          </p:nvSpPr>
          <p:spPr>
            <a:xfrm>
              <a:off x="1490369" y="3740516"/>
              <a:ext cx="488911" cy="161590"/>
            </a:xfrm>
            <a:prstGeom prst="rect">
              <a:avLst/>
            </a:prstGeom>
            <a:noFill/>
          </p:spPr>
          <p:txBody>
            <a:bodyPr wrap="none" rtlCol="0">
              <a:spAutoFit/>
            </a:bodyPr>
            <a:lstStyle/>
            <a:p>
              <a:pPr algn="ctr"/>
              <a:r>
                <a:rPr lang="zh-CN" altLang="en-US" sz="2000" b="1" dirty="0">
                  <a:solidFill>
                    <a:schemeClr val="accent2"/>
                  </a:solidFill>
                  <a:latin typeface="+mj-ea"/>
                  <a:ea typeface="+mj-ea"/>
                </a:rPr>
                <a:t>第二阶段</a:t>
              </a:r>
              <a:endParaRPr lang="zh-CN" altLang="en-US" sz="2000" b="1" dirty="0">
                <a:solidFill>
                  <a:schemeClr val="accent2"/>
                </a:solidFill>
                <a:latin typeface="+mj-ea"/>
                <a:ea typeface="+mj-ea"/>
              </a:endParaRPr>
            </a:p>
          </p:txBody>
        </p:sp>
      </p:grpSp>
      <p:grpSp>
        <p:nvGrpSpPr>
          <p:cNvPr id="19" name="组合 18"/>
          <p:cNvGrpSpPr/>
          <p:nvPr/>
        </p:nvGrpSpPr>
        <p:grpSpPr>
          <a:xfrm>
            <a:off x="6251355" y="1988841"/>
            <a:ext cx="2263180" cy="2263180"/>
            <a:chOff x="1278794" y="3334906"/>
            <a:chExt cx="914014" cy="914014"/>
          </a:xfrm>
        </p:grpSpPr>
        <p:grpSp>
          <p:nvGrpSpPr>
            <p:cNvPr id="20" name="组合 19"/>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latin typeface="+mj-ea"/>
                  <a:ea typeface="+mj-ea"/>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grpSp>
        <p:sp>
          <p:nvSpPr>
            <p:cNvPr id="21" name="TextBox 43"/>
            <p:cNvSpPr txBox="1"/>
            <p:nvPr/>
          </p:nvSpPr>
          <p:spPr>
            <a:xfrm>
              <a:off x="1490369" y="3742514"/>
              <a:ext cx="488911" cy="161590"/>
            </a:xfrm>
            <a:prstGeom prst="rect">
              <a:avLst/>
            </a:prstGeom>
            <a:noFill/>
          </p:spPr>
          <p:txBody>
            <a:bodyPr wrap="none" rtlCol="0">
              <a:spAutoFit/>
            </a:bodyPr>
            <a:lstStyle/>
            <a:p>
              <a:pPr algn="ctr"/>
              <a:r>
                <a:rPr lang="zh-CN" altLang="en-US" sz="2000" b="1" dirty="0">
                  <a:solidFill>
                    <a:schemeClr val="accent3"/>
                  </a:solidFill>
                  <a:latin typeface="+mj-ea"/>
                  <a:ea typeface="+mj-ea"/>
                </a:rPr>
                <a:t>第三阶段</a:t>
              </a:r>
              <a:endParaRPr lang="zh-CN" altLang="en-US" sz="2000" b="1" dirty="0">
                <a:solidFill>
                  <a:schemeClr val="accent3"/>
                </a:solidFill>
                <a:latin typeface="+mj-ea"/>
                <a:ea typeface="+mj-ea"/>
              </a:endParaRPr>
            </a:p>
          </p:txBody>
        </p:sp>
      </p:grpSp>
      <p:grpSp>
        <p:nvGrpSpPr>
          <p:cNvPr id="24" name="组合 23"/>
          <p:cNvGrpSpPr/>
          <p:nvPr/>
        </p:nvGrpSpPr>
        <p:grpSpPr>
          <a:xfrm>
            <a:off x="8825375" y="1998007"/>
            <a:ext cx="2263180" cy="2263180"/>
            <a:chOff x="1278794" y="3334906"/>
            <a:chExt cx="914014" cy="914014"/>
          </a:xfrm>
        </p:grpSpPr>
        <p:grpSp>
          <p:nvGrpSpPr>
            <p:cNvPr id="25" name="组合 24"/>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latin typeface="+mj-ea"/>
                  <a:ea typeface="+mj-ea"/>
                </a:endParaRPr>
              </a:p>
            </p:txBody>
          </p:sp>
          <p:sp>
            <p:nvSpPr>
              <p:cNvPr id="28" name="椭圆 2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grpSp>
        <p:sp>
          <p:nvSpPr>
            <p:cNvPr id="26" name="TextBox 48"/>
            <p:cNvSpPr txBox="1"/>
            <p:nvPr/>
          </p:nvSpPr>
          <p:spPr>
            <a:xfrm>
              <a:off x="1490369" y="3738812"/>
              <a:ext cx="488911" cy="161590"/>
            </a:xfrm>
            <a:prstGeom prst="rect">
              <a:avLst/>
            </a:prstGeom>
            <a:noFill/>
          </p:spPr>
          <p:txBody>
            <a:bodyPr wrap="none" rtlCol="0">
              <a:spAutoFit/>
            </a:bodyPr>
            <a:lstStyle/>
            <a:p>
              <a:pPr algn="ctr"/>
              <a:r>
                <a:rPr lang="zh-CN" altLang="en-US" sz="2000" b="1" dirty="0">
                  <a:solidFill>
                    <a:schemeClr val="accent4"/>
                  </a:solidFill>
                  <a:latin typeface="+mj-ea"/>
                  <a:ea typeface="+mj-ea"/>
                </a:rPr>
                <a:t>第四阶段</a:t>
              </a:r>
              <a:endParaRPr lang="zh-CN" altLang="en-US" sz="2000" b="1" dirty="0">
                <a:solidFill>
                  <a:schemeClr val="accent4"/>
                </a:solidFill>
                <a:latin typeface="+mj-ea"/>
                <a:ea typeface="+mj-ea"/>
              </a:endParaRPr>
            </a:p>
          </p:txBody>
        </p:sp>
      </p:grpSp>
      <p:sp>
        <p:nvSpPr>
          <p:cNvPr id="29" name="椭圆 28"/>
          <p:cNvSpPr/>
          <p:nvPr/>
        </p:nvSpPr>
        <p:spPr>
          <a:xfrm>
            <a:off x="1099036" y="1796819"/>
            <a:ext cx="860485" cy="860485"/>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mj-ea"/>
              <a:ea typeface="+mj-ea"/>
            </a:endParaRPr>
          </a:p>
        </p:txBody>
      </p:sp>
      <p:sp>
        <p:nvSpPr>
          <p:cNvPr id="30" name="椭圆 29"/>
          <p:cNvSpPr/>
          <p:nvPr/>
        </p:nvSpPr>
        <p:spPr>
          <a:xfrm>
            <a:off x="3710907" y="1796819"/>
            <a:ext cx="860485" cy="860485"/>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mj-ea"/>
              <a:ea typeface="+mj-ea"/>
            </a:endParaRPr>
          </a:p>
        </p:txBody>
      </p:sp>
      <p:sp>
        <p:nvSpPr>
          <p:cNvPr id="31" name="椭圆 30"/>
          <p:cNvSpPr/>
          <p:nvPr/>
        </p:nvSpPr>
        <p:spPr>
          <a:xfrm>
            <a:off x="6347366" y="1805546"/>
            <a:ext cx="860485" cy="860485"/>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mj-ea"/>
              <a:ea typeface="+mj-ea"/>
            </a:endParaRPr>
          </a:p>
        </p:txBody>
      </p:sp>
      <p:sp>
        <p:nvSpPr>
          <p:cNvPr id="32" name="椭圆 31"/>
          <p:cNvSpPr/>
          <p:nvPr/>
        </p:nvSpPr>
        <p:spPr>
          <a:xfrm>
            <a:off x="8942771" y="1805546"/>
            <a:ext cx="860485" cy="860485"/>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mj-ea"/>
              <a:ea typeface="+mj-ea"/>
            </a:endParaRPr>
          </a:p>
        </p:txBody>
      </p:sp>
      <p:sp>
        <p:nvSpPr>
          <p:cNvPr id="33" name="Freeform 34"/>
          <p:cNvSpPr>
            <a:spLocks noEditPoints="1"/>
          </p:cNvSpPr>
          <p:nvPr/>
        </p:nvSpPr>
        <p:spPr bwMode="auto">
          <a:xfrm>
            <a:off x="1334441" y="1998007"/>
            <a:ext cx="445676"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j-ea"/>
              <a:ea typeface="+mj-ea"/>
            </a:endParaRPr>
          </a:p>
        </p:txBody>
      </p:sp>
      <p:sp>
        <p:nvSpPr>
          <p:cNvPr id="34" name="Freeform 26"/>
          <p:cNvSpPr>
            <a:spLocks noEditPoints="1"/>
          </p:cNvSpPr>
          <p:nvPr/>
        </p:nvSpPr>
        <p:spPr bwMode="auto">
          <a:xfrm>
            <a:off x="3937291" y="2025673"/>
            <a:ext cx="407717"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j-ea"/>
              <a:ea typeface="+mj-ea"/>
            </a:endParaRPr>
          </a:p>
        </p:txBody>
      </p:sp>
      <p:sp>
        <p:nvSpPr>
          <p:cNvPr id="35" name="Freeform 35"/>
          <p:cNvSpPr>
            <a:spLocks noEditPoints="1"/>
          </p:cNvSpPr>
          <p:nvPr/>
        </p:nvSpPr>
        <p:spPr bwMode="auto">
          <a:xfrm>
            <a:off x="9194379" y="2047402"/>
            <a:ext cx="392087"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j-ea"/>
              <a:ea typeface="+mj-ea"/>
            </a:endParaRPr>
          </a:p>
        </p:txBody>
      </p:sp>
      <p:sp>
        <p:nvSpPr>
          <p:cNvPr id="36" name="Freeform 20"/>
          <p:cNvSpPr>
            <a:spLocks noEditPoints="1"/>
          </p:cNvSpPr>
          <p:nvPr/>
        </p:nvSpPr>
        <p:spPr bwMode="auto">
          <a:xfrm>
            <a:off x="6599997" y="1988840"/>
            <a:ext cx="38355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21920" tIns="60960" rIns="121920" bIns="60960" numCol="1" anchor="t" anchorCtr="0" compatLnSpc="1"/>
          <a:lstStyle/>
          <a:p>
            <a:endParaRPr lang="zh-CN" altLang="en-US" sz="2000">
              <a:latin typeface="+mj-ea"/>
              <a:ea typeface="+mj-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300" fill="hold"/>
                                        <p:tgtEl>
                                          <p:spTgt spid="9"/>
                                        </p:tgtEl>
                                        <p:attrNameLst>
                                          <p:attrName>ppt_x</p:attrName>
                                        </p:attrNameLst>
                                      </p:cBhvr>
                                      <p:tavLst>
                                        <p:tav tm="0">
                                          <p:val>
                                            <p:strVal val="#ppt_x"/>
                                          </p:val>
                                        </p:tav>
                                        <p:tav tm="100000">
                                          <p:val>
                                            <p:strVal val="#ppt_x"/>
                                          </p:val>
                                        </p:tav>
                                      </p:tavLst>
                                    </p:anim>
                                    <p:anim calcmode="lin" valueType="num">
                                      <p:cBhvr additive="base">
                                        <p:cTn id="8" dur="13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300" fill="hold"/>
                                        <p:tgtEl>
                                          <p:spTgt spid="14"/>
                                        </p:tgtEl>
                                        <p:attrNameLst>
                                          <p:attrName>ppt_x</p:attrName>
                                        </p:attrNameLst>
                                      </p:cBhvr>
                                      <p:tavLst>
                                        <p:tav tm="0">
                                          <p:val>
                                            <p:strVal val="#ppt_x"/>
                                          </p:val>
                                        </p:tav>
                                        <p:tav tm="100000">
                                          <p:val>
                                            <p:strVal val="#ppt_x"/>
                                          </p:val>
                                        </p:tav>
                                      </p:tavLst>
                                    </p:anim>
                                    <p:anim calcmode="lin" valueType="num">
                                      <p:cBhvr additive="base">
                                        <p:cTn id="12" dur="13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300" fill="hold"/>
                                        <p:tgtEl>
                                          <p:spTgt spid="19"/>
                                        </p:tgtEl>
                                        <p:attrNameLst>
                                          <p:attrName>ppt_x</p:attrName>
                                        </p:attrNameLst>
                                      </p:cBhvr>
                                      <p:tavLst>
                                        <p:tav tm="0">
                                          <p:val>
                                            <p:strVal val="#ppt_x"/>
                                          </p:val>
                                        </p:tav>
                                        <p:tav tm="100000">
                                          <p:val>
                                            <p:strVal val="#ppt_x"/>
                                          </p:val>
                                        </p:tav>
                                      </p:tavLst>
                                    </p:anim>
                                    <p:anim calcmode="lin" valueType="num">
                                      <p:cBhvr additive="base">
                                        <p:cTn id="16" dur="13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300" fill="hold"/>
                                        <p:tgtEl>
                                          <p:spTgt spid="24"/>
                                        </p:tgtEl>
                                        <p:attrNameLst>
                                          <p:attrName>ppt_x</p:attrName>
                                        </p:attrNameLst>
                                      </p:cBhvr>
                                      <p:tavLst>
                                        <p:tav tm="0">
                                          <p:val>
                                            <p:strVal val="#ppt_x"/>
                                          </p:val>
                                        </p:tav>
                                        <p:tav tm="100000">
                                          <p:val>
                                            <p:strVal val="#ppt_x"/>
                                          </p:val>
                                        </p:tav>
                                      </p:tavLst>
                                    </p:anim>
                                    <p:anim calcmode="lin" valueType="num">
                                      <p:cBhvr additive="base">
                                        <p:cTn id="20" dur="1300" fill="hold"/>
                                        <p:tgtEl>
                                          <p:spTgt spid="2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300" fill="hold"/>
                                        <p:tgtEl>
                                          <p:spTgt spid="29"/>
                                        </p:tgtEl>
                                        <p:attrNameLst>
                                          <p:attrName>ppt_x</p:attrName>
                                        </p:attrNameLst>
                                      </p:cBhvr>
                                      <p:tavLst>
                                        <p:tav tm="0">
                                          <p:val>
                                            <p:strVal val="#ppt_x"/>
                                          </p:val>
                                        </p:tav>
                                        <p:tav tm="100000">
                                          <p:val>
                                            <p:strVal val="#ppt_x"/>
                                          </p:val>
                                        </p:tav>
                                      </p:tavLst>
                                    </p:anim>
                                    <p:anim calcmode="lin" valueType="num">
                                      <p:cBhvr additive="base">
                                        <p:cTn id="25" dur="13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1300" fill="hold"/>
                                        <p:tgtEl>
                                          <p:spTgt spid="30"/>
                                        </p:tgtEl>
                                        <p:attrNameLst>
                                          <p:attrName>ppt_x</p:attrName>
                                        </p:attrNameLst>
                                      </p:cBhvr>
                                      <p:tavLst>
                                        <p:tav tm="0">
                                          <p:val>
                                            <p:strVal val="#ppt_x"/>
                                          </p:val>
                                        </p:tav>
                                        <p:tav tm="100000">
                                          <p:val>
                                            <p:strVal val="#ppt_x"/>
                                          </p:val>
                                        </p:tav>
                                      </p:tavLst>
                                    </p:anim>
                                    <p:anim calcmode="lin" valueType="num">
                                      <p:cBhvr additive="base">
                                        <p:cTn id="29" dur="1300" fill="hold"/>
                                        <p:tgtEl>
                                          <p:spTgt spid="30"/>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1300" fill="hold"/>
                                        <p:tgtEl>
                                          <p:spTgt spid="31"/>
                                        </p:tgtEl>
                                        <p:attrNameLst>
                                          <p:attrName>ppt_x</p:attrName>
                                        </p:attrNameLst>
                                      </p:cBhvr>
                                      <p:tavLst>
                                        <p:tav tm="0">
                                          <p:val>
                                            <p:strVal val="#ppt_x"/>
                                          </p:val>
                                        </p:tav>
                                        <p:tav tm="100000">
                                          <p:val>
                                            <p:strVal val="#ppt_x"/>
                                          </p:val>
                                        </p:tav>
                                      </p:tavLst>
                                    </p:anim>
                                    <p:anim calcmode="lin" valueType="num">
                                      <p:cBhvr additive="base">
                                        <p:cTn id="33" dur="13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1300" fill="hold"/>
                                        <p:tgtEl>
                                          <p:spTgt spid="32"/>
                                        </p:tgtEl>
                                        <p:attrNameLst>
                                          <p:attrName>ppt_x</p:attrName>
                                        </p:attrNameLst>
                                      </p:cBhvr>
                                      <p:tavLst>
                                        <p:tav tm="0">
                                          <p:val>
                                            <p:strVal val="#ppt_x"/>
                                          </p:val>
                                        </p:tav>
                                        <p:tav tm="100000">
                                          <p:val>
                                            <p:strVal val="#ppt_x"/>
                                          </p:val>
                                        </p:tav>
                                      </p:tavLst>
                                    </p:anim>
                                    <p:anim calcmode="lin" valueType="num">
                                      <p:cBhvr additive="base">
                                        <p:cTn id="37" dur="1300" fill="hold"/>
                                        <p:tgtEl>
                                          <p:spTgt spid="32"/>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 calcmode="lin" valueType="num">
                                      <p:cBhvr>
                                        <p:cTn id="42" dur="500" fill="hold"/>
                                        <p:tgtEl>
                                          <p:spTgt spid="33"/>
                                        </p:tgtEl>
                                        <p:attrNameLst>
                                          <p:attrName>style.rotation</p:attrName>
                                        </p:attrNameLst>
                                      </p:cBhvr>
                                      <p:tavLst>
                                        <p:tav tm="0">
                                          <p:val>
                                            <p:fltVal val="90"/>
                                          </p:val>
                                        </p:tav>
                                        <p:tav tm="100000">
                                          <p:val>
                                            <p:fltVal val="0"/>
                                          </p:val>
                                        </p:tav>
                                      </p:tavLst>
                                    </p:anim>
                                    <p:animEffect transition="in" filter="fade">
                                      <p:cBhvr>
                                        <p:cTn id="43" dur="500"/>
                                        <p:tgtEl>
                                          <p:spTgt spid="33"/>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 calcmode="lin" valueType="num">
                                      <p:cBhvr>
                                        <p:cTn id="48" dur="500" fill="hold"/>
                                        <p:tgtEl>
                                          <p:spTgt spid="34"/>
                                        </p:tgtEl>
                                        <p:attrNameLst>
                                          <p:attrName>style.rotation</p:attrName>
                                        </p:attrNameLst>
                                      </p:cBhvr>
                                      <p:tavLst>
                                        <p:tav tm="0">
                                          <p:val>
                                            <p:fltVal val="90"/>
                                          </p:val>
                                        </p:tav>
                                        <p:tav tm="100000">
                                          <p:val>
                                            <p:fltVal val="0"/>
                                          </p:val>
                                        </p:tav>
                                      </p:tavLst>
                                    </p:anim>
                                    <p:animEffect transition="in" filter="fade">
                                      <p:cBhvr>
                                        <p:cTn id="49" dur="500"/>
                                        <p:tgtEl>
                                          <p:spTgt spid="34"/>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anim calcmode="lin" valueType="num">
                                      <p:cBhvr>
                                        <p:cTn id="54" dur="500" fill="hold"/>
                                        <p:tgtEl>
                                          <p:spTgt spid="36"/>
                                        </p:tgtEl>
                                        <p:attrNameLst>
                                          <p:attrName>style.rotation</p:attrName>
                                        </p:attrNameLst>
                                      </p:cBhvr>
                                      <p:tavLst>
                                        <p:tav tm="0">
                                          <p:val>
                                            <p:fltVal val="90"/>
                                          </p:val>
                                        </p:tav>
                                        <p:tav tm="100000">
                                          <p:val>
                                            <p:fltVal val="0"/>
                                          </p:val>
                                        </p:tav>
                                      </p:tavLst>
                                    </p:anim>
                                    <p:animEffect transition="in" filter="fade">
                                      <p:cBhvr>
                                        <p:cTn id="55" dur="500"/>
                                        <p:tgtEl>
                                          <p:spTgt spid="36"/>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 calcmode="lin" valueType="num">
                                      <p:cBhvr>
                                        <p:cTn id="60" dur="500" fill="hold"/>
                                        <p:tgtEl>
                                          <p:spTgt spid="35"/>
                                        </p:tgtEl>
                                        <p:attrNameLst>
                                          <p:attrName>style.rotation</p:attrName>
                                        </p:attrNameLst>
                                      </p:cBhvr>
                                      <p:tavLst>
                                        <p:tav tm="0">
                                          <p:val>
                                            <p:fltVal val="90"/>
                                          </p:val>
                                        </p:tav>
                                        <p:tav tm="100000">
                                          <p:val>
                                            <p:fltVal val="0"/>
                                          </p:val>
                                        </p:tav>
                                      </p:tavLst>
                                    </p:anim>
                                    <p:animEffect transition="in" filter="fade">
                                      <p:cBhvr>
                                        <p:cTn id="61" dur="500"/>
                                        <p:tgtEl>
                                          <p:spTgt spid="35"/>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1000"/>
                                        <p:tgtEl>
                                          <p:spTgt spid="8"/>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5"/>
                                        </p:tgtEl>
                                        <p:attrNameLst>
                                          <p:attrName>style.visibility</p:attrName>
                                        </p:attrNameLst>
                                      </p:cBhvr>
                                      <p:to>
                                        <p:strVal val="visible"/>
                                      </p:to>
                                    </p:set>
                                    <p:animEffect transition="in" filter="wipe(right)">
                                      <p:cBhvr>
                                        <p:cTn id="72" dur="500"/>
                                        <p:tgtEl>
                                          <p:spTgt spid="5"/>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500"/>
                                        <p:tgtEl>
                                          <p:spTgt spid="6"/>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7"/>
                                        </p:tgtEl>
                                        <p:attrNameLst>
                                          <p:attrName>style.visibility</p:attrName>
                                        </p:attrNameLst>
                                      </p:cBhvr>
                                      <p:to>
                                        <p:strVal val="visible"/>
                                      </p:to>
                                    </p:set>
                                    <p:animEffect transition="in" filter="wipe(right)">
                                      <p:cBhvr>
                                        <p:cTn id="7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2347335" y="1908310"/>
            <a:ext cx="1981723" cy="175638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5" name="Freeform 5"/>
          <p:cNvSpPr/>
          <p:nvPr/>
        </p:nvSpPr>
        <p:spPr bwMode="auto">
          <a:xfrm>
            <a:off x="2455162" y="2003876"/>
            <a:ext cx="1766068" cy="15652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1">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6" name="Freeform 5"/>
          <p:cNvSpPr/>
          <p:nvPr/>
        </p:nvSpPr>
        <p:spPr bwMode="auto">
          <a:xfrm>
            <a:off x="5105140" y="1908310"/>
            <a:ext cx="1981723" cy="175638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2">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7" name="Freeform 5"/>
          <p:cNvSpPr/>
          <p:nvPr/>
        </p:nvSpPr>
        <p:spPr bwMode="auto">
          <a:xfrm>
            <a:off x="5212967" y="2003876"/>
            <a:ext cx="1766068" cy="15652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2">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8" name="Freeform 5"/>
          <p:cNvSpPr/>
          <p:nvPr/>
        </p:nvSpPr>
        <p:spPr bwMode="auto">
          <a:xfrm>
            <a:off x="7862945" y="1908310"/>
            <a:ext cx="1981723" cy="175638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9" name="Freeform 5"/>
          <p:cNvSpPr/>
          <p:nvPr/>
        </p:nvSpPr>
        <p:spPr bwMode="auto">
          <a:xfrm>
            <a:off x="7970771" y="2003876"/>
            <a:ext cx="1766068" cy="15652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chemeClr val="accent3">
                <a:lumMod val="50000"/>
                <a:alpha val="64000"/>
              </a:scheme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latin typeface="+mj-ea"/>
              <a:ea typeface="+mj-ea"/>
              <a:sym typeface="Arial" panose="020B0604020202020204" pitchFamily="34" charset="0"/>
            </a:endParaRPr>
          </a:p>
        </p:txBody>
      </p:sp>
      <p:sp>
        <p:nvSpPr>
          <p:cNvPr id="10" name="矩形 9"/>
          <p:cNvSpPr/>
          <p:nvPr/>
        </p:nvSpPr>
        <p:spPr>
          <a:xfrm>
            <a:off x="2803433" y="2814563"/>
            <a:ext cx="1088760" cy="400110"/>
          </a:xfrm>
          <a:prstGeom prst="rect">
            <a:avLst/>
          </a:prstGeom>
        </p:spPr>
        <p:txBody>
          <a:bodyPr wrap="none">
            <a:spAutoFit/>
          </a:bodyPr>
          <a:lstStyle/>
          <a:p>
            <a:r>
              <a:rPr lang="en-US" altLang="zh-CN" sz="2000" dirty="0">
                <a:solidFill>
                  <a:schemeClr val="tx1">
                    <a:lumMod val="65000"/>
                    <a:lumOff val="35000"/>
                  </a:schemeClr>
                </a:solidFill>
                <a:latin typeface="+mj-ea"/>
                <a:ea typeface="+mj-ea"/>
              </a:rPr>
              <a:t>¥13456</a:t>
            </a:r>
            <a:endParaRPr lang="zh-CN" altLang="en-US" sz="200" dirty="0">
              <a:solidFill>
                <a:schemeClr val="tx1">
                  <a:lumMod val="65000"/>
                  <a:lumOff val="35000"/>
                </a:schemeClr>
              </a:solidFill>
              <a:latin typeface="+mj-ea"/>
              <a:ea typeface="+mj-ea"/>
            </a:endParaRPr>
          </a:p>
        </p:txBody>
      </p:sp>
      <p:sp>
        <p:nvSpPr>
          <p:cNvPr id="11" name="矩形 10"/>
          <p:cNvSpPr/>
          <p:nvPr/>
        </p:nvSpPr>
        <p:spPr>
          <a:xfrm>
            <a:off x="8319044" y="2814563"/>
            <a:ext cx="1088760" cy="400110"/>
          </a:xfrm>
          <a:prstGeom prst="rect">
            <a:avLst/>
          </a:prstGeom>
        </p:spPr>
        <p:txBody>
          <a:bodyPr wrap="none">
            <a:spAutoFit/>
          </a:bodyPr>
          <a:lstStyle/>
          <a:p>
            <a:r>
              <a:rPr lang="en-US" altLang="zh-CN" sz="2000" dirty="0">
                <a:solidFill>
                  <a:schemeClr val="tx1">
                    <a:lumMod val="65000"/>
                    <a:lumOff val="35000"/>
                  </a:schemeClr>
                </a:solidFill>
                <a:latin typeface="+mj-ea"/>
                <a:ea typeface="+mj-ea"/>
              </a:rPr>
              <a:t>¥13456</a:t>
            </a:r>
            <a:endParaRPr lang="zh-CN" altLang="en-US" sz="200" dirty="0">
              <a:solidFill>
                <a:schemeClr val="tx1">
                  <a:lumMod val="65000"/>
                  <a:lumOff val="35000"/>
                </a:schemeClr>
              </a:solidFill>
              <a:latin typeface="+mj-ea"/>
              <a:ea typeface="+mj-ea"/>
            </a:endParaRPr>
          </a:p>
        </p:txBody>
      </p:sp>
      <p:sp>
        <p:nvSpPr>
          <p:cNvPr id="12" name="矩形 11"/>
          <p:cNvSpPr/>
          <p:nvPr/>
        </p:nvSpPr>
        <p:spPr>
          <a:xfrm>
            <a:off x="5561239" y="2814563"/>
            <a:ext cx="1088760" cy="400110"/>
          </a:xfrm>
          <a:prstGeom prst="rect">
            <a:avLst/>
          </a:prstGeom>
        </p:spPr>
        <p:txBody>
          <a:bodyPr wrap="none">
            <a:spAutoFit/>
          </a:bodyPr>
          <a:lstStyle/>
          <a:p>
            <a:r>
              <a:rPr lang="en-US" altLang="zh-CN" sz="2000" dirty="0">
                <a:solidFill>
                  <a:schemeClr val="tx1">
                    <a:lumMod val="65000"/>
                    <a:lumOff val="35000"/>
                  </a:schemeClr>
                </a:solidFill>
                <a:latin typeface="+mj-ea"/>
                <a:ea typeface="+mj-ea"/>
              </a:rPr>
              <a:t>¥13456</a:t>
            </a:r>
            <a:endParaRPr lang="zh-CN" altLang="en-US" sz="200" dirty="0">
              <a:solidFill>
                <a:schemeClr val="tx1">
                  <a:lumMod val="65000"/>
                  <a:lumOff val="35000"/>
                </a:schemeClr>
              </a:solidFill>
              <a:latin typeface="+mj-ea"/>
              <a:ea typeface="+mj-ea"/>
            </a:endParaRPr>
          </a:p>
        </p:txBody>
      </p:sp>
      <p:grpSp>
        <p:nvGrpSpPr>
          <p:cNvPr id="13" name="组合 12"/>
          <p:cNvGrpSpPr/>
          <p:nvPr/>
        </p:nvGrpSpPr>
        <p:grpSpPr>
          <a:xfrm>
            <a:off x="8699838" y="2315230"/>
            <a:ext cx="307935" cy="306305"/>
            <a:chOff x="3856417" y="4248125"/>
            <a:chExt cx="409860" cy="407692"/>
          </a:xfrm>
          <a:solidFill>
            <a:schemeClr val="accent3"/>
          </a:solidFill>
        </p:grpSpPr>
        <p:sp>
          <p:nvSpPr>
            <p:cNvPr id="14"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15"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16"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17"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18"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19"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0"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grpSp>
      <p:grpSp>
        <p:nvGrpSpPr>
          <p:cNvPr id="21" name="组合 20"/>
          <p:cNvGrpSpPr/>
          <p:nvPr/>
        </p:nvGrpSpPr>
        <p:grpSpPr>
          <a:xfrm>
            <a:off x="3155089" y="2259426"/>
            <a:ext cx="364144" cy="417911"/>
            <a:chOff x="2733098" y="4187405"/>
            <a:chExt cx="484675" cy="556238"/>
          </a:xfrm>
          <a:solidFill>
            <a:schemeClr val="accent1"/>
          </a:solidFill>
        </p:grpSpPr>
        <p:sp>
          <p:nvSpPr>
            <p:cNvPr id="22"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3"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4"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5"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6"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7"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8"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29"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0"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1"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2"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3"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4"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5"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6"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7"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38"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grpSp>
      <p:grpSp>
        <p:nvGrpSpPr>
          <p:cNvPr id="39" name="组合 38"/>
          <p:cNvGrpSpPr/>
          <p:nvPr/>
        </p:nvGrpSpPr>
        <p:grpSpPr>
          <a:xfrm>
            <a:off x="5905157" y="2322155"/>
            <a:ext cx="429315" cy="292455"/>
            <a:chOff x="4895160" y="4287159"/>
            <a:chExt cx="571418" cy="389258"/>
          </a:xfrm>
          <a:solidFill>
            <a:schemeClr val="accent2"/>
          </a:solidFill>
        </p:grpSpPr>
        <p:sp>
          <p:nvSpPr>
            <p:cNvPr id="40"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1"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2"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3"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4"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5"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6"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7"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sp>
          <p:nvSpPr>
            <p:cNvPr id="48"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0">
                <a:solidFill>
                  <a:schemeClr val="tx1">
                    <a:lumMod val="65000"/>
                    <a:lumOff val="35000"/>
                  </a:schemeClr>
                </a:solidFill>
                <a:latin typeface="+mj-ea"/>
                <a:ea typeface="+mj-ea"/>
              </a:endParaRPr>
            </a:p>
          </p:txBody>
        </p:sp>
      </p:grpSp>
      <p:grpSp>
        <p:nvGrpSpPr>
          <p:cNvPr id="49" name="组合 48"/>
          <p:cNvGrpSpPr/>
          <p:nvPr/>
        </p:nvGrpSpPr>
        <p:grpSpPr>
          <a:xfrm>
            <a:off x="2125203" y="4033519"/>
            <a:ext cx="2349784" cy="788945"/>
            <a:chOff x="2061936" y="5263650"/>
            <a:chExt cx="2349784" cy="788945"/>
          </a:xfrm>
        </p:grpSpPr>
        <p:sp>
          <p:nvSpPr>
            <p:cNvPr id="50" name="文本框 49"/>
            <p:cNvSpPr txBox="1"/>
            <p:nvPr/>
          </p:nvSpPr>
          <p:spPr bwMode="auto">
            <a:xfrm>
              <a:off x="2217364" y="5498597"/>
              <a:ext cx="2038928" cy="553998"/>
            </a:xfrm>
            <a:prstGeom prst="rect">
              <a:avLst/>
            </a:prstGeom>
            <a:noFill/>
          </p:spPr>
          <p:txBody>
            <a:bodyPr wrap="square">
              <a:spAutoFit/>
            </a:bodyPr>
            <a:lstStyle/>
            <a:p>
              <a:pPr>
                <a:lnSpc>
                  <a:spcPct val="125000"/>
                </a:lnSpc>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a:t>
              </a:r>
              <a:endParaRPr lang="en-US" altLang="zh-CN" sz="1200" dirty="0">
                <a:solidFill>
                  <a:schemeClr val="tx1">
                    <a:lumMod val="65000"/>
                    <a:lumOff val="35000"/>
                  </a:schemeClr>
                </a:solidFill>
                <a:latin typeface="+mj-ea"/>
                <a:ea typeface="+mj-ea"/>
                <a:cs typeface="Lato Light" charset="0"/>
                <a:sym typeface="Lato Light" charset="0"/>
              </a:endParaRPr>
            </a:p>
          </p:txBody>
        </p:sp>
        <p:sp>
          <p:nvSpPr>
            <p:cNvPr id="51" name="文本框 50"/>
            <p:cNvSpPr txBox="1"/>
            <p:nvPr/>
          </p:nvSpPr>
          <p:spPr bwMode="auto">
            <a:xfrm>
              <a:off x="2061936" y="5263650"/>
              <a:ext cx="2349784" cy="338554"/>
            </a:xfrm>
            <a:prstGeom prst="rect">
              <a:avLst/>
            </a:prstGeom>
            <a:noFill/>
          </p:spPr>
          <p:txBody>
            <a:bodyPr wrap="square">
              <a:spAutoFit/>
            </a:bodyPr>
            <a:lstStyle/>
            <a:p>
              <a:pPr algn="ctr">
                <a:defRPr/>
              </a:pPr>
              <a:r>
                <a:rPr lang="zh-CN" altLang="en-US" sz="1600" spc="100" dirty="0">
                  <a:solidFill>
                    <a:schemeClr val="tx1">
                      <a:lumMod val="65000"/>
                      <a:lumOff val="35000"/>
                    </a:schemeClr>
                  </a:solidFill>
                  <a:latin typeface="+mj-ea"/>
                  <a:ea typeface="+mj-ea"/>
                </a:rPr>
                <a:t>在此添加标题</a:t>
              </a:r>
              <a:endParaRPr lang="zh-CN" altLang="en-US" sz="1600" spc="100" dirty="0">
                <a:solidFill>
                  <a:schemeClr val="tx1">
                    <a:lumMod val="65000"/>
                    <a:lumOff val="35000"/>
                  </a:schemeClr>
                </a:solidFill>
                <a:latin typeface="+mj-ea"/>
                <a:ea typeface="+mj-ea"/>
              </a:endParaRPr>
            </a:p>
          </p:txBody>
        </p:sp>
      </p:grpSp>
      <p:grpSp>
        <p:nvGrpSpPr>
          <p:cNvPr id="52" name="组合 51"/>
          <p:cNvGrpSpPr/>
          <p:nvPr/>
        </p:nvGrpSpPr>
        <p:grpSpPr>
          <a:xfrm>
            <a:off x="4917951" y="4033519"/>
            <a:ext cx="2349784" cy="788942"/>
            <a:chOff x="2061936" y="5263650"/>
            <a:chExt cx="2349784" cy="788942"/>
          </a:xfrm>
        </p:grpSpPr>
        <p:sp>
          <p:nvSpPr>
            <p:cNvPr id="53" name="文本框 52"/>
            <p:cNvSpPr txBox="1"/>
            <p:nvPr/>
          </p:nvSpPr>
          <p:spPr bwMode="auto">
            <a:xfrm>
              <a:off x="2217364" y="5498594"/>
              <a:ext cx="2038928" cy="553998"/>
            </a:xfrm>
            <a:prstGeom prst="rect">
              <a:avLst/>
            </a:prstGeom>
            <a:noFill/>
          </p:spPr>
          <p:txBody>
            <a:bodyPr wrap="square">
              <a:spAutoFit/>
            </a:bodyPr>
            <a:lstStyle/>
            <a:p>
              <a:pPr>
                <a:lnSpc>
                  <a:spcPct val="125000"/>
                </a:lnSpc>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a:t>
              </a:r>
              <a:endParaRPr lang="en-US" altLang="zh-CN" sz="1200" dirty="0">
                <a:solidFill>
                  <a:schemeClr val="tx1">
                    <a:lumMod val="65000"/>
                    <a:lumOff val="35000"/>
                  </a:schemeClr>
                </a:solidFill>
                <a:latin typeface="+mj-ea"/>
                <a:ea typeface="+mj-ea"/>
                <a:cs typeface="Lato Light" charset="0"/>
                <a:sym typeface="Lato Light" charset="0"/>
              </a:endParaRPr>
            </a:p>
          </p:txBody>
        </p:sp>
        <p:sp>
          <p:nvSpPr>
            <p:cNvPr id="54" name="文本框 53"/>
            <p:cNvSpPr txBox="1"/>
            <p:nvPr/>
          </p:nvSpPr>
          <p:spPr bwMode="auto">
            <a:xfrm>
              <a:off x="2061936" y="5263650"/>
              <a:ext cx="2349784" cy="338554"/>
            </a:xfrm>
            <a:prstGeom prst="rect">
              <a:avLst/>
            </a:prstGeom>
            <a:noFill/>
          </p:spPr>
          <p:txBody>
            <a:bodyPr wrap="square">
              <a:spAutoFit/>
            </a:bodyPr>
            <a:lstStyle/>
            <a:p>
              <a:pPr algn="ctr">
                <a:defRPr/>
              </a:pPr>
              <a:r>
                <a:rPr lang="zh-CN" altLang="en-US" sz="1600" spc="100" dirty="0">
                  <a:solidFill>
                    <a:schemeClr val="tx1">
                      <a:lumMod val="65000"/>
                      <a:lumOff val="35000"/>
                    </a:schemeClr>
                  </a:solidFill>
                  <a:latin typeface="+mj-ea"/>
                  <a:ea typeface="+mj-ea"/>
                </a:rPr>
                <a:t>在此添加标题</a:t>
              </a:r>
              <a:endParaRPr lang="zh-CN" altLang="en-US" sz="1600" spc="100" dirty="0">
                <a:solidFill>
                  <a:schemeClr val="tx1">
                    <a:lumMod val="65000"/>
                    <a:lumOff val="35000"/>
                  </a:schemeClr>
                </a:solidFill>
                <a:latin typeface="+mj-ea"/>
                <a:ea typeface="+mj-ea"/>
              </a:endParaRPr>
            </a:p>
          </p:txBody>
        </p:sp>
      </p:grpSp>
      <p:grpSp>
        <p:nvGrpSpPr>
          <p:cNvPr id="55" name="组合 54"/>
          <p:cNvGrpSpPr/>
          <p:nvPr/>
        </p:nvGrpSpPr>
        <p:grpSpPr>
          <a:xfrm>
            <a:off x="7671987" y="4033519"/>
            <a:ext cx="2349784" cy="788942"/>
            <a:chOff x="2061936" y="5263650"/>
            <a:chExt cx="2349784" cy="788942"/>
          </a:xfrm>
        </p:grpSpPr>
        <p:sp>
          <p:nvSpPr>
            <p:cNvPr id="56" name="文本框 55"/>
            <p:cNvSpPr txBox="1"/>
            <p:nvPr/>
          </p:nvSpPr>
          <p:spPr bwMode="auto">
            <a:xfrm>
              <a:off x="2217364" y="5498594"/>
              <a:ext cx="2038928" cy="553998"/>
            </a:xfrm>
            <a:prstGeom prst="rect">
              <a:avLst/>
            </a:prstGeom>
            <a:noFill/>
          </p:spPr>
          <p:txBody>
            <a:bodyPr wrap="square">
              <a:spAutoFit/>
            </a:bodyPr>
            <a:lstStyle/>
            <a:p>
              <a:pPr>
                <a:lnSpc>
                  <a:spcPct val="125000"/>
                </a:lnSpc>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a:t>
              </a:r>
              <a:endParaRPr lang="en-US" altLang="zh-CN" sz="1200" dirty="0">
                <a:solidFill>
                  <a:schemeClr val="tx1">
                    <a:lumMod val="65000"/>
                    <a:lumOff val="35000"/>
                  </a:schemeClr>
                </a:solidFill>
                <a:latin typeface="+mj-ea"/>
                <a:ea typeface="+mj-ea"/>
                <a:cs typeface="Lato Light" charset="0"/>
                <a:sym typeface="Lato Light" charset="0"/>
              </a:endParaRPr>
            </a:p>
          </p:txBody>
        </p:sp>
        <p:sp>
          <p:nvSpPr>
            <p:cNvPr id="57" name="文本框 56"/>
            <p:cNvSpPr txBox="1"/>
            <p:nvPr/>
          </p:nvSpPr>
          <p:spPr bwMode="auto">
            <a:xfrm>
              <a:off x="2061936" y="5263650"/>
              <a:ext cx="2349784" cy="338554"/>
            </a:xfrm>
            <a:prstGeom prst="rect">
              <a:avLst/>
            </a:prstGeom>
            <a:noFill/>
          </p:spPr>
          <p:txBody>
            <a:bodyPr wrap="square">
              <a:spAutoFit/>
            </a:bodyPr>
            <a:lstStyle/>
            <a:p>
              <a:pPr algn="ctr">
                <a:defRPr/>
              </a:pPr>
              <a:r>
                <a:rPr lang="zh-CN" altLang="en-US" sz="1600" spc="100" dirty="0">
                  <a:solidFill>
                    <a:schemeClr val="tx1">
                      <a:lumMod val="65000"/>
                      <a:lumOff val="35000"/>
                    </a:schemeClr>
                  </a:solidFill>
                  <a:latin typeface="+mj-ea"/>
                  <a:ea typeface="+mj-ea"/>
                </a:rPr>
                <a:t>在此添加标题</a:t>
              </a:r>
              <a:endParaRPr lang="zh-CN" altLang="en-US" sz="1600" spc="100" dirty="0">
                <a:solidFill>
                  <a:schemeClr val="tx1">
                    <a:lumMod val="65000"/>
                    <a:lumOff val="35000"/>
                  </a:schemeClr>
                </a:solidFill>
                <a:latin typeface="+mj-ea"/>
                <a:ea typeface="+mj-ea"/>
              </a:endParaRPr>
            </a:p>
          </p:txBody>
        </p:sp>
      </p:grpSp>
      <p:cxnSp>
        <p:nvCxnSpPr>
          <p:cNvPr id="58" name="直接连接符 57"/>
          <p:cNvCxnSpPr/>
          <p:nvPr/>
        </p:nvCxnSpPr>
        <p:spPr>
          <a:xfrm>
            <a:off x="1412671" y="5283788"/>
            <a:ext cx="9366660" cy="0"/>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500"/>
                            </p:stCondLst>
                            <p:childTnLst>
                              <p:par>
                                <p:cTn id="21" presetID="21" presetClass="entr" presetSubtype="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500"/>
                                        <p:tgtEl>
                                          <p:spTgt spid="5"/>
                                        </p:tgtEl>
                                      </p:cBhvr>
                                    </p:animEffect>
                                  </p:childTnLst>
                                </p:cTn>
                              </p:par>
                              <p:par>
                                <p:cTn id="24" presetID="21" presetClass="entr" presetSubtype="1" fill="hold" grpId="0" nodeType="withEffect">
                                  <p:stCondLst>
                                    <p:cond delay="20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500"/>
                                        <p:tgtEl>
                                          <p:spTgt spid="7"/>
                                        </p:tgtEl>
                                      </p:cBhvr>
                                    </p:animEffect>
                                  </p:childTnLst>
                                </p:cTn>
                              </p:par>
                              <p:par>
                                <p:cTn id="27" presetID="21" presetClass="entr" presetSubtype="1"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Effect transition="in" filter="wheel(1)">
                                      <p:cBhvr>
                                        <p:cTn id="29" dur="500"/>
                                        <p:tgtEl>
                                          <p:spTgt spid="9"/>
                                        </p:tgtEl>
                                      </p:cBhvr>
                                    </p:animEffect>
                                  </p:childTnLst>
                                </p:cTn>
                              </p:par>
                            </p:childTnLst>
                          </p:cTn>
                        </p:par>
                        <p:par>
                          <p:cTn id="30" fill="hold">
                            <p:stCondLst>
                              <p:cond delay="1000"/>
                            </p:stCondLst>
                            <p:childTnLst>
                              <p:par>
                                <p:cTn id="31" presetID="45"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anim calcmode="lin" valueType="num">
                                      <p:cBhvr>
                                        <p:cTn id="34" dur="500" fill="hold"/>
                                        <p:tgtEl>
                                          <p:spTgt spid="21"/>
                                        </p:tgtEl>
                                        <p:attrNameLst>
                                          <p:attrName>ppt_w</p:attrName>
                                        </p:attrNameLst>
                                      </p:cBhvr>
                                      <p:tavLst>
                                        <p:tav tm="0" fmla="#ppt_w*sin(2.5*pi*$)">
                                          <p:val>
                                            <p:fltVal val="0"/>
                                          </p:val>
                                        </p:tav>
                                        <p:tav tm="100000">
                                          <p:val>
                                            <p:fltVal val="1"/>
                                          </p:val>
                                        </p:tav>
                                      </p:tavLst>
                                    </p:anim>
                                    <p:anim calcmode="lin" valueType="num">
                                      <p:cBhvr>
                                        <p:cTn id="35" dur="500" fill="hold"/>
                                        <p:tgtEl>
                                          <p:spTgt spid="21"/>
                                        </p:tgtEl>
                                        <p:attrNameLst>
                                          <p:attrName>ppt_h</p:attrName>
                                        </p:attrNameLst>
                                      </p:cBhvr>
                                      <p:tavLst>
                                        <p:tav tm="0">
                                          <p:val>
                                            <p:strVal val="#ppt_h"/>
                                          </p:val>
                                        </p:tav>
                                        <p:tav tm="100000">
                                          <p:val>
                                            <p:strVal val="#ppt_h"/>
                                          </p:val>
                                        </p:tav>
                                      </p:tavLst>
                                    </p:anim>
                                  </p:childTnLst>
                                </p:cTn>
                              </p:par>
                              <p:par>
                                <p:cTn id="36" presetID="53" presetClass="entr" presetSubtype="16" fill="hold" grpId="0" nodeType="withEffect">
                                  <p:stCondLst>
                                    <p:cond delay="0"/>
                                  </p:stCondLst>
                                  <p:iterate type="lt">
                                    <p:tmPct val="10000"/>
                                  </p:iterate>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2549"/>
                            </p:stCondLst>
                            <p:childTnLst>
                              <p:par>
                                <p:cTn id="42" presetID="16" presetClass="entr" presetSubtype="37"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outVertical)">
                                      <p:cBhvr>
                                        <p:cTn id="44" dur="500"/>
                                        <p:tgtEl>
                                          <p:spTgt spid="49"/>
                                        </p:tgtEl>
                                      </p:cBhvr>
                                    </p:animEffect>
                                  </p:childTnLst>
                                </p:cTn>
                              </p:par>
                            </p:childTnLst>
                          </p:cTn>
                        </p:par>
                        <p:par>
                          <p:cTn id="45" fill="hold">
                            <p:stCondLst>
                              <p:cond delay="3049"/>
                            </p:stCondLst>
                            <p:childTnLst>
                              <p:par>
                                <p:cTn id="46" presetID="45" presetClass="entr" presetSubtype="0" fill="hold"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anim calcmode="lin" valueType="num">
                                      <p:cBhvr>
                                        <p:cTn id="49" dur="500" fill="hold"/>
                                        <p:tgtEl>
                                          <p:spTgt spid="39"/>
                                        </p:tgtEl>
                                        <p:attrNameLst>
                                          <p:attrName>ppt_w</p:attrName>
                                        </p:attrNameLst>
                                      </p:cBhvr>
                                      <p:tavLst>
                                        <p:tav tm="0" fmla="#ppt_w*sin(2.5*pi*$)">
                                          <p:val>
                                            <p:fltVal val="0"/>
                                          </p:val>
                                        </p:tav>
                                        <p:tav tm="100000">
                                          <p:val>
                                            <p:fltVal val="1"/>
                                          </p:val>
                                        </p:tav>
                                      </p:tavLst>
                                    </p:anim>
                                    <p:anim calcmode="lin" valueType="num">
                                      <p:cBhvr>
                                        <p:cTn id="50" dur="500" fill="hold"/>
                                        <p:tgtEl>
                                          <p:spTgt spid="39"/>
                                        </p:tgtEl>
                                        <p:attrNameLst>
                                          <p:attrName>ppt_h</p:attrName>
                                        </p:attrNameLst>
                                      </p:cBhvr>
                                      <p:tavLst>
                                        <p:tav tm="0">
                                          <p:val>
                                            <p:strVal val="#ppt_h"/>
                                          </p:val>
                                        </p:tav>
                                        <p:tav tm="100000">
                                          <p:val>
                                            <p:strVal val="#ppt_h"/>
                                          </p:val>
                                        </p:tav>
                                      </p:tavLst>
                                    </p:anim>
                                  </p:childTnLst>
                                </p:cTn>
                              </p:par>
                              <p:par>
                                <p:cTn id="51" presetID="53" presetClass="entr" presetSubtype="16" fill="hold" grpId="0" nodeType="withEffect">
                                  <p:stCondLst>
                                    <p:cond delay="0"/>
                                  </p:stCondLst>
                                  <p:iterate type="lt">
                                    <p:tmPct val="10000"/>
                                  </p:iterate>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childTnLst>
                                </p:cTn>
                              </p:par>
                            </p:childTnLst>
                          </p:cTn>
                        </p:par>
                        <p:par>
                          <p:cTn id="56" fill="hold">
                            <p:stCondLst>
                              <p:cond delay="3800"/>
                            </p:stCondLst>
                            <p:childTnLst>
                              <p:par>
                                <p:cTn id="57" presetID="16" presetClass="entr" presetSubtype="37" fill="hold"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barn(outVertical)">
                                      <p:cBhvr>
                                        <p:cTn id="59" dur="500"/>
                                        <p:tgtEl>
                                          <p:spTgt spid="52"/>
                                        </p:tgtEl>
                                      </p:cBhvr>
                                    </p:animEffect>
                                  </p:childTnLst>
                                </p:cTn>
                              </p:par>
                            </p:childTnLst>
                          </p:cTn>
                        </p:par>
                        <p:par>
                          <p:cTn id="60" fill="hold">
                            <p:stCondLst>
                              <p:cond delay="4300"/>
                            </p:stCondLst>
                            <p:childTnLst>
                              <p:par>
                                <p:cTn id="61" presetID="45" presetClass="entr" presetSubtype="0"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anim calcmode="lin" valueType="num">
                                      <p:cBhvr>
                                        <p:cTn id="64" dur="500" fill="hold"/>
                                        <p:tgtEl>
                                          <p:spTgt spid="13"/>
                                        </p:tgtEl>
                                        <p:attrNameLst>
                                          <p:attrName>ppt_w</p:attrName>
                                        </p:attrNameLst>
                                      </p:cBhvr>
                                      <p:tavLst>
                                        <p:tav tm="0" fmla="#ppt_w*sin(2.5*pi*$)">
                                          <p:val>
                                            <p:fltVal val="0"/>
                                          </p:val>
                                        </p:tav>
                                        <p:tav tm="100000">
                                          <p:val>
                                            <p:fltVal val="1"/>
                                          </p:val>
                                        </p:tav>
                                      </p:tavLst>
                                    </p:anim>
                                    <p:anim calcmode="lin" valueType="num">
                                      <p:cBhvr>
                                        <p:cTn id="65" dur="500" fill="hold"/>
                                        <p:tgtEl>
                                          <p:spTgt spid="13"/>
                                        </p:tgtEl>
                                        <p:attrNameLst>
                                          <p:attrName>ppt_h</p:attrName>
                                        </p:attrNameLst>
                                      </p:cBhvr>
                                      <p:tavLst>
                                        <p:tav tm="0">
                                          <p:val>
                                            <p:strVal val="#ppt_h"/>
                                          </p:val>
                                        </p:tav>
                                        <p:tav tm="100000">
                                          <p:val>
                                            <p:strVal val="#ppt_h"/>
                                          </p:val>
                                        </p:tav>
                                      </p:tavLst>
                                    </p:anim>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11"/>
                                        </p:tgtEl>
                                        <p:attrNameLst>
                                          <p:attrName>style.visibility</p:attrName>
                                        </p:attrNameLst>
                                      </p:cBhvr>
                                      <p:to>
                                        <p:strVal val="visible"/>
                                      </p:to>
                                    </p:set>
                                    <p:anim calcmode="lin" valueType="num">
                                      <p:cBhvr>
                                        <p:cTn id="68" dur="500" fill="hold"/>
                                        <p:tgtEl>
                                          <p:spTgt spid="11"/>
                                        </p:tgtEl>
                                        <p:attrNameLst>
                                          <p:attrName>ppt_w</p:attrName>
                                        </p:attrNameLst>
                                      </p:cBhvr>
                                      <p:tavLst>
                                        <p:tav tm="0">
                                          <p:val>
                                            <p:fltVal val="0"/>
                                          </p:val>
                                        </p:tav>
                                        <p:tav tm="100000">
                                          <p:val>
                                            <p:strVal val="#ppt_w"/>
                                          </p:val>
                                        </p:tav>
                                      </p:tavLst>
                                    </p:anim>
                                    <p:anim calcmode="lin" valueType="num">
                                      <p:cBhvr>
                                        <p:cTn id="69" dur="500" fill="hold"/>
                                        <p:tgtEl>
                                          <p:spTgt spid="11"/>
                                        </p:tgtEl>
                                        <p:attrNameLst>
                                          <p:attrName>ppt_h</p:attrName>
                                        </p:attrNameLst>
                                      </p:cBhvr>
                                      <p:tavLst>
                                        <p:tav tm="0">
                                          <p:val>
                                            <p:fltVal val="0"/>
                                          </p:val>
                                        </p:tav>
                                        <p:tav tm="100000">
                                          <p:val>
                                            <p:strVal val="#ppt_h"/>
                                          </p:val>
                                        </p:tav>
                                      </p:tavLst>
                                    </p:anim>
                                    <p:animEffect transition="in" filter="fade">
                                      <p:cBhvr>
                                        <p:cTn id="70" dur="500"/>
                                        <p:tgtEl>
                                          <p:spTgt spid="11"/>
                                        </p:tgtEl>
                                      </p:cBhvr>
                                    </p:animEffect>
                                  </p:childTnLst>
                                </p:cTn>
                              </p:par>
                            </p:childTnLst>
                          </p:cTn>
                        </p:par>
                        <p:par>
                          <p:cTn id="71" fill="hold">
                            <p:stCondLst>
                              <p:cond delay="5050"/>
                            </p:stCondLst>
                            <p:childTnLst>
                              <p:par>
                                <p:cTn id="72" presetID="16" presetClass="entr" presetSubtype="37" fill="hold"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barn(outVertical)">
                                      <p:cBhvr>
                                        <p:cTn id="74" dur="500"/>
                                        <p:tgtEl>
                                          <p:spTgt spid="55"/>
                                        </p:tgtEl>
                                      </p:cBhvr>
                                    </p:animEffect>
                                  </p:childTnLst>
                                </p:cTn>
                              </p:par>
                            </p:childTnLst>
                          </p:cTn>
                        </p:par>
                        <p:par>
                          <p:cTn id="75" fill="hold">
                            <p:stCondLst>
                              <p:cond delay="5550"/>
                            </p:stCondLst>
                            <p:childTnLst>
                              <p:par>
                                <p:cTn id="76" presetID="16" presetClass="entr" presetSubtype="37" fill="hold"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barn(outVertical)">
                                      <p:cBhvr>
                                        <p:cTn id="7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角星 3"/>
          <p:cNvSpPr/>
          <p:nvPr/>
        </p:nvSpPr>
        <p:spPr>
          <a:xfrm>
            <a:off x="2735442" y="2317676"/>
            <a:ext cx="2887133" cy="2887133"/>
          </a:xfrm>
          <a:prstGeom prst="star5">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grpSp>
        <p:nvGrpSpPr>
          <p:cNvPr id="5" name="组合 4"/>
          <p:cNvGrpSpPr/>
          <p:nvPr/>
        </p:nvGrpSpPr>
        <p:grpSpPr>
          <a:xfrm>
            <a:off x="3366539" y="3138943"/>
            <a:ext cx="1624939" cy="1624939"/>
            <a:chOff x="3962648" y="2819400"/>
            <a:chExt cx="1218704" cy="1218704"/>
          </a:xfrm>
        </p:grpSpPr>
        <p:grpSp>
          <p:nvGrpSpPr>
            <p:cNvPr id="6" name="组合 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grpSp>
        <p:sp>
          <p:nvSpPr>
            <p:cNvPr id="7" name="TextBox 5"/>
            <p:cNvSpPr txBox="1"/>
            <p:nvPr/>
          </p:nvSpPr>
          <p:spPr>
            <a:xfrm>
              <a:off x="4149626" y="3108951"/>
              <a:ext cx="830997" cy="623248"/>
            </a:xfrm>
            <a:prstGeom prst="rect">
              <a:avLst/>
            </a:prstGeom>
            <a:noFill/>
          </p:spPr>
          <p:txBody>
            <a:bodyPr wrap="none" rtlCol="0">
              <a:spAutoFit/>
            </a:bodyPr>
            <a:lstStyle/>
            <a:p>
              <a:pPr algn="ctr"/>
              <a:r>
                <a:rPr lang="zh-CN" altLang="en-US" sz="2400" dirty="0">
                  <a:solidFill>
                    <a:schemeClr val="tx1">
                      <a:lumMod val="75000"/>
                      <a:lumOff val="25000"/>
                    </a:schemeClr>
                  </a:solidFill>
                  <a:latin typeface="+mj-ea"/>
                  <a:ea typeface="+mj-ea"/>
                </a:rPr>
                <a:t>利益</a:t>
              </a:r>
              <a:endParaRPr lang="en-US" altLang="zh-CN" sz="2400" dirty="0">
                <a:solidFill>
                  <a:schemeClr val="tx1">
                    <a:lumMod val="75000"/>
                    <a:lumOff val="25000"/>
                  </a:schemeClr>
                </a:solidFill>
                <a:latin typeface="+mj-ea"/>
                <a:ea typeface="+mj-ea"/>
              </a:endParaRPr>
            </a:p>
            <a:p>
              <a:pPr algn="ctr"/>
              <a:r>
                <a:rPr lang="zh-CN" altLang="en-US" sz="2400" dirty="0">
                  <a:solidFill>
                    <a:schemeClr val="tx1">
                      <a:lumMod val="75000"/>
                      <a:lumOff val="25000"/>
                    </a:schemeClr>
                  </a:solidFill>
                  <a:latin typeface="+mj-ea"/>
                  <a:ea typeface="+mj-ea"/>
                </a:rPr>
                <a:t>最大化</a:t>
              </a:r>
              <a:endParaRPr lang="en-US" altLang="zh-CN" sz="2400" dirty="0">
                <a:solidFill>
                  <a:schemeClr val="tx1">
                    <a:lumMod val="75000"/>
                    <a:lumOff val="25000"/>
                  </a:schemeClr>
                </a:solidFill>
                <a:latin typeface="+mj-ea"/>
                <a:ea typeface="+mj-ea"/>
              </a:endParaRPr>
            </a:p>
          </p:txBody>
        </p:sp>
      </p:grpSp>
      <p:sp>
        <p:nvSpPr>
          <p:cNvPr id="10" name="椭圆 9"/>
          <p:cNvSpPr/>
          <p:nvPr/>
        </p:nvSpPr>
        <p:spPr>
          <a:xfrm>
            <a:off x="2065113" y="2958325"/>
            <a:ext cx="946852" cy="94685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11" name="椭圆 10"/>
          <p:cNvSpPr/>
          <p:nvPr/>
        </p:nvSpPr>
        <p:spPr>
          <a:xfrm>
            <a:off x="3705583" y="1629058"/>
            <a:ext cx="946852" cy="946852"/>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mj-ea"/>
              <a:ea typeface="+mj-ea"/>
            </a:endParaRPr>
          </a:p>
        </p:txBody>
      </p:sp>
      <p:sp>
        <p:nvSpPr>
          <p:cNvPr id="12" name="椭圆 11"/>
          <p:cNvSpPr/>
          <p:nvPr/>
        </p:nvSpPr>
        <p:spPr>
          <a:xfrm>
            <a:off x="5365049" y="2958325"/>
            <a:ext cx="946852" cy="94685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13" name="椭圆 12"/>
          <p:cNvSpPr/>
          <p:nvPr/>
        </p:nvSpPr>
        <p:spPr>
          <a:xfrm>
            <a:off x="4709590" y="4882415"/>
            <a:ext cx="946852" cy="946852"/>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14" name="椭圆 13"/>
          <p:cNvSpPr/>
          <p:nvPr/>
        </p:nvSpPr>
        <p:spPr>
          <a:xfrm>
            <a:off x="2718447" y="4865482"/>
            <a:ext cx="946852" cy="946852"/>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mj-ea"/>
              <a:ea typeface="+mj-ea"/>
            </a:endParaRPr>
          </a:p>
        </p:txBody>
      </p:sp>
      <p:sp>
        <p:nvSpPr>
          <p:cNvPr id="15" name="TextBox 13"/>
          <p:cNvSpPr txBox="1"/>
          <p:nvPr/>
        </p:nvSpPr>
        <p:spPr>
          <a:xfrm>
            <a:off x="2408069" y="1868821"/>
            <a:ext cx="1140056" cy="379656"/>
          </a:xfrm>
          <a:prstGeom prst="rect">
            <a:avLst/>
          </a:prstGeom>
          <a:noFill/>
        </p:spPr>
        <p:txBody>
          <a:bodyPr wrap="none" rtlCol="0">
            <a:spAutoFit/>
          </a:bodyPr>
          <a:lstStyle/>
          <a:p>
            <a:pPr algn="ctr"/>
            <a:r>
              <a:rPr lang="zh-CN" altLang="en-US" sz="1865" b="1" dirty="0">
                <a:solidFill>
                  <a:schemeClr val="tx1">
                    <a:lumMod val="65000"/>
                    <a:lumOff val="35000"/>
                  </a:schemeClr>
                </a:solidFill>
                <a:latin typeface="+mj-ea"/>
                <a:ea typeface="+mj-ea"/>
              </a:rPr>
              <a:t>标题内容</a:t>
            </a:r>
            <a:endParaRPr lang="zh-CN" altLang="en-US" sz="1865" b="1" dirty="0">
              <a:solidFill>
                <a:schemeClr val="tx1">
                  <a:lumMod val="65000"/>
                  <a:lumOff val="35000"/>
                </a:schemeClr>
              </a:solidFill>
              <a:latin typeface="+mj-ea"/>
              <a:ea typeface="+mj-ea"/>
            </a:endParaRPr>
          </a:p>
        </p:txBody>
      </p:sp>
      <p:sp>
        <p:nvSpPr>
          <p:cNvPr id="16" name="TextBox 14"/>
          <p:cNvSpPr txBox="1"/>
          <p:nvPr/>
        </p:nvSpPr>
        <p:spPr>
          <a:xfrm>
            <a:off x="6491681" y="3224163"/>
            <a:ext cx="1140056" cy="379656"/>
          </a:xfrm>
          <a:prstGeom prst="rect">
            <a:avLst/>
          </a:prstGeom>
          <a:noFill/>
        </p:spPr>
        <p:txBody>
          <a:bodyPr wrap="none" rtlCol="0">
            <a:spAutoFit/>
          </a:bodyPr>
          <a:lstStyle/>
          <a:p>
            <a:pPr algn="ctr"/>
            <a:r>
              <a:rPr lang="zh-CN" altLang="en-US" sz="1865" b="1" dirty="0">
                <a:solidFill>
                  <a:schemeClr val="tx1">
                    <a:lumMod val="65000"/>
                    <a:lumOff val="35000"/>
                  </a:schemeClr>
                </a:solidFill>
                <a:latin typeface="+mj-ea"/>
                <a:ea typeface="+mj-ea"/>
              </a:rPr>
              <a:t>标题内容</a:t>
            </a:r>
            <a:endParaRPr lang="zh-CN" altLang="en-US" sz="1865" b="1" dirty="0">
              <a:solidFill>
                <a:schemeClr val="tx1">
                  <a:lumMod val="65000"/>
                  <a:lumOff val="35000"/>
                </a:schemeClr>
              </a:solidFill>
              <a:latin typeface="+mj-ea"/>
              <a:ea typeface="+mj-ea"/>
            </a:endParaRPr>
          </a:p>
        </p:txBody>
      </p:sp>
      <p:sp>
        <p:nvSpPr>
          <p:cNvPr id="17" name="TextBox 15"/>
          <p:cNvSpPr txBox="1"/>
          <p:nvPr/>
        </p:nvSpPr>
        <p:spPr>
          <a:xfrm>
            <a:off x="5816137" y="5226876"/>
            <a:ext cx="1140056" cy="379656"/>
          </a:xfrm>
          <a:prstGeom prst="rect">
            <a:avLst/>
          </a:prstGeom>
          <a:noFill/>
        </p:spPr>
        <p:txBody>
          <a:bodyPr wrap="none" rtlCol="0">
            <a:spAutoFit/>
          </a:bodyPr>
          <a:lstStyle/>
          <a:p>
            <a:pPr algn="ctr"/>
            <a:r>
              <a:rPr lang="zh-CN" altLang="en-US" sz="1865" b="1" dirty="0">
                <a:solidFill>
                  <a:schemeClr val="tx1">
                    <a:lumMod val="65000"/>
                    <a:lumOff val="35000"/>
                  </a:schemeClr>
                </a:solidFill>
                <a:latin typeface="+mj-ea"/>
                <a:ea typeface="+mj-ea"/>
              </a:rPr>
              <a:t>标题内容</a:t>
            </a:r>
            <a:endParaRPr lang="zh-CN" altLang="en-US" sz="1865" b="1" dirty="0">
              <a:solidFill>
                <a:schemeClr val="tx1">
                  <a:lumMod val="65000"/>
                  <a:lumOff val="35000"/>
                </a:schemeClr>
              </a:solidFill>
              <a:latin typeface="+mj-ea"/>
              <a:ea typeface="+mj-ea"/>
            </a:endParaRPr>
          </a:p>
        </p:txBody>
      </p:sp>
      <p:sp>
        <p:nvSpPr>
          <p:cNvPr id="18" name="TextBox 16"/>
          <p:cNvSpPr txBox="1"/>
          <p:nvPr/>
        </p:nvSpPr>
        <p:spPr>
          <a:xfrm>
            <a:off x="697644" y="3268800"/>
            <a:ext cx="1140056" cy="379656"/>
          </a:xfrm>
          <a:prstGeom prst="rect">
            <a:avLst/>
          </a:prstGeom>
          <a:noFill/>
        </p:spPr>
        <p:txBody>
          <a:bodyPr wrap="none" rtlCol="0">
            <a:spAutoFit/>
          </a:bodyPr>
          <a:lstStyle/>
          <a:p>
            <a:pPr algn="ctr"/>
            <a:r>
              <a:rPr lang="zh-CN" altLang="en-US" sz="1865" b="1" dirty="0">
                <a:solidFill>
                  <a:schemeClr val="tx1">
                    <a:lumMod val="65000"/>
                    <a:lumOff val="35000"/>
                  </a:schemeClr>
                </a:solidFill>
                <a:latin typeface="+mj-ea"/>
                <a:ea typeface="+mj-ea"/>
              </a:rPr>
              <a:t>标题内容</a:t>
            </a:r>
            <a:endParaRPr lang="zh-CN" altLang="en-US" sz="1865" b="1" dirty="0">
              <a:solidFill>
                <a:schemeClr val="tx1">
                  <a:lumMod val="65000"/>
                  <a:lumOff val="35000"/>
                </a:schemeClr>
              </a:solidFill>
              <a:latin typeface="+mj-ea"/>
              <a:ea typeface="+mj-ea"/>
            </a:endParaRPr>
          </a:p>
        </p:txBody>
      </p:sp>
      <p:sp>
        <p:nvSpPr>
          <p:cNvPr id="19" name="TextBox 17"/>
          <p:cNvSpPr txBox="1"/>
          <p:nvPr/>
        </p:nvSpPr>
        <p:spPr>
          <a:xfrm>
            <a:off x="1378351" y="5160419"/>
            <a:ext cx="1140056" cy="379656"/>
          </a:xfrm>
          <a:prstGeom prst="rect">
            <a:avLst/>
          </a:prstGeom>
          <a:noFill/>
        </p:spPr>
        <p:txBody>
          <a:bodyPr wrap="none" rtlCol="0">
            <a:spAutoFit/>
          </a:bodyPr>
          <a:lstStyle/>
          <a:p>
            <a:pPr algn="ctr"/>
            <a:r>
              <a:rPr lang="zh-CN" altLang="en-US" sz="1865" b="1" dirty="0">
                <a:solidFill>
                  <a:schemeClr val="tx1">
                    <a:lumMod val="65000"/>
                    <a:lumOff val="35000"/>
                  </a:schemeClr>
                </a:solidFill>
                <a:latin typeface="+mj-ea"/>
                <a:ea typeface="+mj-ea"/>
              </a:rPr>
              <a:t>标题内容</a:t>
            </a:r>
            <a:endParaRPr lang="zh-CN" altLang="en-US" sz="1865" b="1" dirty="0">
              <a:solidFill>
                <a:schemeClr val="tx1">
                  <a:lumMod val="65000"/>
                  <a:lumOff val="35000"/>
                </a:schemeClr>
              </a:solidFill>
              <a:latin typeface="+mj-ea"/>
              <a:ea typeface="+mj-ea"/>
            </a:endParaRPr>
          </a:p>
        </p:txBody>
      </p:sp>
      <p:grpSp>
        <p:nvGrpSpPr>
          <p:cNvPr id="20" name="组合 19"/>
          <p:cNvGrpSpPr/>
          <p:nvPr/>
        </p:nvGrpSpPr>
        <p:grpSpPr>
          <a:xfrm>
            <a:off x="8215589" y="1700157"/>
            <a:ext cx="2769600" cy="576715"/>
            <a:chOff x="814328" y="3219334"/>
            <a:chExt cx="2077200" cy="432536"/>
          </a:xfrm>
        </p:grpSpPr>
        <p:grpSp>
          <p:nvGrpSpPr>
            <p:cNvPr id="21" name="组合 2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3" name="圆角矩形 22"/>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4" name="圆角矩形 23"/>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2" name="TextBox 20"/>
            <p:cNvSpPr txBox="1"/>
            <p:nvPr/>
          </p:nvSpPr>
          <p:spPr>
            <a:xfrm>
              <a:off x="831250" y="3331792"/>
              <a:ext cx="1999302"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65" dirty="0">
                  <a:solidFill>
                    <a:schemeClr val="accent1"/>
                  </a:solidFill>
                  <a:latin typeface="+mj-ea"/>
                  <a:ea typeface="+mj-ea"/>
                </a:rPr>
                <a:t>点击输入标题文本</a:t>
              </a:r>
              <a:endParaRPr lang="zh-CN" altLang="en-US" sz="1865" dirty="0">
                <a:solidFill>
                  <a:schemeClr val="accent1"/>
                </a:solidFill>
                <a:latin typeface="+mj-ea"/>
                <a:ea typeface="+mj-ea"/>
              </a:endParaRPr>
            </a:p>
          </p:txBody>
        </p:sp>
      </p:grpSp>
      <p:sp>
        <p:nvSpPr>
          <p:cNvPr id="25" name="TextBox 23"/>
          <p:cNvSpPr txBox="1"/>
          <p:nvPr/>
        </p:nvSpPr>
        <p:spPr>
          <a:xfrm>
            <a:off x="7920203" y="2672732"/>
            <a:ext cx="3360375" cy="972767"/>
          </a:xfrm>
          <a:prstGeom prst="rect">
            <a:avLst/>
          </a:prstGeom>
          <a:noFill/>
        </p:spPr>
        <p:txBody>
          <a:bodyPr wrap="square" rtlCol="0">
            <a:spAutoFit/>
          </a:bodyPr>
          <a:lstStyle/>
          <a:p>
            <a:pPr>
              <a:lnSpc>
                <a:spcPct val="130000"/>
              </a:lnSpc>
              <a:defRPr/>
            </a:pPr>
            <a:r>
              <a:rPr lang="en-US" altLang="zh-CN" sz="1465" dirty="0">
                <a:solidFill>
                  <a:schemeClr val="tx1">
                    <a:lumMod val="65000"/>
                    <a:lumOff val="35000"/>
                  </a:schemeClr>
                </a:solidFill>
                <a:latin typeface="+mj-ea"/>
                <a:ea typeface="+mj-ea"/>
              </a:rPr>
              <a:t>01</a:t>
            </a:r>
            <a:r>
              <a:rPr lang="zh-CN" altLang="en-US" sz="1465" dirty="0">
                <a:solidFill>
                  <a:schemeClr val="tx1">
                    <a:lumMod val="65000"/>
                    <a:lumOff val="35000"/>
                  </a:schemeClr>
                </a:solidFill>
                <a:latin typeface="+mj-ea"/>
                <a:ea typeface="+mj-ea"/>
              </a:rPr>
              <a:t>、点击输入简要文字内容，文字内容需概括精炼，不用多余的文字修饰，言简意赅的说明分项内容</a:t>
            </a:r>
            <a:r>
              <a:rPr lang="en-US" altLang="zh-CN" sz="1465" dirty="0">
                <a:solidFill>
                  <a:schemeClr val="tx1">
                    <a:lumMod val="65000"/>
                    <a:lumOff val="35000"/>
                  </a:schemeClr>
                </a:solidFill>
                <a:latin typeface="+mj-ea"/>
                <a:ea typeface="+mj-ea"/>
              </a:rPr>
              <a:t>……</a:t>
            </a:r>
            <a:endParaRPr lang="zh-CN" altLang="en-US" sz="1465" dirty="0">
              <a:solidFill>
                <a:schemeClr val="tx1">
                  <a:lumMod val="65000"/>
                  <a:lumOff val="35000"/>
                </a:schemeClr>
              </a:solidFill>
              <a:latin typeface="+mj-ea"/>
              <a:ea typeface="+mj-ea"/>
            </a:endParaRPr>
          </a:p>
        </p:txBody>
      </p:sp>
      <p:sp>
        <p:nvSpPr>
          <p:cNvPr id="26" name="TextBox 24"/>
          <p:cNvSpPr txBox="1"/>
          <p:nvPr/>
        </p:nvSpPr>
        <p:spPr>
          <a:xfrm>
            <a:off x="7920203" y="3769798"/>
            <a:ext cx="3360375" cy="972767"/>
          </a:xfrm>
          <a:prstGeom prst="rect">
            <a:avLst/>
          </a:prstGeom>
          <a:noFill/>
        </p:spPr>
        <p:txBody>
          <a:bodyPr wrap="square" rtlCol="0">
            <a:spAutoFit/>
          </a:bodyPr>
          <a:lstStyle/>
          <a:p>
            <a:pPr>
              <a:lnSpc>
                <a:spcPct val="130000"/>
              </a:lnSpc>
              <a:defRPr/>
            </a:pPr>
            <a:r>
              <a:rPr lang="en-US" altLang="zh-CN" sz="1465" dirty="0">
                <a:solidFill>
                  <a:schemeClr val="tx1">
                    <a:lumMod val="65000"/>
                    <a:lumOff val="35000"/>
                  </a:schemeClr>
                </a:solidFill>
                <a:latin typeface="+mj-ea"/>
                <a:ea typeface="+mj-ea"/>
              </a:rPr>
              <a:t>02</a:t>
            </a:r>
            <a:r>
              <a:rPr lang="zh-CN" altLang="en-US" sz="1465" dirty="0">
                <a:solidFill>
                  <a:schemeClr val="tx1">
                    <a:lumMod val="65000"/>
                    <a:lumOff val="35000"/>
                  </a:schemeClr>
                </a:solidFill>
                <a:latin typeface="+mj-ea"/>
                <a:ea typeface="+mj-ea"/>
              </a:rPr>
              <a:t>、点击输入简要文字内容，文字内容需概括精炼，不用多余的文字修饰，言简意赅的说明分项内容</a:t>
            </a:r>
            <a:r>
              <a:rPr lang="en-US" altLang="zh-CN" sz="1465" dirty="0">
                <a:solidFill>
                  <a:schemeClr val="tx1">
                    <a:lumMod val="65000"/>
                    <a:lumOff val="35000"/>
                  </a:schemeClr>
                </a:solidFill>
                <a:latin typeface="+mj-ea"/>
                <a:ea typeface="+mj-ea"/>
              </a:rPr>
              <a:t>……</a:t>
            </a:r>
            <a:endParaRPr lang="zh-CN" altLang="en-US" sz="1465" dirty="0">
              <a:solidFill>
                <a:schemeClr val="tx1">
                  <a:lumMod val="65000"/>
                  <a:lumOff val="35000"/>
                </a:schemeClr>
              </a:solidFill>
              <a:latin typeface="+mj-ea"/>
              <a:ea typeface="+mj-ea"/>
            </a:endParaRPr>
          </a:p>
        </p:txBody>
      </p:sp>
      <p:sp>
        <p:nvSpPr>
          <p:cNvPr id="27" name="TextBox 25"/>
          <p:cNvSpPr txBox="1"/>
          <p:nvPr/>
        </p:nvSpPr>
        <p:spPr>
          <a:xfrm>
            <a:off x="7920203" y="4921926"/>
            <a:ext cx="3360375" cy="972767"/>
          </a:xfrm>
          <a:prstGeom prst="rect">
            <a:avLst/>
          </a:prstGeom>
          <a:noFill/>
        </p:spPr>
        <p:txBody>
          <a:bodyPr wrap="square" rtlCol="0">
            <a:spAutoFit/>
          </a:bodyPr>
          <a:lstStyle/>
          <a:p>
            <a:pPr>
              <a:lnSpc>
                <a:spcPct val="130000"/>
              </a:lnSpc>
              <a:defRPr/>
            </a:pPr>
            <a:r>
              <a:rPr lang="en-US" altLang="zh-CN" sz="1465" dirty="0">
                <a:solidFill>
                  <a:schemeClr val="tx1">
                    <a:lumMod val="65000"/>
                    <a:lumOff val="35000"/>
                  </a:schemeClr>
                </a:solidFill>
                <a:latin typeface="+mj-ea"/>
                <a:ea typeface="+mj-ea"/>
              </a:rPr>
              <a:t>03</a:t>
            </a:r>
            <a:r>
              <a:rPr lang="zh-CN" altLang="en-US" sz="1465" dirty="0">
                <a:solidFill>
                  <a:schemeClr val="tx1">
                    <a:lumMod val="65000"/>
                    <a:lumOff val="35000"/>
                  </a:schemeClr>
                </a:solidFill>
                <a:latin typeface="+mj-ea"/>
                <a:ea typeface="+mj-ea"/>
              </a:rPr>
              <a:t>、点击输入简要文字内容，文字内容需概括精炼，不用多余的文字修饰，言简意赅的说明分项内容</a:t>
            </a:r>
            <a:r>
              <a:rPr lang="en-US" altLang="zh-CN" sz="1465" dirty="0">
                <a:solidFill>
                  <a:schemeClr val="tx1">
                    <a:lumMod val="65000"/>
                    <a:lumOff val="35000"/>
                  </a:schemeClr>
                </a:solidFill>
                <a:latin typeface="+mj-ea"/>
                <a:ea typeface="+mj-ea"/>
              </a:rPr>
              <a:t>……</a:t>
            </a:r>
            <a:endParaRPr lang="zh-CN" altLang="en-US" sz="1465" dirty="0">
              <a:solidFill>
                <a:schemeClr val="tx1">
                  <a:lumMod val="65000"/>
                  <a:lumOff val="35000"/>
                </a:schemeClr>
              </a:solidFill>
              <a:latin typeface="+mj-ea"/>
              <a:ea typeface="+mj-ea"/>
            </a:endParaRPr>
          </a:p>
        </p:txBody>
      </p:sp>
      <p:sp>
        <p:nvSpPr>
          <p:cNvPr id="28" name="TextBox 26"/>
          <p:cNvSpPr txBox="1"/>
          <p:nvPr/>
        </p:nvSpPr>
        <p:spPr>
          <a:xfrm>
            <a:off x="3732614" y="1935065"/>
            <a:ext cx="895145" cy="328231"/>
          </a:xfrm>
          <a:prstGeom prst="rect">
            <a:avLst/>
          </a:prstGeom>
          <a:noFill/>
        </p:spPr>
        <p:txBody>
          <a:bodyPr wrap="square" lIns="0" tIns="0" rIns="0" bIns="0" rtlCol="0">
            <a:spAutoFit/>
          </a:bodyPr>
          <a:lstStyle/>
          <a:p>
            <a:pPr algn="ctr"/>
            <a:r>
              <a:rPr lang="en-US" altLang="zh-CN" sz="2135" b="1" dirty="0">
                <a:solidFill>
                  <a:schemeClr val="bg1"/>
                </a:solidFill>
                <a:latin typeface="+mj-ea"/>
                <a:ea typeface="+mj-ea"/>
              </a:rPr>
              <a:t>20%</a:t>
            </a:r>
            <a:endParaRPr lang="zh-CN" altLang="en-US" sz="2135" b="1" dirty="0">
              <a:solidFill>
                <a:schemeClr val="bg1"/>
              </a:solidFill>
              <a:latin typeface="+mj-ea"/>
              <a:ea typeface="+mj-ea"/>
            </a:endParaRPr>
          </a:p>
        </p:txBody>
      </p:sp>
      <p:sp>
        <p:nvSpPr>
          <p:cNvPr id="29" name="TextBox 27"/>
          <p:cNvSpPr txBox="1"/>
          <p:nvPr/>
        </p:nvSpPr>
        <p:spPr>
          <a:xfrm>
            <a:off x="2082950" y="3271173"/>
            <a:ext cx="895145" cy="328231"/>
          </a:xfrm>
          <a:prstGeom prst="rect">
            <a:avLst/>
          </a:prstGeom>
          <a:noFill/>
        </p:spPr>
        <p:txBody>
          <a:bodyPr wrap="square" lIns="0" tIns="0" rIns="0" bIns="0" rtlCol="0">
            <a:spAutoFit/>
          </a:bodyPr>
          <a:lstStyle/>
          <a:p>
            <a:pPr algn="ctr"/>
            <a:r>
              <a:rPr lang="en-US" altLang="zh-CN" sz="2135" b="1" dirty="0">
                <a:solidFill>
                  <a:schemeClr val="bg1"/>
                </a:solidFill>
                <a:latin typeface="+mj-ea"/>
                <a:ea typeface="+mj-ea"/>
              </a:rPr>
              <a:t>15%</a:t>
            </a:r>
            <a:endParaRPr lang="zh-CN" altLang="en-US" sz="2135" b="1" dirty="0">
              <a:solidFill>
                <a:schemeClr val="bg1"/>
              </a:solidFill>
              <a:latin typeface="+mj-ea"/>
              <a:ea typeface="+mj-ea"/>
            </a:endParaRPr>
          </a:p>
        </p:txBody>
      </p:sp>
      <p:sp>
        <p:nvSpPr>
          <p:cNvPr id="30" name="TextBox 28"/>
          <p:cNvSpPr txBox="1"/>
          <p:nvPr/>
        </p:nvSpPr>
        <p:spPr>
          <a:xfrm>
            <a:off x="5390901" y="3271173"/>
            <a:ext cx="895145" cy="328231"/>
          </a:xfrm>
          <a:prstGeom prst="rect">
            <a:avLst/>
          </a:prstGeom>
          <a:noFill/>
        </p:spPr>
        <p:txBody>
          <a:bodyPr wrap="square" lIns="0" tIns="0" rIns="0" bIns="0" rtlCol="0">
            <a:spAutoFit/>
          </a:bodyPr>
          <a:lstStyle/>
          <a:p>
            <a:pPr algn="ctr"/>
            <a:r>
              <a:rPr lang="en-US" altLang="zh-CN" sz="2135" b="1" dirty="0">
                <a:solidFill>
                  <a:schemeClr val="bg1"/>
                </a:solidFill>
                <a:latin typeface="+mj-ea"/>
                <a:ea typeface="+mj-ea"/>
              </a:rPr>
              <a:t>10%</a:t>
            </a:r>
            <a:endParaRPr lang="zh-CN" altLang="en-US" sz="2135" b="1" dirty="0">
              <a:solidFill>
                <a:schemeClr val="bg1"/>
              </a:solidFill>
              <a:latin typeface="+mj-ea"/>
              <a:ea typeface="+mj-ea"/>
            </a:endParaRPr>
          </a:p>
        </p:txBody>
      </p:sp>
      <p:sp>
        <p:nvSpPr>
          <p:cNvPr id="31" name="TextBox 29"/>
          <p:cNvSpPr txBox="1"/>
          <p:nvPr/>
        </p:nvSpPr>
        <p:spPr>
          <a:xfrm>
            <a:off x="2744300" y="5191693"/>
            <a:ext cx="895145" cy="328231"/>
          </a:xfrm>
          <a:prstGeom prst="rect">
            <a:avLst/>
          </a:prstGeom>
          <a:noFill/>
        </p:spPr>
        <p:txBody>
          <a:bodyPr wrap="square" lIns="0" tIns="0" rIns="0" bIns="0" rtlCol="0">
            <a:spAutoFit/>
          </a:bodyPr>
          <a:lstStyle/>
          <a:p>
            <a:pPr algn="ctr"/>
            <a:r>
              <a:rPr lang="en-US" altLang="zh-CN" sz="2135" b="1" dirty="0">
                <a:solidFill>
                  <a:schemeClr val="bg1"/>
                </a:solidFill>
                <a:latin typeface="+mj-ea"/>
                <a:ea typeface="+mj-ea"/>
              </a:rPr>
              <a:t>35%</a:t>
            </a:r>
            <a:endParaRPr lang="zh-CN" altLang="en-US" sz="2135" b="1" dirty="0">
              <a:solidFill>
                <a:schemeClr val="bg1"/>
              </a:solidFill>
              <a:latin typeface="+mj-ea"/>
              <a:ea typeface="+mj-ea"/>
            </a:endParaRPr>
          </a:p>
        </p:txBody>
      </p:sp>
      <p:sp>
        <p:nvSpPr>
          <p:cNvPr id="32" name="TextBox 30"/>
          <p:cNvSpPr txBox="1"/>
          <p:nvPr/>
        </p:nvSpPr>
        <p:spPr>
          <a:xfrm>
            <a:off x="4727430" y="5201456"/>
            <a:ext cx="895145" cy="328231"/>
          </a:xfrm>
          <a:prstGeom prst="rect">
            <a:avLst/>
          </a:prstGeom>
          <a:noFill/>
        </p:spPr>
        <p:txBody>
          <a:bodyPr wrap="square" lIns="0" tIns="0" rIns="0" bIns="0" rtlCol="0">
            <a:spAutoFit/>
          </a:bodyPr>
          <a:lstStyle/>
          <a:p>
            <a:pPr algn="ctr"/>
            <a:r>
              <a:rPr lang="en-US" altLang="zh-CN" sz="2135" b="1" dirty="0">
                <a:solidFill>
                  <a:schemeClr val="bg1"/>
                </a:solidFill>
                <a:latin typeface="+mj-ea"/>
                <a:ea typeface="+mj-ea"/>
              </a:rPr>
              <a:t>20%</a:t>
            </a:r>
            <a:endParaRPr lang="zh-CN" altLang="en-US" sz="2135" b="1" dirty="0">
              <a:solidFill>
                <a:schemeClr val="bg1"/>
              </a:solidFill>
              <a:latin typeface="+mj-ea"/>
              <a:ea typeface="+mj-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6000">
                                          <p:cBhvr additive="base">
                                            <p:cTn id="7" dur="150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500"/>
                                            <p:tgtEl>
                                              <p:spTgt spid="3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lef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ppt_x</p:attrName>
                                            </p:attrNameLst>
                                          </p:cBhvr>
                                          <p:tavLst>
                                            <p:tav tm="0">
                                              <p:val>
                                                <p:strVal val="#ppt_x-#ppt_w*1.125000"/>
                                              </p:val>
                                            </p:tav>
                                            <p:tav tm="100000">
                                              <p:val>
                                                <p:strVal val="#ppt_x"/>
                                              </p:val>
                                            </p:tav>
                                          </p:tavLst>
                                        </p:anim>
                                        <p:animEffect transition="in" filter="wipe(right)">
                                          <p:cBhvr>
                                            <p:cTn id="77" dur="500"/>
                                            <p:tgtEl>
                                              <p:spTgt spid="1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6"/>
                                            </p:tgtEl>
                                            <p:attrNameLst>
                                              <p:attrName>style.visibility</p:attrName>
                                            </p:attrNameLst>
                                          </p:cBhvr>
                                          <p:to>
                                            <p:strVal val="visible"/>
                                          </p:to>
                                        </p:set>
                                        <p:animEffect transition="in" filter="wipe(up)">
                                          <p:cBhvr>
                                            <p:cTn id="90" dur="500"/>
                                            <p:tgtEl>
                                              <p:spTgt spid="2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P spid="15" grpId="0"/>
          <p:bldP spid="16" grpId="0"/>
          <p:bldP spid="17" grpId="0"/>
          <p:bldP spid="18" grpId="0"/>
          <p:bldP spid="19" grpId="0"/>
          <p:bldP spid="25" grpId="0"/>
          <p:bldP spid="26" grpId="0"/>
          <p:bldP spid="27" grpId="0"/>
          <p:bldP spid="28" grpId="0"/>
          <p:bldP spid="29" grpId="0"/>
          <p:bldP spid="30" grpId="0"/>
          <p:bldP spid="31" grpId="0"/>
          <p:bldP spid="32"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07899" y="1796819"/>
            <a:ext cx="3334836" cy="1509992"/>
            <a:chOff x="4304043" y="1286668"/>
            <a:chExt cx="3837944" cy="2757793"/>
          </a:xfrm>
          <a:effectLst>
            <a:outerShdw blurRad="381000" dist="254000" dir="8100000" algn="tr" rotWithShape="0">
              <a:prstClr val="black">
                <a:alpha val="40000"/>
              </a:prstClr>
            </a:outerShdw>
          </a:effectLst>
        </p:grpSpPr>
        <p:sp>
          <p:nvSpPr>
            <p:cNvPr id="5" name="圆角矩形 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sp>
          <p:nvSpPr>
            <p:cNvPr id="6" name="圆角矩形 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grpSp>
      <p:grpSp>
        <p:nvGrpSpPr>
          <p:cNvPr id="7" name="组合 6"/>
          <p:cNvGrpSpPr/>
          <p:nvPr/>
        </p:nvGrpSpPr>
        <p:grpSpPr>
          <a:xfrm>
            <a:off x="2809322" y="2088755"/>
            <a:ext cx="828061" cy="82806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sp>
          <p:nvSpPr>
            <p:cNvPr id="9" name="椭圆 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grpSp>
      <p:grpSp>
        <p:nvGrpSpPr>
          <p:cNvPr id="10" name="Group 41"/>
          <p:cNvGrpSpPr/>
          <p:nvPr/>
        </p:nvGrpSpPr>
        <p:grpSpPr bwMode="auto">
          <a:xfrm>
            <a:off x="3760239" y="2088753"/>
            <a:ext cx="1944228" cy="1066336"/>
            <a:chOff x="0" y="0"/>
            <a:chExt cx="2419" cy="1343"/>
          </a:xfrm>
        </p:grpSpPr>
        <p:sp>
          <p:nvSpPr>
            <p:cNvPr id="1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dirty="0">
                  <a:solidFill>
                    <a:schemeClr val="tx1">
                      <a:lumMod val="65000"/>
                      <a:lumOff val="35000"/>
                    </a:schemeClr>
                  </a:solidFill>
                  <a:latin typeface="+mj-ea"/>
                  <a:ea typeface="+mj-ea"/>
                  <a:cs typeface="Bebas Neue" panose="020B0606020202050201" charset="0"/>
                  <a:sym typeface="Bebas Neue" panose="020B0606020202050201" charset="0"/>
                </a:rPr>
                <a:t>单击此处添加标题</a:t>
              </a:r>
              <a:endParaRPr lang="en-US" sz="1600" dirty="0">
                <a:solidFill>
                  <a:schemeClr val="tx1">
                    <a:lumMod val="65000"/>
                    <a:lumOff val="35000"/>
                  </a:schemeClr>
                </a:solidFill>
                <a:latin typeface="+mj-ea"/>
                <a:ea typeface="+mj-ea"/>
                <a:cs typeface="Bebas Neue" panose="020B0606020202050201" charset="0"/>
                <a:sym typeface="Bebas Neue" panose="020B0606020202050201" charset="0"/>
              </a:endParaRPr>
            </a:p>
          </p:txBody>
        </p:sp>
        <p:sp>
          <p:nvSpPr>
            <p:cNvPr id="1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此处添加详细文本描述，建议与标题相关并符合整体语言风格，语言描述尽量</a:t>
              </a:r>
              <a:endParaRPr lang="en-US" sz="1200" dirty="0">
                <a:solidFill>
                  <a:schemeClr val="tx1">
                    <a:lumMod val="65000"/>
                    <a:lumOff val="35000"/>
                  </a:schemeClr>
                </a:solidFill>
                <a:latin typeface="+mj-ea"/>
                <a:ea typeface="+mj-ea"/>
                <a:cs typeface="Lato Light" charset="0"/>
                <a:sym typeface="Lato Light" charset="0"/>
              </a:endParaRPr>
            </a:p>
          </p:txBody>
        </p:sp>
      </p:grpSp>
      <p:sp>
        <p:nvSpPr>
          <p:cNvPr id="13" name="Freeform 9"/>
          <p:cNvSpPr>
            <a:spLocks noEditPoints="1"/>
          </p:cNvSpPr>
          <p:nvPr/>
        </p:nvSpPr>
        <p:spPr bwMode="auto">
          <a:xfrm>
            <a:off x="3000648" y="2343079"/>
            <a:ext cx="375947" cy="299288"/>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accent1"/>
          </a:solidFill>
          <a:ln>
            <a:noFill/>
          </a:ln>
        </p:spPr>
        <p:txBody>
          <a:bodyPr vert="horz" wrap="square" lIns="121920" tIns="60960" rIns="121920" bIns="60960" numCol="1" anchor="t" anchorCtr="0" compatLnSpc="1"/>
          <a:lstStyle/>
          <a:p>
            <a:pPr algn="ctr" fontAlgn="base">
              <a:spcBef>
                <a:spcPct val="0"/>
              </a:spcBef>
              <a:spcAft>
                <a:spcPct val="0"/>
              </a:spcAft>
              <a:defRPr/>
            </a:pPr>
            <a:endParaRPr lang="en-US" sz="2935" kern="0">
              <a:solidFill>
                <a:schemeClr val="tx1">
                  <a:lumMod val="65000"/>
                  <a:lumOff val="35000"/>
                </a:schemeClr>
              </a:solidFill>
              <a:latin typeface="+mj-ea"/>
              <a:ea typeface="+mj-ea"/>
              <a:sym typeface="Gill Sans" charset="0"/>
            </a:endParaRPr>
          </a:p>
        </p:txBody>
      </p:sp>
      <p:grpSp>
        <p:nvGrpSpPr>
          <p:cNvPr id="14" name="组合 13"/>
          <p:cNvGrpSpPr/>
          <p:nvPr/>
        </p:nvGrpSpPr>
        <p:grpSpPr>
          <a:xfrm>
            <a:off x="6384033" y="1796819"/>
            <a:ext cx="3334836" cy="1509992"/>
            <a:chOff x="4304043" y="1286668"/>
            <a:chExt cx="38379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sp>
          <p:nvSpPr>
            <p:cNvPr id="16" name="圆角矩形 1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grpSp>
      <p:grpSp>
        <p:nvGrpSpPr>
          <p:cNvPr id="17" name="组合 16"/>
          <p:cNvGrpSpPr/>
          <p:nvPr/>
        </p:nvGrpSpPr>
        <p:grpSpPr>
          <a:xfrm>
            <a:off x="6585455" y="2088755"/>
            <a:ext cx="828061" cy="82806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sp>
          <p:nvSpPr>
            <p:cNvPr id="19" name="椭圆 1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grpSp>
      <p:grpSp>
        <p:nvGrpSpPr>
          <p:cNvPr id="20" name="Group 41"/>
          <p:cNvGrpSpPr/>
          <p:nvPr/>
        </p:nvGrpSpPr>
        <p:grpSpPr bwMode="auto">
          <a:xfrm>
            <a:off x="7536373" y="2088753"/>
            <a:ext cx="1944228" cy="1066336"/>
            <a:chOff x="0" y="0"/>
            <a:chExt cx="2419" cy="1343"/>
          </a:xfrm>
        </p:grpSpPr>
        <p:sp>
          <p:nvSpPr>
            <p:cNvPr id="2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dirty="0">
                  <a:solidFill>
                    <a:schemeClr val="tx1">
                      <a:lumMod val="65000"/>
                      <a:lumOff val="35000"/>
                    </a:schemeClr>
                  </a:solidFill>
                  <a:latin typeface="+mj-ea"/>
                  <a:ea typeface="+mj-ea"/>
                  <a:cs typeface="Bebas Neue" panose="020B0606020202050201" charset="0"/>
                  <a:sym typeface="Bebas Neue" panose="020B0606020202050201" charset="0"/>
                </a:rPr>
                <a:t>单击此处添加标题</a:t>
              </a:r>
              <a:endParaRPr lang="en-US" sz="1600" dirty="0">
                <a:solidFill>
                  <a:schemeClr val="tx1">
                    <a:lumMod val="65000"/>
                    <a:lumOff val="35000"/>
                  </a:schemeClr>
                </a:solidFill>
                <a:latin typeface="+mj-ea"/>
                <a:ea typeface="+mj-ea"/>
                <a:cs typeface="Bebas Neue" panose="020B0606020202050201" charset="0"/>
                <a:sym typeface="Bebas Neue" panose="020B0606020202050201" charset="0"/>
              </a:endParaRPr>
            </a:p>
          </p:txBody>
        </p:sp>
        <p:sp>
          <p:nvSpPr>
            <p:cNvPr id="2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此处添加详细文本描述，建议与标题相关并符合整体语言风格，语言描述尽量</a:t>
              </a:r>
              <a:endParaRPr lang="en-US" sz="1200" dirty="0">
                <a:solidFill>
                  <a:schemeClr val="tx1">
                    <a:lumMod val="65000"/>
                    <a:lumOff val="35000"/>
                  </a:schemeClr>
                </a:solidFill>
                <a:latin typeface="+mj-ea"/>
                <a:ea typeface="+mj-ea"/>
                <a:cs typeface="Lato Light" charset="0"/>
                <a:sym typeface="Lato Light" charset="0"/>
              </a:endParaRPr>
            </a:p>
          </p:txBody>
        </p:sp>
      </p:grpSp>
      <p:sp>
        <p:nvSpPr>
          <p:cNvPr id="23" name="Freeform 8"/>
          <p:cNvSpPr>
            <a:spLocks noEditPoints="1"/>
          </p:cNvSpPr>
          <p:nvPr/>
        </p:nvSpPr>
        <p:spPr bwMode="auto">
          <a:xfrm>
            <a:off x="6836508" y="2396761"/>
            <a:ext cx="325955" cy="322992"/>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accent2"/>
          </a:solidFill>
          <a:ln>
            <a:noFill/>
          </a:ln>
        </p:spPr>
        <p:txBody>
          <a:bodyPr vert="horz" wrap="square" lIns="121920" tIns="60960" rIns="121920" bIns="60960" numCol="1" anchor="t" anchorCtr="0" compatLnSpc="1"/>
          <a:lstStyle/>
          <a:p>
            <a:pPr algn="ctr" fontAlgn="base">
              <a:spcBef>
                <a:spcPct val="0"/>
              </a:spcBef>
              <a:spcAft>
                <a:spcPct val="0"/>
              </a:spcAft>
              <a:defRPr/>
            </a:pPr>
            <a:endParaRPr lang="en-US" sz="2935" kern="0">
              <a:solidFill>
                <a:schemeClr val="tx1">
                  <a:lumMod val="65000"/>
                  <a:lumOff val="35000"/>
                </a:schemeClr>
              </a:solidFill>
              <a:latin typeface="+mj-ea"/>
              <a:ea typeface="+mj-ea"/>
              <a:sym typeface="Gill Sans" charset="0"/>
            </a:endParaRPr>
          </a:p>
        </p:txBody>
      </p:sp>
      <p:grpSp>
        <p:nvGrpSpPr>
          <p:cNvPr id="24" name="组合 23"/>
          <p:cNvGrpSpPr/>
          <p:nvPr/>
        </p:nvGrpSpPr>
        <p:grpSpPr>
          <a:xfrm>
            <a:off x="2607899" y="3744152"/>
            <a:ext cx="3334836" cy="1509992"/>
            <a:chOff x="4304043" y="1286668"/>
            <a:chExt cx="3837944" cy="2757793"/>
          </a:xfrm>
          <a:effectLst>
            <a:outerShdw blurRad="381000" dist="254000" dir="8100000" algn="tr" rotWithShape="0">
              <a:prstClr val="black">
                <a:alpha val="40000"/>
              </a:prstClr>
            </a:outerShdw>
          </a:effectLst>
        </p:grpSpPr>
        <p:sp>
          <p:nvSpPr>
            <p:cNvPr id="25" name="圆角矩形 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sp>
          <p:nvSpPr>
            <p:cNvPr id="26" name="圆角矩形 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grpSp>
      <p:grpSp>
        <p:nvGrpSpPr>
          <p:cNvPr id="27" name="组合 26"/>
          <p:cNvGrpSpPr/>
          <p:nvPr/>
        </p:nvGrpSpPr>
        <p:grpSpPr>
          <a:xfrm>
            <a:off x="2809322" y="4036089"/>
            <a:ext cx="828061" cy="82806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grpSp>
      <p:grpSp>
        <p:nvGrpSpPr>
          <p:cNvPr id="30" name="Group 41"/>
          <p:cNvGrpSpPr/>
          <p:nvPr/>
        </p:nvGrpSpPr>
        <p:grpSpPr bwMode="auto">
          <a:xfrm>
            <a:off x="3760239" y="4036087"/>
            <a:ext cx="1944228" cy="1066336"/>
            <a:chOff x="0" y="0"/>
            <a:chExt cx="2419" cy="1343"/>
          </a:xfrm>
        </p:grpSpPr>
        <p:sp>
          <p:nvSpPr>
            <p:cNvPr id="3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dirty="0">
                  <a:solidFill>
                    <a:schemeClr val="tx1">
                      <a:lumMod val="65000"/>
                      <a:lumOff val="35000"/>
                    </a:schemeClr>
                  </a:solidFill>
                  <a:latin typeface="+mj-ea"/>
                  <a:ea typeface="+mj-ea"/>
                  <a:cs typeface="Bebas Neue" panose="020B0606020202050201" charset="0"/>
                  <a:sym typeface="Bebas Neue" panose="020B0606020202050201" charset="0"/>
                </a:rPr>
                <a:t>单击此处添加标题</a:t>
              </a:r>
              <a:endParaRPr lang="en-US" sz="1600" dirty="0">
                <a:solidFill>
                  <a:schemeClr val="tx1">
                    <a:lumMod val="65000"/>
                    <a:lumOff val="35000"/>
                  </a:schemeClr>
                </a:solidFill>
                <a:latin typeface="+mj-ea"/>
                <a:ea typeface="+mj-ea"/>
                <a:cs typeface="Bebas Neue" panose="020B0606020202050201" charset="0"/>
                <a:sym typeface="Bebas Neue" panose="020B0606020202050201" charset="0"/>
              </a:endParaRPr>
            </a:p>
          </p:txBody>
        </p:sp>
        <p:sp>
          <p:nvSpPr>
            <p:cNvPr id="3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smtClean="0">
                  <a:solidFill>
                    <a:schemeClr val="tx1">
                      <a:lumMod val="65000"/>
                      <a:lumOff val="35000"/>
                    </a:schemeClr>
                  </a:solidFill>
                  <a:latin typeface="+mj-ea"/>
                  <a:ea typeface="+mj-ea"/>
                  <a:cs typeface="Lato Light" charset="0"/>
                  <a:sym typeface="Lato Light" charset="0"/>
                </a:rPr>
                <a:t>  </a:t>
              </a:r>
              <a:endParaRPr lang="en-US" altLang="zh-CN" sz="1200" dirty="0">
                <a:solidFill>
                  <a:schemeClr val="tx1">
                    <a:lumMod val="65000"/>
                    <a:lumOff val="35000"/>
                  </a:schemeClr>
                </a:solidFill>
                <a:latin typeface="+mj-ea"/>
                <a:ea typeface="+mj-ea"/>
                <a:cs typeface="Lato Light" charset="0"/>
                <a:sym typeface="Lato Light" charset="0"/>
              </a:endParaRPr>
            </a:p>
          </p:txBody>
        </p:sp>
      </p:grpSp>
      <p:sp>
        <p:nvSpPr>
          <p:cNvPr id="33" name="Freeform 7"/>
          <p:cNvSpPr/>
          <p:nvPr/>
        </p:nvSpPr>
        <p:spPr bwMode="auto">
          <a:xfrm>
            <a:off x="2989981" y="4251580"/>
            <a:ext cx="394945" cy="397075"/>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chemeClr val="accent3"/>
          </a:solidFill>
          <a:ln>
            <a:noFill/>
          </a:ln>
        </p:spPr>
        <p:txBody>
          <a:bodyPr vert="horz" wrap="square" lIns="121920" tIns="60960" rIns="121920" bIns="60960" numCol="1" anchor="t" anchorCtr="0" compatLnSpc="1"/>
          <a:lstStyle/>
          <a:p>
            <a:pPr algn="ctr" fontAlgn="base">
              <a:spcBef>
                <a:spcPct val="0"/>
              </a:spcBef>
              <a:spcAft>
                <a:spcPct val="0"/>
              </a:spcAft>
              <a:defRPr/>
            </a:pPr>
            <a:endParaRPr lang="en-US" sz="2935" kern="0">
              <a:solidFill>
                <a:schemeClr val="tx1">
                  <a:lumMod val="65000"/>
                  <a:lumOff val="35000"/>
                </a:schemeClr>
              </a:solidFill>
              <a:latin typeface="+mj-ea"/>
              <a:ea typeface="+mj-ea"/>
              <a:sym typeface="Gill Sans" charset="0"/>
            </a:endParaRPr>
          </a:p>
        </p:txBody>
      </p:sp>
      <p:grpSp>
        <p:nvGrpSpPr>
          <p:cNvPr id="34" name="组合 33"/>
          <p:cNvGrpSpPr/>
          <p:nvPr/>
        </p:nvGrpSpPr>
        <p:grpSpPr>
          <a:xfrm>
            <a:off x="6385702" y="3744152"/>
            <a:ext cx="3334836" cy="1509992"/>
            <a:chOff x="4304043" y="1286668"/>
            <a:chExt cx="3837944" cy="2757793"/>
          </a:xfrm>
          <a:effectLst>
            <a:outerShdw blurRad="381000" dist="254000" dir="8100000" algn="tr" rotWithShape="0">
              <a:prstClr val="black">
                <a:alpha val="40000"/>
              </a:prstClr>
            </a:outerShdw>
          </a:effectLst>
        </p:grpSpPr>
        <p:sp>
          <p:nvSpPr>
            <p:cNvPr id="35" name="圆角矩形 3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sp>
          <p:nvSpPr>
            <p:cNvPr id="36" name="圆角矩形 3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latin typeface="+mj-ea"/>
                <a:ea typeface="+mj-ea"/>
              </a:endParaRPr>
            </a:p>
          </p:txBody>
        </p:sp>
      </p:grpSp>
      <p:grpSp>
        <p:nvGrpSpPr>
          <p:cNvPr id="37" name="组合 36"/>
          <p:cNvGrpSpPr/>
          <p:nvPr/>
        </p:nvGrpSpPr>
        <p:grpSpPr>
          <a:xfrm>
            <a:off x="6587124" y="4036089"/>
            <a:ext cx="828061" cy="82806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65000"/>
                    <a:lumOff val="35000"/>
                  </a:schemeClr>
                </a:solidFill>
                <a:latin typeface="+mj-ea"/>
                <a:ea typeface="+mj-ea"/>
              </a:endParaRPr>
            </a:p>
          </p:txBody>
        </p:sp>
      </p:grpSp>
      <p:grpSp>
        <p:nvGrpSpPr>
          <p:cNvPr id="40" name="Group 41"/>
          <p:cNvGrpSpPr/>
          <p:nvPr/>
        </p:nvGrpSpPr>
        <p:grpSpPr bwMode="auto">
          <a:xfrm>
            <a:off x="7538042" y="4036087"/>
            <a:ext cx="1944228" cy="1066336"/>
            <a:chOff x="0" y="0"/>
            <a:chExt cx="2419" cy="1343"/>
          </a:xfrm>
        </p:grpSpPr>
        <p:sp>
          <p:nvSpPr>
            <p:cNvPr id="41"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dirty="0">
                  <a:solidFill>
                    <a:schemeClr val="tx1">
                      <a:lumMod val="65000"/>
                      <a:lumOff val="35000"/>
                    </a:schemeClr>
                  </a:solidFill>
                  <a:latin typeface="+mj-ea"/>
                  <a:ea typeface="+mj-ea"/>
                  <a:cs typeface="Bebas Neue" panose="020B0606020202050201" charset="0"/>
                  <a:sym typeface="Bebas Neue" panose="020B0606020202050201" charset="0"/>
                </a:rPr>
                <a:t>单击此处添加标题</a:t>
              </a:r>
              <a:endParaRPr lang="en-US" sz="1600" dirty="0">
                <a:solidFill>
                  <a:schemeClr val="tx1">
                    <a:lumMod val="65000"/>
                    <a:lumOff val="35000"/>
                  </a:schemeClr>
                </a:solidFill>
                <a:latin typeface="+mj-ea"/>
                <a:ea typeface="+mj-ea"/>
                <a:cs typeface="Bebas Neue" panose="020B0606020202050201" charset="0"/>
                <a:sym typeface="Bebas Neue" panose="020B0606020202050201" charset="0"/>
              </a:endParaRPr>
            </a:p>
          </p:txBody>
        </p:sp>
        <p:sp>
          <p:nvSpPr>
            <p:cNvPr id="42"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65000"/>
                      <a:lumOff val="35000"/>
                    </a:schemeClr>
                  </a:solidFill>
                  <a:latin typeface="+mj-ea"/>
                  <a:ea typeface="+mj-ea"/>
                  <a:cs typeface="Lato Light" charset="0"/>
                  <a:sym typeface="Lato Light" charset="0"/>
                </a:rPr>
                <a:t>此处添加详细文本描述，建议与标题相关并符合整体语言风格，语言描述尽量</a:t>
              </a:r>
              <a:endParaRPr lang="en-US" sz="1200" dirty="0">
                <a:solidFill>
                  <a:schemeClr val="tx1">
                    <a:lumMod val="65000"/>
                    <a:lumOff val="35000"/>
                  </a:schemeClr>
                </a:solidFill>
                <a:latin typeface="+mj-ea"/>
                <a:ea typeface="+mj-ea"/>
                <a:cs typeface="Lato Light" charset="0"/>
                <a:sym typeface="Lato Light" charset="0"/>
              </a:endParaRPr>
            </a:p>
          </p:txBody>
        </p:sp>
      </p:grpSp>
      <p:sp>
        <p:nvSpPr>
          <p:cNvPr id="43" name="Freeform 6"/>
          <p:cNvSpPr>
            <a:spLocks noEditPoints="1"/>
          </p:cNvSpPr>
          <p:nvPr/>
        </p:nvSpPr>
        <p:spPr bwMode="auto">
          <a:xfrm>
            <a:off x="6840927" y="4280226"/>
            <a:ext cx="362949" cy="368429"/>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accent4"/>
          </a:solidFill>
          <a:ln>
            <a:noFill/>
          </a:ln>
        </p:spPr>
        <p:txBody>
          <a:bodyPr vert="horz" wrap="square" lIns="121920" tIns="60960" rIns="121920" bIns="60960" numCol="1" anchor="t" anchorCtr="0" compatLnSpc="1"/>
          <a:lstStyle/>
          <a:p>
            <a:pPr algn="ctr" fontAlgn="base">
              <a:spcBef>
                <a:spcPct val="0"/>
              </a:spcBef>
              <a:spcAft>
                <a:spcPct val="0"/>
              </a:spcAft>
              <a:defRPr/>
            </a:pPr>
            <a:endParaRPr lang="en-US" sz="2935" kern="0">
              <a:solidFill>
                <a:schemeClr val="tx1">
                  <a:lumMod val="65000"/>
                  <a:lumOff val="35000"/>
                </a:schemeClr>
              </a:solidFill>
              <a:latin typeface="+mj-ea"/>
              <a:ea typeface="+mj-ea"/>
              <a:sym typeface="Gill Sans" charset="0"/>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anim calcmode="lin" valueType="num">
                                      <p:cBhvr>
                                        <p:cTn id="34" dur="500" fill="hold"/>
                                        <p:tgtEl>
                                          <p:spTgt spid="23"/>
                                        </p:tgtEl>
                                        <p:attrNameLst>
                                          <p:attrName>ppt_x</p:attrName>
                                        </p:attrNameLst>
                                      </p:cBhvr>
                                      <p:tavLst>
                                        <p:tav tm="0">
                                          <p:val>
                                            <p:strVal val="#ppt_x"/>
                                          </p:val>
                                        </p:tav>
                                        <p:tav tm="100000">
                                          <p:val>
                                            <p:strVal val="#ppt_x"/>
                                          </p:val>
                                        </p:tav>
                                      </p:tavLst>
                                    </p:anim>
                                    <p:anim calcmode="lin" valueType="num">
                                      <p:cBhvr>
                                        <p:cTn id="35" dur="50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anim calcmode="lin" valueType="num">
                                      <p:cBhvr>
                                        <p:cTn id="54" dur="500" fill="hold"/>
                                        <p:tgtEl>
                                          <p:spTgt spid="33"/>
                                        </p:tgtEl>
                                        <p:attrNameLst>
                                          <p:attrName>ppt_x</p:attrName>
                                        </p:attrNameLst>
                                      </p:cBhvr>
                                      <p:tavLst>
                                        <p:tav tm="0">
                                          <p:val>
                                            <p:strVal val="#ppt_x"/>
                                          </p:val>
                                        </p:tav>
                                        <p:tav tm="100000">
                                          <p:val>
                                            <p:strVal val="#ppt_x"/>
                                          </p:val>
                                        </p:tav>
                                      </p:tavLst>
                                    </p:anim>
                                    <p:anim calcmode="lin" valueType="num">
                                      <p:cBhvr>
                                        <p:cTn id="55" dur="500" fill="hold"/>
                                        <p:tgtEl>
                                          <p:spTgt spid="33"/>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right)">
                                      <p:cBhvr>
                                        <p:cTn id="59" dur="500"/>
                                        <p:tgtEl>
                                          <p:spTgt spid="24"/>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animEffect transition="in" filter="fade">
                                      <p:cBhvr>
                                        <p:cTn id="69" dur="500"/>
                                        <p:tgtEl>
                                          <p:spTgt spid="37"/>
                                        </p:tgtEl>
                                      </p:cBhvr>
                                    </p:animEffect>
                                  </p:childTnLst>
                                </p:cTn>
                              </p:par>
                            </p:childTnLst>
                          </p:cTn>
                        </p:par>
                        <p:par>
                          <p:cTn id="70" fill="hold">
                            <p:stCondLst>
                              <p:cond delay="6500"/>
                            </p:stCondLst>
                            <p:childTnLst>
                              <p:par>
                                <p:cTn id="71" presetID="42" presetClass="entr" presetSubtype="0" fill="hold" grpId="0" nodeType="after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anim calcmode="lin" valueType="num">
                                      <p:cBhvr>
                                        <p:cTn id="74" dur="500" fill="hold"/>
                                        <p:tgtEl>
                                          <p:spTgt spid="43"/>
                                        </p:tgtEl>
                                        <p:attrNameLst>
                                          <p:attrName>ppt_x</p:attrName>
                                        </p:attrNameLst>
                                      </p:cBhvr>
                                      <p:tavLst>
                                        <p:tav tm="0">
                                          <p:val>
                                            <p:strVal val="#ppt_x"/>
                                          </p:val>
                                        </p:tav>
                                        <p:tav tm="100000">
                                          <p:val>
                                            <p:strVal val="#ppt_x"/>
                                          </p:val>
                                        </p:tav>
                                      </p:tavLst>
                                    </p:anim>
                                    <p:anim calcmode="lin" valueType="num">
                                      <p:cBhvr>
                                        <p:cTn id="75" dur="500" fill="hold"/>
                                        <p:tgtEl>
                                          <p:spTgt spid="43"/>
                                        </p:tgtEl>
                                        <p:attrNameLst>
                                          <p:attrName>ppt_y</p:attrName>
                                        </p:attrNameLst>
                                      </p:cBhvr>
                                      <p:tavLst>
                                        <p:tav tm="0">
                                          <p:val>
                                            <p:strVal val="#ppt_y+.1"/>
                                          </p:val>
                                        </p:tav>
                                        <p:tav tm="100000">
                                          <p:val>
                                            <p:strVal val="#ppt_y"/>
                                          </p:val>
                                        </p:tav>
                                      </p:tavLst>
                                    </p:anim>
                                  </p:childTnLst>
                                </p:cTn>
                              </p:par>
                            </p:childTnLst>
                          </p:cTn>
                        </p:par>
                        <p:par>
                          <p:cTn id="76" fill="hold">
                            <p:stCondLst>
                              <p:cond delay="7000"/>
                            </p:stCondLst>
                            <p:childTnLst>
                              <p:par>
                                <p:cTn id="77" presetID="22" presetClass="entr" presetSubtype="2"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right)">
                                      <p:cBhvr>
                                        <p:cTn id="79" dur="500"/>
                                        <p:tgtEl>
                                          <p:spTgt spid="34"/>
                                        </p:tgtEl>
                                      </p:cBhvr>
                                    </p:animEffect>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3" grpId="0" animBg="1"/>
      <p:bldP spid="33" grpId="0" animBg="1"/>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68120" y="1344956"/>
            <a:ext cx="2763947" cy="3446339"/>
            <a:chOff x="2285732" y="3716686"/>
            <a:chExt cx="2763946" cy="3446339"/>
          </a:xfrm>
        </p:grpSpPr>
        <p:grpSp>
          <p:nvGrpSpPr>
            <p:cNvPr id="6" name="组合 5"/>
            <p:cNvGrpSpPr/>
            <p:nvPr/>
          </p:nvGrpSpPr>
          <p:grpSpPr>
            <a:xfrm>
              <a:off x="2285732" y="3716686"/>
              <a:ext cx="2763946" cy="3446339"/>
              <a:chOff x="3295850" y="1908877"/>
              <a:chExt cx="3738030" cy="4660916"/>
            </a:xfrm>
          </p:grpSpPr>
          <p:sp>
            <p:nvSpPr>
              <p:cNvPr id="13" name="圆角矩形 12"/>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4"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15" name="圆角矩形 1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16"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25400">
                <a:noFill/>
              </a:ln>
              <a:effectLst>
                <a:outerShdw blurRad="254000" dist="114300" dir="2700000" algn="tl" rotWithShape="0">
                  <a:prstClr val="black">
                    <a:alpha val="25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728219" y="4347491"/>
              <a:ext cx="1068358" cy="1076472"/>
              <a:chOff x="2711519" y="4342226"/>
              <a:chExt cx="1068358" cy="1076472"/>
            </a:xfrm>
          </p:grpSpPr>
          <p:sp>
            <p:nvSpPr>
              <p:cNvPr id="11" name="文本框 10"/>
              <p:cNvSpPr txBox="1"/>
              <p:nvPr/>
            </p:nvSpPr>
            <p:spPr>
              <a:xfrm>
                <a:off x="2711519" y="4342226"/>
                <a:ext cx="1031437" cy="830997"/>
              </a:xfrm>
              <a:prstGeom prst="rect">
                <a:avLst/>
              </a:prstGeom>
              <a:noFill/>
            </p:spPr>
            <p:txBody>
              <a:bodyPr wrap="square" rtlCol="0">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rPr>
                  <a:t>01</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738818" y="4957033"/>
                <a:ext cx="1041059"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STEP</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3962441" y="3627620"/>
            <a:ext cx="2754423" cy="3446339"/>
            <a:chOff x="3885937" y="2769115"/>
            <a:chExt cx="2754422" cy="3446339"/>
          </a:xfrm>
        </p:grpSpPr>
        <p:grpSp>
          <p:nvGrpSpPr>
            <p:cNvPr id="18" name="组合 17"/>
            <p:cNvGrpSpPr/>
            <p:nvPr/>
          </p:nvGrpSpPr>
          <p:grpSpPr>
            <a:xfrm>
              <a:off x="3885937" y="2769115"/>
              <a:ext cx="2754422" cy="3446339"/>
              <a:chOff x="3295850" y="1895995"/>
              <a:chExt cx="3725149" cy="4660916"/>
            </a:xfrm>
          </p:grpSpPr>
          <p:sp>
            <p:nvSpPr>
              <p:cNvPr id="22" name="圆角矩形 21"/>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3"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24" name="圆角矩形 23"/>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2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25400">
                <a:noFill/>
              </a:ln>
              <a:effectLst>
                <a:outerShdw blurRad="254000" dist="114300" dir="2700000" algn="tl" rotWithShape="0">
                  <a:prstClr val="black">
                    <a:alpha val="25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352303" y="3414855"/>
              <a:ext cx="1045498" cy="1076472"/>
              <a:chOff x="2734379" y="4342226"/>
              <a:chExt cx="1045498" cy="1076472"/>
            </a:xfrm>
          </p:grpSpPr>
          <p:sp>
            <p:nvSpPr>
              <p:cNvPr id="20" name="文本框 19"/>
              <p:cNvSpPr txBox="1"/>
              <p:nvPr/>
            </p:nvSpPr>
            <p:spPr>
              <a:xfrm>
                <a:off x="2734379" y="4342226"/>
                <a:ext cx="1031437" cy="830997"/>
              </a:xfrm>
              <a:prstGeom prst="rect">
                <a:avLst/>
              </a:prstGeom>
              <a:noFill/>
            </p:spPr>
            <p:txBody>
              <a:bodyPr wrap="square" rtlCol="0">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rPr>
                  <a:t>03</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738818" y="4957033"/>
                <a:ext cx="1041059"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STEP</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26" name="组合 25"/>
          <p:cNvGrpSpPr/>
          <p:nvPr/>
        </p:nvGrpSpPr>
        <p:grpSpPr>
          <a:xfrm>
            <a:off x="6283546" y="1332379"/>
            <a:ext cx="2754423" cy="3446339"/>
            <a:chOff x="5489223" y="1837839"/>
            <a:chExt cx="2754422" cy="3446339"/>
          </a:xfrm>
        </p:grpSpPr>
        <p:grpSp>
          <p:nvGrpSpPr>
            <p:cNvPr id="27" name="组合 26"/>
            <p:cNvGrpSpPr/>
            <p:nvPr/>
          </p:nvGrpSpPr>
          <p:grpSpPr>
            <a:xfrm>
              <a:off x="5489223" y="1837839"/>
              <a:ext cx="2754422" cy="3446339"/>
              <a:chOff x="3295850" y="1895995"/>
              <a:chExt cx="3725149" cy="4660916"/>
            </a:xfrm>
          </p:grpSpPr>
          <p:sp>
            <p:nvSpPr>
              <p:cNvPr id="31" name="圆角矩形 3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2"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33" name="圆角矩形 3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34"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5400">
                <a:noFill/>
              </a:ln>
              <a:effectLst>
                <a:outerShdw blurRad="254000" dist="114300" dir="2700000" algn="tl" rotWithShape="0">
                  <a:prstClr val="black">
                    <a:alpha val="25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937544" y="2483578"/>
              <a:ext cx="1045498" cy="1076472"/>
              <a:chOff x="2734379" y="4342226"/>
              <a:chExt cx="1045498" cy="1076472"/>
            </a:xfrm>
          </p:grpSpPr>
          <p:sp>
            <p:nvSpPr>
              <p:cNvPr id="29" name="文本框 28"/>
              <p:cNvSpPr txBox="1"/>
              <p:nvPr/>
            </p:nvSpPr>
            <p:spPr>
              <a:xfrm>
                <a:off x="2734379" y="4342226"/>
                <a:ext cx="1031437" cy="830997"/>
              </a:xfrm>
              <a:prstGeom prst="rect">
                <a:avLst/>
              </a:prstGeom>
              <a:noFill/>
            </p:spPr>
            <p:txBody>
              <a:bodyPr wrap="square" rtlCol="0">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rPr>
                  <a:t>02</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2738818" y="4957033"/>
                <a:ext cx="1041059"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STEP</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6280078" y="3623048"/>
            <a:ext cx="2754423" cy="3446339"/>
            <a:chOff x="7094696" y="911444"/>
            <a:chExt cx="2754422" cy="3446339"/>
          </a:xfrm>
        </p:grpSpPr>
        <p:grpSp>
          <p:nvGrpSpPr>
            <p:cNvPr id="36" name="组合 35"/>
            <p:cNvGrpSpPr/>
            <p:nvPr/>
          </p:nvGrpSpPr>
          <p:grpSpPr>
            <a:xfrm>
              <a:off x="7094696" y="911444"/>
              <a:ext cx="2754422" cy="3446339"/>
              <a:chOff x="3295850" y="1895995"/>
              <a:chExt cx="3725149" cy="4660916"/>
            </a:xfrm>
          </p:grpSpPr>
          <p:sp>
            <p:nvSpPr>
              <p:cNvPr id="40" name="圆角矩形 3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42" name="圆角矩形 4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25400">
                <a:noFill/>
              </a:ln>
              <a:effectLst>
                <a:outerShdw blurRad="254000" dist="114300" dir="2700000" algn="tl" rotWithShape="0">
                  <a:prstClr val="black">
                    <a:alpha val="25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7551706" y="1553014"/>
              <a:ext cx="1045498" cy="1076472"/>
              <a:chOff x="2734379" y="4342226"/>
              <a:chExt cx="1045498" cy="1076472"/>
            </a:xfrm>
          </p:grpSpPr>
          <p:sp>
            <p:nvSpPr>
              <p:cNvPr id="38" name="文本框 37"/>
              <p:cNvSpPr txBox="1"/>
              <p:nvPr/>
            </p:nvSpPr>
            <p:spPr>
              <a:xfrm>
                <a:off x="2734379" y="4342226"/>
                <a:ext cx="1031437" cy="830997"/>
              </a:xfrm>
              <a:prstGeom prst="rect">
                <a:avLst/>
              </a:prstGeom>
              <a:noFill/>
            </p:spPr>
            <p:txBody>
              <a:bodyPr wrap="square" rtlCol="0">
                <a:spAutoFit/>
              </a:bodyPr>
              <a:lstStyle/>
              <a:p>
                <a:pPr algn="ctr"/>
                <a:r>
                  <a:rPr lang="en-US" altLang="zh-CN" sz="4800" dirty="0">
                    <a:solidFill>
                      <a:schemeClr val="bg1"/>
                    </a:solidFill>
                    <a:latin typeface="微软雅黑" panose="020B0503020204020204" pitchFamily="34" charset="-122"/>
                    <a:ea typeface="微软雅黑" panose="020B0503020204020204" pitchFamily="34" charset="-122"/>
                  </a:rPr>
                  <a:t>04</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2738818" y="4957033"/>
                <a:ext cx="1041059" cy="461665"/>
              </a:xfrm>
              <a:prstGeom prst="rect">
                <a:avLst/>
              </a:prstGeom>
              <a:noFill/>
            </p:spPr>
            <p:txBody>
              <a:bodyPr wrap="square" rtlCol="0">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STEP</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44" name="组合 43"/>
          <p:cNvGrpSpPr/>
          <p:nvPr/>
        </p:nvGrpSpPr>
        <p:grpSpPr>
          <a:xfrm flipV="1">
            <a:off x="7847150" y="1342535"/>
            <a:ext cx="2438687" cy="732476"/>
            <a:chOff x="5246304" y="4593021"/>
            <a:chExt cx="2438687" cy="732476"/>
          </a:xfrm>
        </p:grpSpPr>
        <p:sp>
          <p:nvSpPr>
            <p:cNvPr id="45" name="椭圆 44"/>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47" name="Group 13"/>
          <p:cNvGrpSpPr>
            <a:grpSpLocks noChangeAspect="1"/>
          </p:cNvGrpSpPr>
          <p:nvPr/>
        </p:nvGrpSpPr>
        <p:grpSpPr bwMode="auto">
          <a:xfrm>
            <a:off x="8599237" y="1380229"/>
            <a:ext cx="339700" cy="267232"/>
            <a:chOff x="3996" y="2321"/>
            <a:chExt cx="75" cy="59"/>
          </a:xfrm>
          <a:solidFill>
            <a:schemeClr val="accent2"/>
          </a:solidFill>
          <a:effectLst/>
        </p:grpSpPr>
        <p:sp>
          <p:nvSpPr>
            <p:cNvPr id="48"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49" name="Freeform 15"/>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0" name="Freeform 16"/>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1"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flipH="1" flipV="1">
            <a:off x="1922730" y="1346698"/>
            <a:ext cx="2438687" cy="732476"/>
            <a:chOff x="5246304" y="4593021"/>
            <a:chExt cx="2438687" cy="732476"/>
          </a:xfrm>
        </p:grpSpPr>
        <p:sp>
          <p:nvSpPr>
            <p:cNvPr id="53" name="椭圆 5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4" name="任意多边形 5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55" name="Group 32"/>
          <p:cNvGrpSpPr>
            <a:grpSpLocks noChangeAspect="1"/>
          </p:cNvGrpSpPr>
          <p:nvPr/>
        </p:nvGrpSpPr>
        <p:grpSpPr bwMode="auto">
          <a:xfrm>
            <a:off x="1939829" y="1394548"/>
            <a:ext cx="354115" cy="230585"/>
            <a:chOff x="3798" y="2129"/>
            <a:chExt cx="86" cy="56"/>
          </a:xfrm>
          <a:solidFill>
            <a:srgbClr val="C00000"/>
          </a:solidFill>
          <a:effectLst/>
        </p:grpSpPr>
        <p:sp>
          <p:nvSpPr>
            <p:cNvPr id="56" name="Freeform 33"/>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7" name="Freeform 34"/>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8" name="Freeform 35"/>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59" name="Freeform 36"/>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0" name="Freeform 37"/>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1" name="Freeform 38"/>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2" name="Freeform 39"/>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3" name="Freeform 40"/>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4" name="Freeform 41"/>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5" name="Freeform 42"/>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6" name="Freeform 43"/>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7" name="Freeform 44"/>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8" name="Freeform 45"/>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69" name="Freeform 46"/>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sp>
        <p:nvSpPr>
          <p:cNvPr id="70" name="文本框 69"/>
          <p:cNvSpPr txBox="1"/>
          <p:nvPr/>
        </p:nvSpPr>
        <p:spPr>
          <a:xfrm>
            <a:off x="2314949" y="1342159"/>
            <a:ext cx="1493849" cy="338554"/>
          </a:xfrm>
          <a:prstGeom prst="rect">
            <a:avLst/>
          </a:prstGeom>
          <a:noFill/>
        </p:spPr>
        <p:txBody>
          <a:bodyPr wrap="square" lIns="91440" tIns="45720" rIns="91440" bIns="45720"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在此添加标题</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1830484" y="1604732"/>
            <a:ext cx="1898853" cy="461665"/>
          </a:xfrm>
          <a:prstGeom prst="rect">
            <a:avLst/>
          </a:prstGeom>
          <a:noFill/>
        </p:spPr>
        <p:txBody>
          <a:bodyPr wrap="square" lIns="91440" tIns="45720" rIns="91440" bIns="45720"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a:t>
            </a:r>
            <a:endParaRPr lang="zh-CN" altLang="en-US" sz="1200" dirty="0">
              <a:latin typeface="微软雅黑" panose="020B0503020204020204" pitchFamily="34" charset="-122"/>
              <a:ea typeface="微软雅黑" panose="020B0503020204020204" pitchFamily="34" charset="-122"/>
            </a:endParaRPr>
          </a:p>
        </p:txBody>
      </p:sp>
      <p:grpSp>
        <p:nvGrpSpPr>
          <p:cNvPr id="72" name="Group 27"/>
          <p:cNvGrpSpPr>
            <a:grpSpLocks noChangeAspect="1"/>
          </p:cNvGrpSpPr>
          <p:nvPr/>
        </p:nvGrpSpPr>
        <p:grpSpPr bwMode="auto">
          <a:xfrm>
            <a:off x="8631093" y="5003958"/>
            <a:ext cx="303919" cy="333815"/>
            <a:chOff x="3811" y="2125"/>
            <a:chExt cx="61" cy="67"/>
          </a:xfrm>
          <a:solidFill>
            <a:schemeClr val="accent4"/>
          </a:solidFill>
          <a:effectLst/>
        </p:grpSpPr>
        <p:sp>
          <p:nvSpPr>
            <p:cNvPr id="73"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74"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7829534" y="5194454"/>
            <a:ext cx="2438687" cy="732476"/>
            <a:chOff x="5246304" y="4593021"/>
            <a:chExt cx="2438687" cy="732476"/>
          </a:xfrm>
        </p:grpSpPr>
        <p:sp>
          <p:nvSpPr>
            <p:cNvPr id="76" name="椭圆 7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77" name="任意多边形 7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78" name="Group 20"/>
          <p:cNvGrpSpPr>
            <a:grpSpLocks noChangeAspect="1"/>
          </p:cNvGrpSpPr>
          <p:nvPr/>
        </p:nvGrpSpPr>
        <p:grpSpPr bwMode="auto">
          <a:xfrm>
            <a:off x="1946412" y="5062921"/>
            <a:ext cx="335173" cy="267232"/>
            <a:chOff x="3899" y="2225"/>
            <a:chExt cx="74" cy="59"/>
          </a:xfrm>
          <a:solidFill>
            <a:schemeClr val="accent3"/>
          </a:solidFill>
          <a:effectLst/>
        </p:grpSpPr>
        <p:sp>
          <p:nvSpPr>
            <p:cNvPr id="79"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80"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81"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sp>
          <p:nvSpPr>
            <p:cNvPr id="82"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flipH="1">
            <a:off x="1917945" y="5194454"/>
            <a:ext cx="2438687" cy="732476"/>
            <a:chOff x="5246304" y="4593021"/>
            <a:chExt cx="2438687" cy="732476"/>
          </a:xfrm>
        </p:grpSpPr>
        <p:sp>
          <p:nvSpPr>
            <p:cNvPr id="84" name="椭圆 8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85" name="任意多边形 8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sp>
        <p:nvSpPr>
          <p:cNvPr id="86" name="文本框 85"/>
          <p:cNvSpPr txBox="1"/>
          <p:nvPr/>
        </p:nvSpPr>
        <p:spPr>
          <a:xfrm>
            <a:off x="2314949" y="5041395"/>
            <a:ext cx="1493849" cy="338554"/>
          </a:xfrm>
          <a:prstGeom prst="rect">
            <a:avLst/>
          </a:prstGeom>
          <a:noFill/>
        </p:spPr>
        <p:txBody>
          <a:bodyPr wrap="square" lIns="91440" tIns="45720" rIns="91440" bIns="45720" rtlCol="0">
            <a:spAutoFit/>
          </a:bodyPr>
          <a:lstStyle/>
          <a:p>
            <a:r>
              <a:rPr lang="zh-CN" altLang="en-US" sz="1600" dirty="0">
                <a:solidFill>
                  <a:srgbClr val="01ACBE"/>
                </a:solidFill>
                <a:latin typeface="微软雅黑" panose="020B0503020204020204" pitchFamily="34" charset="-122"/>
                <a:ea typeface="微软雅黑" panose="020B0503020204020204" pitchFamily="34" charset="-122"/>
              </a:rPr>
              <a:t>在此添加</a:t>
            </a:r>
            <a:r>
              <a:rPr lang="zh-CN" altLang="en-US" sz="1600" dirty="0">
                <a:solidFill>
                  <a:schemeClr val="accent3"/>
                </a:solidFill>
                <a:latin typeface="微软雅黑" panose="020B0503020204020204" pitchFamily="34" charset="-122"/>
                <a:ea typeface="微软雅黑" panose="020B0503020204020204" pitchFamily="34" charset="-122"/>
              </a:rPr>
              <a:t>标题</a:t>
            </a:r>
            <a:endParaRPr lang="zh-CN" altLang="en-US" sz="1600" dirty="0">
              <a:solidFill>
                <a:schemeClr val="accent3"/>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1830484" y="5302284"/>
            <a:ext cx="1898853" cy="461665"/>
          </a:xfrm>
          <a:prstGeom prst="rect">
            <a:avLst/>
          </a:prstGeom>
          <a:noFill/>
        </p:spPr>
        <p:txBody>
          <a:bodyPr wrap="square" lIns="91440" tIns="45720" rIns="91440" bIns="45720"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a:t>
            </a:r>
            <a:endParaRPr lang="zh-CN" altLang="en-US" sz="1200" dirty="0">
              <a:latin typeface="微软雅黑" panose="020B0503020204020204" pitchFamily="34" charset="-122"/>
              <a:ea typeface="微软雅黑" panose="020B0503020204020204" pitchFamily="34" charset="-122"/>
            </a:endParaRPr>
          </a:p>
        </p:txBody>
      </p:sp>
      <p:sp>
        <p:nvSpPr>
          <p:cNvPr id="88" name="文本框 87"/>
          <p:cNvSpPr txBox="1"/>
          <p:nvPr/>
        </p:nvSpPr>
        <p:spPr>
          <a:xfrm>
            <a:off x="8973074" y="1342159"/>
            <a:ext cx="1493849" cy="338554"/>
          </a:xfrm>
          <a:prstGeom prst="rect">
            <a:avLst/>
          </a:prstGeom>
          <a:noFill/>
        </p:spPr>
        <p:txBody>
          <a:bodyPr wrap="square" lIns="91440" tIns="45720" rIns="91440" bIns="45720" rtlCol="0">
            <a:spAutoFit/>
          </a:bodyPr>
          <a:lstStyle/>
          <a:p>
            <a:r>
              <a:rPr lang="zh-CN" altLang="en-US" sz="1600" dirty="0">
                <a:solidFill>
                  <a:schemeClr val="accent2"/>
                </a:solidFill>
                <a:latin typeface="微软雅黑" panose="020B0503020204020204" pitchFamily="34" charset="-122"/>
                <a:ea typeface="微软雅黑" panose="020B0503020204020204" pitchFamily="34" charset="-122"/>
              </a:rPr>
              <a:t>在此添加标题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89" name="文本框 88"/>
          <p:cNvSpPr txBox="1"/>
          <p:nvPr/>
        </p:nvSpPr>
        <p:spPr>
          <a:xfrm>
            <a:off x="8488610" y="1604732"/>
            <a:ext cx="1898853" cy="461665"/>
          </a:xfrm>
          <a:prstGeom prst="rect">
            <a:avLst/>
          </a:prstGeom>
          <a:noFill/>
        </p:spPr>
        <p:txBody>
          <a:bodyPr wrap="square" lIns="91440" tIns="45720" rIns="91440" bIns="45720"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a:t>
            </a:r>
            <a:endParaRPr lang="zh-CN" altLang="en-US" sz="1200" dirty="0">
              <a:latin typeface="微软雅黑" panose="020B0503020204020204" pitchFamily="34" charset="-122"/>
              <a:ea typeface="微软雅黑" panose="020B0503020204020204" pitchFamily="34" charset="-122"/>
            </a:endParaRPr>
          </a:p>
        </p:txBody>
      </p:sp>
      <p:sp>
        <p:nvSpPr>
          <p:cNvPr id="90" name="文本框 89"/>
          <p:cNvSpPr txBox="1"/>
          <p:nvPr/>
        </p:nvSpPr>
        <p:spPr>
          <a:xfrm>
            <a:off x="8987589" y="5041395"/>
            <a:ext cx="1493849" cy="338554"/>
          </a:xfrm>
          <a:prstGeom prst="rect">
            <a:avLst/>
          </a:prstGeom>
          <a:noFill/>
        </p:spPr>
        <p:txBody>
          <a:bodyPr wrap="square" lIns="91440" tIns="45720" rIns="91440" bIns="45720" rtlCol="0">
            <a:spAutoFit/>
          </a:bodyPr>
          <a:lstStyle/>
          <a:p>
            <a:r>
              <a:rPr lang="zh-CN" altLang="en-US" sz="1600" dirty="0">
                <a:solidFill>
                  <a:schemeClr val="accent4"/>
                </a:solidFill>
                <a:latin typeface="微软雅黑" panose="020B0503020204020204" pitchFamily="34" charset="-122"/>
                <a:ea typeface="微软雅黑" panose="020B0503020204020204" pitchFamily="34" charset="-122"/>
              </a:rPr>
              <a:t>在此添加标题</a:t>
            </a:r>
            <a:endParaRPr lang="zh-CN" altLang="en-US" sz="1600" dirty="0">
              <a:solidFill>
                <a:schemeClr val="accent4"/>
              </a:solidFill>
              <a:latin typeface="微软雅黑" panose="020B0503020204020204" pitchFamily="34" charset="-122"/>
              <a:ea typeface="微软雅黑" panose="020B0503020204020204" pitchFamily="34" charset="-122"/>
            </a:endParaRPr>
          </a:p>
        </p:txBody>
      </p:sp>
      <p:sp>
        <p:nvSpPr>
          <p:cNvPr id="91" name="文本框 90"/>
          <p:cNvSpPr txBox="1"/>
          <p:nvPr/>
        </p:nvSpPr>
        <p:spPr>
          <a:xfrm>
            <a:off x="8503124" y="5302284"/>
            <a:ext cx="1898853" cy="461665"/>
          </a:xfrm>
          <a:prstGeom prst="rect">
            <a:avLst/>
          </a:prstGeom>
          <a:noFill/>
        </p:spPr>
        <p:txBody>
          <a:bodyPr wrap="square" lIns="91440" tIns="45720" rIns="91440" bIns="45720" rtlCol="0">
            <a:spAutoFit/>
          </a:bodyPr>
          <a:lstStyle/>
          <a:p>
            <a:pPr>
              <a:spcBef>
                <a:spcPct val="0"/>
              </a:spcBef>
            </a:pPr>
            <a:r>
              <a:rPr lang="zh-CN" altLang="en-US" sz="1200" dirty="0">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a:t>
            </a:r>
            <a:endParaRPr lang="zh-CN" altLang="en-US" sz="12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0-#ppt_w/2"/>
                                          </p:val>
                                        </p:tav>
                                        <p:tav tm="100000">
                                          <p:val>
                                            <p:strVal val="#ppt_x"/>
                                          </p:val>
                                        </p:tav>
                                      </p:tavLst>
                                    </p:anim>
                                    <p:anim calcmode="lin" valueType="num">
                                      <p:cBhvr additive="base">
                                        <p:cTn id="12" dur="500" fill="hold"/>
                                        <p:tgtEl>
                                          <p:spTgt spid="5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0-#ppt_w/2"/>
                                          </p:val>
                                        </p:tav>
                                        <p:tav tm="100000">
                                          <p:val>
                                            <p:strVal val="#ppt_x"/>
                                          </p:val>
                                        </p:tav>
                                      </p:tavLst>
                                    </p:anim>
                                    <p:anim calcmode="lin" valueType="num">
                                      <p:cBhvr additive="base">
                                        <p:cTn id="16" dur="500" fill="hold"/>
                                        <p:tgtEl>
                                          <p:spTgt spid="7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additive="base">
                                        <p:cTn id="19" dur="500" fill="hold"/>
                                        <p:tgtEl>
                                          <p:spTgt spid="71"/>
                                        </p:tgtEl>
                                        <p:attrNameLst>
                                          <p:attrName>ppt_x</p:attrName>
                                        </p:attrNameLst>
                                      </p:cBhvr>
                                      <p:tavLst>
                                        <p:tav tm="0">
                                          <p:val>
                                            <p:strVal val="0-#ppt_w/2"/>
                                          </p:val>
                                        </p:tav>
                                        <p:tav tm="100000">
                                          <p:val>
                                            <p:strVal val="#ppt_x"/>
                                          </p:val>
                                        </p:tav>
                                      </p:tavLst>
                                    </p:anim>
                                    <p:anim calcmode="lin" valueType="num">
                                      <p:cBhvr additive="base">
                                        <p:cTn id="20" dur="500" fill="hold"/>
                                        <p:tgtEl>
                                          <p:spTgt spid="7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fill="hold"/>
                                        <p:tgtEl>
                                          <p:spTgt spid="44"/>
                                        </p:tgtEl>
                                        <p:attrNameLst>
                                          <p:attrName>ppt_x</p:attrName>
                                        </p:attrNameLst>
                                      </p:cBhvr>
                                      <p:tavLst>
                                        <p:tav tm="0">
                                          <p:val>
                                            <p:strVal val="1+#ppt_w/2"/>
                                          </p:val>
                                        </p:tav>
                                        <p:tav tm="100000">
                                          <p:val>
                                            <p:strVal val="#ppt_x"/>
                                          </p:val>
                                        </p:tav>
                                      </p:tavLst>
                                    </p:anim>
                                    <p:anim calcmode="lin" valueType="num">
                                      <p:cBhvr additive="base">
                                        <p:cTn id="30" dur="500" fill="hold"/>
                                        <p:tgtEl>
                                          <p:spTgt spid="4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1+#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88"/>
                                        </p:tgtEl>
                                        <p:attrNameLst>
                                          <p:attrName>style.visibility</p:attrName>
                                        </p:attrNameLst>
                                      </p:cBhvr>
                                      <p:to>
                                        <p:strVal val="visible"/>
                                      </p:to>
                                    </p:set>
                                    <p:anim calcmode="lin" valueType="num">
                                      <p:cBhvr additive="base">
                                        <p:cTn id="37" dur="500" fill="hold"/>
                                        <p:tgtEl>
                                          <p:spTgt spid="88"/>
                                        </p:tgtEl>
                                        <p:attrNameLst>
                                          <p:attrName>ppt_x</p:attrName>
                                        </p:attrNameLst>
                                      </p:cBhvr>
                                      <p:tavLst>
                                        <p:tav tm="0">
                                          <p:val>
                                            <p:strVal val="1+#ppt_w/2"/>
                                          </p:val>
                                        </p:tav>
                                        <p:tav tm="100000">
                                          <p:val>
                                            <p:strVal val="#ppt_x"/>
                                          </p:val>
                                        </p:tav>
                                      </p:tavLst>
                                    </p:anim>
                                    <p:anim calcmode="lin" valueType="num">
                                      <p:cBhvr additive="base">
                                        <p:cTn id="38" dur="500" fill="hold"/>
                                        <p:tgtEl>
                                          <p:spTgt spid="8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89"/>
                                        </p:tgtEl>
                                        <p:attrNameLst>
                                          <p:attrName>style.visibility</p:attrName>
                                        </p:attrNameLst>
                                      </p:cBhvr>
                                      <p:to>
                                        <p:strVal val="visible"/>
                                      </p:to>
                                    </p:set>
                                    <p:anim calcmode="lin" valueType="num">
                                      <p:cBhvr additive="base">
                                        <p:cTn id="41" dur="500" fill="hold"/>
                                        <p:tgtEl>
                                          <p:spTgt spid="89"/>
                                        </p:tgtEl>
                                        <p:attrNameLst>
                                          <p:attrName>ppt_x</p:attrName>
                                        </p:attrNameLst>
                                      </p:cBhvr>
                                      <p:tavLst>
                                        <p:tav tm="0">
                                          <p:val>
                                            <p:strVal val="1+#ppt_w/2"/>
                                          </p:val>
                                        </p:tav>
                                        <p:tav tm="100000">
                                          <p:val>
                                            <p:strVal val="#ppt_x"/>
                                          </p:val>
                                        </p:tav>
                                      </p:tavLst>
                                    </p:anim>
                                    <p:anim calcmode="lin" valueType="num">
                                      <p:cBhvr additive="base">
                                        <p:cTn id="42" dur="500" fill="hold"/>
                                        <p:tgtEl>
                                          <p:spTgt spid="89"/>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1+#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fill="hold"/>
                                        <p:tgtEl>
                                          <p:spTgt spid="78"/>
                                        </p:tgtEl>
                                        <p:attrNameLst>
                                          <p:attrName>ppt_x</p:attrName>
                                        </p:attrNameLst>
                                      </p:cBhvr>
                                      <p:tavLst>
                                        <p:tav tm="0">
                                          <p:val>
                                            <p:strVal val="#ppt_x"/>
                                          </p:val>
                                        </p:tav>
                                        <p:tav tm="100000">
                                          <p:val>
                                            <p:strVal val="#ppt_x"/>
                                          </p:val>
                                        </p:tav>
                                      </p:tavLst>
                                    </p:anim>
                                    <p:anim calcmode="lin" valueType="num">
                                      <p:cBhvr additive="base">
                                        <p:cTn id="56" dur="500" fill="hold"/>
                                        <p:tgtEl>
                                          <p:spTgt spid="7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3"/>
                                        </p:tgtEl>
                                        <p:attrNameLst>
                                          <p:attrName>style.visibility</p:attrName>
                                        </p:attrNameLst>
                                      </p:cBhvr>
                                      <p:to>
                                        <p:strVal val="visible"/>
                                      </p:to>
                                    </p:set>
                                    <p:anim calcmode="lin" valueType="num">
                                      <p:cBhvr additive="base">
                                        <p:cTn id="59" dur="500" fill="hold"/>
                                        <p:tgtEl>
                                          <p:spTgt spid="83"/>
                                        </p:tgtEl>
                                        <p:attrNameLst>
                                          <p:attrName>ppt_x</p:attrName>
                                        </p:attrNameLst>
                                      </p:cBhvr>
                                      <p:tavLst>
                                        <p:tav tm="0">
                                          <p:val>
                                            <p:strVal val="#ppt_x"/>
                                          </p:val>
                                        </p:tav>
                                        <p:tav tm="100000">
                                          <p:val>
                                            <p:strVal val="#ppt_x"/>
                                          </p:val>
                                        </p:tav>
                                      </p:tavLst>
                                    </p:anim>
                                    <p:anim calcmode="lin" valueType="num">
                                      <p:cBhvr additive="base">
                                        <p:cTn id="60" dur="500" fill="hold"/>
                                        <p:tgtEl>
                                          <p:spTgt spid="8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86"/>
                                        </p:tgtEl>
                                        <p:attrNameLst>
                                          <p:attrName>style.visibility</p:attrName>
                                        </p:attrNameLst>
                                      </p:cBhvr>
                                      <p:to>
                                        <p:strVal val="visible"/>
                                      </p:to>
                                    </p:set>
                                    <p:anim calcmode="lin" valueType="num">
                                      <p:cBhvr additive="base">
                                        <p:cTn id="63" dur="500" fill="hold"/>
                                        <p:tgtEl>
                                          <p:spTgt spid="86"/>
                                        </p:tgtEl>
                                        <p:attrNameLst>
                                          <p:attrName>ppt_x</p:attrName>
                                        </p:attrNameLst>
                                      </p:cBhvr>
                                      <p:tavLst>
                                        <p:tav tm="0">
                                          <p:val>
                                            <p:strVal val="#ppt_x"/>
                                          </p:val>
                                        </p:tav>
                                        <p:tav tm="100000">
                                          <p:val>
                                            <p:strVal val="#ppt_x"/>
                                          </p:val>
                                        </p:tav>
                                      </p:tavLst>
                                    </p:anim>
                                    <p:anim calcmode="lin" valueType="num">
                                      <p:cBhvr additive="base">
                                        <p:cTn id="64" dur="500" fill="hold"/>
                                        <p:tgtEl>
                                          <p:spTgt spid="8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87"/>
                                        </p:tgtEl>
                                        <p:attrNameLst>
                                          <p:attrName>style.visibility</p:attrName>
                                        </p:attrNameLst>
                                      </p:cBhvr>
                                      <p:to>
                                        <p:strVal val="visible"/>
                                      </p:to>
                                    </p:set>
                                    <p:anim calcmode="lin" valueType="num">
                                      <p:cBhvr additive="base">
                                        <p:cTn id="67" dur="500" fill="hold"/>
                                        <p:tgtEl>
                                          <p:spTgt spid="87"/>
                                        </p:tgtEl>
                                        <p:attrNameLst>
                                          <p:attrName>ppt_x</p:attrName>
                                        </p:attrNameLst>
                                      </p:cBhvr>
                                      <p:tavLst>
                                        <p:tav tm="0">
                                          <p:val>
                                            <p:strVal val="#ppt_x"/>
                                          </p:val>
                                        </p:tav>
                                        <p:tav tm="100000">
                                          <p:val>
                                            <p:strVal val="#ppt_x"/>
                                          </p:val>
                                        </p:tav>
                                      </p:tavLst>
                                    </p:anim>
                                    <p:anim calcmode="lin" valueType="num">
                                      <p:cBhvr additive="base">
                                        <p:cTn id="68"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ppt_x"/>
                                          </p:val>
                                        </p:tav>
                                        <p:tav tm="100000">
                                          <p:val>
                                            <p:strVal val="#ppt_x"/>
                                          </p:val>
                                        </p:tav>
                                      </p:tavLst>
                                    </p:anim>
                                    <p:anim calcmode="lin" valueType="num">
                                      <p:cBhvr additive="base">
                                        <p:cTn id="74" dur="500" fill="hold"/>
                                        <p:tgtEl>
                                          <p:spTgt spid="35"/>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72"/>
                                        </p:tgtEl>
                                        <p:attrNameLst>
                                          <p:attrName>style.visibility</p:attrName>
                                        </p:attrNameLst>
                                      </p:cBhvr>
                                      <p:to>
                                        <p:strVal val="visible"/>
                                      </p:to>
                                    </p:set>
                                    <p:anim calcmode="lin" valueType="num">
                                      <p:cBhvr additive="base">
                                        <p:cTn id="77" dur="500" fill="hold"/>
                                        <p:tgtEl>
                                          <p:spTgt spid="72"/>
                                        </p:tgtEl>
                                        <p:attrNameLst>
                                          <p:attrName>ppt_x</p:attrName>
                                        </p:attrNameLst>
                                      </p:cBhvr>
                                      <p:tavLst>
                                        <p:tav tm="0">
                                          <p:val>
                                            <p:strVal val="#ppt_x"/>
                                          </p:val>
                                        </p:tav>
                                        <p:tav tm="100000">
                                          <p:val>
                                            <p:strVal val="#ppt_x"/>
                                          </p:val>
                                        </p:tav>
                                      </p:tavLst>
                                    </p:anim>
                                    <p:anim calcmode="lin" valueType="num">
                                      <p:cBhvr additive="base">
                                        <p:cTn id="78" dur="500" fill="hold"/>
                                        <p:tgtEl>
                                          <p:spTgt spid="72"/>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75"/>
                                        </p:tgtEl>
                                        <p:attrNameLst>
                                          <p:attrName>style.visibility</p:attrName>
                                        </p:attrNameLst>
                                      </p:cBhvr>
                                      <p:to>
                                        <p:strVal val="visible"/>
                                      </p:to>
                                    </p:set>
                                    <p:anim calcmode="lin" valueType="num">
                                      <p:cBhvr additive="base">
                                        <p:cTn id="81" dur="500" fill="hold"/>
                                        <p:tgtEl>
                                          <p:spTgt spid="75"/>
                                        </p:tgtEl>
                                        <p:attrNameLst>
                                          <p:attrName>ppt_x</p:attrName>
                                        </p:attrNameLst>
                                      </p:cBhvr>
                                      <p:tavLst>
                                        <p:tav tm="0">
                                          <p:val>
                                            <p:strVal val="#ppt_x"/>
                                          </p:val>
                                        </p:tav>
                                        <p:tav tm="100000">
                                          <p:val>
                                            <p:strVal val="#ppt_x"/>
                                          </p:val>
                                        </p:tav>
                                      </p:tavLst>
                                    </p:anim>
                                    <p:anim calcmode="lin" valueType="num">
                                      <p:cBhvr additive="base">
                                        <p:cTn id="82" dur="500" fill="hold"/>
                                        <p:tgtEl>
                                          <p:spTgt spid="7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 calcmode="lin" valueType="num">
                                      <p:cBhvr additive="base">
                                        <p:cTn id="85" dur="500" fill="hold"/>
                                        <p:tgtEl>
                                          <p:spTgt spid="90"/>
                                        </p:tgtEl>
                                        <p:attrNameLst>
                                          <p:attrName>ppt_x</p:attrName>
                                        </p:attrNameLst>
                                      </p:cBhvr>
                                      <p:tavLst>
                                        <p:tav tm="0">
                                          <p:val>
                                            <p:strVal val="#ppt_x"/>
                                          </p:val>
                                        </p:tav>
                                        <p:tav tm="100000">
                                          <p:val>
                                            <p:strVal val="#ppt_x"/>
                                          </p:val>
                                        </p:tav>
                                      </p:tavLst>
                                    </p:anim>
                                    <p:anim calcmode="lin" valueType="num">
                                      <p:cBhvr additive="base">
                                        <p:cTn id="86" dur="500" fill="hold"/>
                                        <p:tgtEl>
                                          <p:spTgt spid="90"/>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91"/>
                                        </p:tgtEl>
                                        <p:attrNameLst>
                                          <p:attrName>style.visibility</p:attrName>
                                        </p:attrNameLst>
                                      </p:cBhvr>
                                      <p:to>
                                        <p:strVal val="visible"/>
                                      </p:to>
                                    </p:set>
                                    <p:anim calcmode="lin" valueType="num">
                                      <p:cBhvr additive="base">
                                        <p:cTn id="89" dur="500" fill="hold"/>
                                        <p:tgtEl>
                                          <p:spTgt spid="91"/>
                                        </p:tgtEl>
                                        <p:attrNameLst>
                                          <p:attrName>ppt_x</p:attrName>
                                        </p:attrNameLst>
                                      </p:cBhvr>
                                      <p:tavLst>
                                        <p:tav tm="0">
                                          <p:val>
                                            <p:strVal val="#ppt_x"/>
                                          </p:val>
                                        </p:tav>
                                        <p:tav tm="100000">
                                          <p:val>
                                            <p:strVal val="#ppt_x"/>
                                          </p:val>
                                        </p:tav>
                                      </p:tavLst>
                                    </p:anim>
                                    <p:anim calcmode="lin" valueType="num">
                                      <p:cBhvr additive="base">
                                        <p:cTn id="90"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86" grpId="0"/>
      <p:bldP spid="87" grpId="0"/>
      <p:bldP spid="88" grpId="0"/>
      <p:bldP spid="89" grpId="0"/>
      <p:bldP spid="90" grpId="0"/>
      <p:bldP spid="9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4"/>
          <p:cNvSpPr txBox="1"/>
          <p:nvPr/>
        </p:nvSpPr>
        <p:spPr>
          <a:xfrm>
            <a:off x="1523539" y="1783348"/>
            <a:ext cx="7499349" cy="809709"/>
          </a:xfrm>
          <a:prstGeom prst="rect">
            <a:avLst/>
          </a:prstGeom>
          <a:noFill/>
          <a:effectLst/>
        </p:spPr>
        <p:txBody>
          <a:bodyPr>
            <a:spAutoFit/>
          </a:bodyPr>
          <a:lstStyle/>
          <a:p>
            <a:pPr algn="r">
              <a:lnSpc>
                <a:spcPts val="5865"/>
              </a:lnSpc>
              <a:defRPr/>
            </a:pPr>
            <a:r>
              <a:rPr lang="zh-CN" altLang="en-US" sz="4800" b="1" dirty="0" smtClean="0">
                <a:ln w="6350">
                  <a:noFill/>
                </a:ln>
                <a:solidFill>
                  <a:schemeClr val="bg1"/>
                </a:solidFill>
                <a:latin typeface="Modern No. 20" panose="02070704070505020303" pitchFamily="18" charset="0"/>
                <a:ea typeface="微软雅黑" panose="020B0503020204020204" pitchFamily="34" charset="-122"/>
              </a:rPr>
              <a:t>明年工作计划</a:t>
            </a:r>
            <a:endParaRPr lang="zh-CN" altLang="en-US" sz="4800" b="1" dirty="0">
              <a:ln w="6350">
                <a:noFill/>
              </a:ln>
              <a:solidFill>
                <a:schemeClr val="bg1"/>
              </a:solidFill>
              <a:latin typeface="Modern No. 20" panose="02070704070505020303" pitchFamily="18" charset="0"/>
              <a:ea typeface="微软雅黑" panose="020B0503020204020204" pitchFamily="34" charset="-122"/>
            </a:endParaRPr>
          </a:p>
        </p:txBody>
      </p:sp>
      <p:sp>
        <p:nvSpPr>
          <p:cNvPr id="3" name="矩形 2"/>
          <p:cNvSpPr/>
          <p:nvPr/>
        </p:nvSpPr>
        <p:spPr>
          <a:xfrm>
            <a:off x="5748923" y="2562791"/>
            <a:ext cx="3316934" cy="584775"/>
          </a:xfrm>
          <a:prstGeom prst="rect">
            <a:avLst/>
          </a:prstGeom>
        </p:spPr>
        <p:txBody>
          <a:bodyPr wrap="none">
            <a:spAutoFit/>
          </a:bodyPr>
          <a:lstStyle/>
          <a:p>
            <a:r>
              <a:rPr lang="en-US" altLang="zh-CN" sz="3200" dirty="0">
                <a:solidFill>
                  <a:schemeClr val="bg1"/>
                </a:solidFill>
                <a:latin typeface="Impact" panose="020B0806030902050204" pitchFamily="34" charset="0"/>
              </a:rPr>
              <a:t>Fill in the title here</a:t>
            </a:r>
            <a:endParaRPr lang="zh-CN" altLang="en-US" sz="3200" dirty="0">
              <a:solidFill>
                <a:schemeClr val="bg1"/>
              </a:solidFill>
              <a:latin typeface="Impact" panose="020B0806030902050204" pitchFamily="34" charset="0"/>
            </a:endParaRPr>
          </a:p>
        </p:txBody>
      </p:sp>
      <p:grpSp>
        <p:nvGrpSpPr>
          <p:cNvPr id="4" name="组合 3"/>
          <p:cNvGrpSpPr/>
          <p:nvPr/>
        </p:nvGrpSpPr>
        <p:grpSpPr>
          <a:xfrm>
            <a:off x="1676287" y="1025339"/>
            <a:ext cx="2791472" cy="2785591"/>
            <a:chOff x="6228184" y="634477"/>
            <a:chExt cx="1147603" cy="1145185"/>
          </a:xfrm>
        </p:grpSpPr>
        <p:grpSp>
          <p:nvGrpSpPr>
            <p:cNvPr id="5" name="组合 4"/>
            <p:cNvGrpSpPr/>
            <p:nvPr/>
          </p:nvGrpSpPr>
          <p:grpSpPr>
            <a:xfrm flipH="1">
              <a:off x="6601413" y="1027070"/>
              <a:ext cx="402354" cy="360000"/>
              <a:chOff x="7008812" y="2716213"/>
              <a:chExt cx="1236664" cy="1106487"/>
            </a:xfrm>
            <a:solidFill>
              <a:schemeClr val="bg1"/>
            </a:solidFill>
            <a:effectLst>
              <a:outerShdw blurRad="50800" dist="38100" dir="2700000" algn="tl" rotWithShape="0">
                <a:prstClr val="black">
                  <a:alpha val="40000"/>
                </a:prstClr>
              </a:outerShdw>
            </a:effectLst>
          </p:grpSpPr>
          <p:sp>
            <p:nvSpPr>
              <p:cNvPr id="20" name="Freeform 23"/>
              <p:cNvSpPr/>
              <p:nvPr/>
            </p:nvSpPr>
            <p:spPr bwMode="auto">
              <a:xfrm>
                <a:off x="7761288" y="3354388"/>
                <a:ext cx="484188" cy="296862"/>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24"/>
              <p:cNvSpPr>
                <a:spLocks noEditPoints="1"/>
              </p:cNvSpPr>
              <p:nvPr/>
            </p:nvSpPr>
            <p:spPr bwMode="auto">
              <a:xfrm>
                <a:off x="7143750" y="2716213"/>
                <a:ext cx="269875" cy="274637"/>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25"/>
              <p:cNvSpPr/>
              <p:nvPr/>
            </p:nvSpPr>
            <p:spPr bwMode="auto">
              <a:xfrm>
                <a:off x="7008812" y="2798763"/>
                <a:ext cx="911225" cy="1023937"/>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6" name="组合 5"/>
            <p:cNvGrpSpPr/>
            <p:nvPr/>
          </p:nvGrpSpPr>
          <p:grpSpPr>
            <a:xfrm>
              <a:off x="6228184" y="634477"/>
              <a:ext cx="1147603" cy="1145185"/>
              <a:chOff x="6228184" y="634477"/>
              <a:chExt cx="1147603" cy="1145185"/>
            </a:xfrm>
            <a:solidFill>
              <a:schemeClr val="bg1">
                <a:alpha val="0"/>
              </a:schemeClr>
            </a:solidFill>
            <a:effectLst>
              <a:outerShdw blurRad="50800" dist="38100" dir="2700000" algn="tl" rotWithShape="0">
                <a:prstClr val="black">
                  <a:alpha val="40000"/>
                </a:prstClr>
              </a:outerShdw>
            </a:effectLst>
          </p:grpSpPr>
          <p:sp>
            <p:nvSpPr>
              <p:cNvPr id="7"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grpSp>
        <p:nvGrpSpPr>
          <p:cNvPr id="23" name="组合 22"/>
          <p:cNvGrpSpPr/>
          <p:nvPr/>
        </p:nvGrpSpPr>
        <p:grpSpPr>
          <a:xfrm>
            <a:off x="1676287" y="1025339"/>
            <a:ext cx="2791472" cy="2785591"/>
            <a:chOff x="6228184" y="634477"/>
            <a:chExt cx="1147603" cy="1145185"/>
          </a:xfrm>
          <a:effectLst>
            <a:outerShdw blurRad="50800" dist="38100" dir="2700000" algn="tl" rotWithShape="0">
              <a:prstClr val="black">
                <a:alpha val="40000"/>
              </a:prstClr>
            </a:outerShdw>
          </a:effectLst>
        </p:grpSpPr>
        <p:sp>
          <p:nvSpPr>
            <p:cNvPr id="24" name="Freeform 16"/>
            <p:cNvSpPr>
              <a:spLocks noEditPoints="1"/>
            </p:cNvSpPr>
            <p:nvPr/>
          </p:nvSpPr>
          <p:spPr bwMode="auto">
            <a:xfrm>
              <a:off x="6359995" y="766288"/>
              <a:ext cx="885190" cy="881563"/>
            </a:xfrm>
            <a:custGeom>
              <a:avLst/>
              <a:gdLst>
                <a:gd name="T0" fmla="*/ 155 w 310"/>
                <a:gd name="T1" fmla="*/ 0 h 309"/>
                <a:gd name="T2" fmla="*/ 0 w 310"/>
                <a:gd name="T3" fmla="*/ 155 h 309"/>
                <a:gd name="T4" fmla="*/ 155 w 310"/>
                <a:gd name="T5" fmla="*/ 309 h 309"/>
                <a:gd name="T6" fmla="*/ 310 w 310"/>
                <a:gd name="T7" fmla="*/ 155 h 309"/>
                <a:gd name="T8" fmla="*/ 155 w 310"/>
                <a:gd name="T9" fmla="*/ 0 h 309"/>
                <a:gd name="T10" fmla="*/ 155 w 310"/>
                <a:gd name="T11" fmla="*/ 262 h 309"/>
                <a:gd name="T12" fmla="*/ 48 w 310"/>
                <a:gd name="T13" fmla="*/ 155 h 309"/>
                <a:gd name="T14" fmla="*/ 155 w 310"/>
                <a:gd name="T15" fmla="*/ 47 h 309"/>
                <a:gd name="T16" fmla="*/ 262 w 310"/>
                <a:gd name="T17" fmla="*/ 155 h 309"/>
                <a:gd name="T18" fmla="*/ 155 w 310"/>
                <a:gd name="T19" fmla="*/ 26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09">
                  <a:moveTo>
                    <a:pt x="155" y="0"/>
                  </a:moveTo>
                  <a:cubicBezTo>
                    <a:pt x="69" y="0"/>
                    <a:pt x="0" y="69"/>
                    <a:pt x="0" y="155"/>
                  </a:cubicBezTo>
                  <a:cubicBezTo>
                    <a:pt x="0" y="240"/>
                    <a:pt x="69" y="309"/>
                    <a:pt x="155" y="309"/>
                  </a:cubicBezTo>
                  <a:cubicBezTo>
                    <a:pt x="240" y="309"/>
                    <a:pt x="310" y="240"/>
                    <a:pt x="310" y="155"/>
                  </a:cubicBezTo>
                  <a:cubicBezTo>
                    <a:pt x="310" y="69"/>
                    <a:pt x="240" y="0"/>
                    <a:pt x="155" y="0"/>
                  </a:cubicBezTo>
                  <a:close/>
                  <a:moveTo>
                    <a:pt x="155" y="262"/>
                  </a:moveTo>
                  <a:cubicBezTo>
                    <a:pt x="96" y="262"/>
                    <a:pt x="48" y="214"/>
                    <a:pt x="48" y="155"/>
                  </a:cubicBezTo>
                  <a:cubicBezTo>
                    <a:pt x="48" y="95"/>
                    <a:pt x="96" y="47"/>
                    <a:pt x="155" y="47"/>
                  </a:cubicBezTo>
                  <a:cubicBezTo>
                    <a:pt x="214" y="47"/>
                    <a:pt x="262" y="95"/>
                    <a:pt x="262" y="155"/>
                  </a:cubicBezTo>
                  <a:cubicBezTo>
                    <a:pt x="262" y="214"/>
                    <a:pt x="214" y="262"/>
                    <a:pt x="155" y="262"/>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Freeform 17"/>
            <p:cNvSpPr/>
            <p:nvPr/>
          </p:nvSpPr>
          <p:spPr bwMode="auto">
            <a:xfrm>
              <a:off x="6745754" y="634477"/>
              <a:ext cx="113672" cy="142695"/>
            </a:xfrm>
            <a:custGeom>
              <a:avLst/>
              <a:gdLst>
                <a:gd name="T0" fmla="*/ 75 w 94"/>
                <a:gd name="T1" fmla="*/ 0 h 118"/>
                <a:gd name="T2" fmla="*/ 75 w 94"/>
                <a:gd name="T3" fmla="*/ 0 h 118"/>
                <a:gd name="T4" fmla="*/ 19 w 94"/>
                <a:gd name="T5" fmla="*/ 0 h 118"/>
                <a:gd name="T6" fmla="*/ 16 w 94"/>
                <a:gd name="T7" fmla="*/ 0 h 118"/>
                <a:gd name="T8" fmla="*/ 0 w 94"/>
                <a:gd name="T9" fmla="*/ 118 h 118"/>
                <a:gd name="T10" fmla="*/ 19 w 94"/>
                <a:gd name="T11" fmla="*/ 118 h 118"/>
                <a:gd name="T12" fmla="*/ 75 w 94"/>
                <a:gd name="T13" fmla="*/ 118 h 118"/>
                <a:gd name="T14" fmla="*/ 94 w 94"/>
                <a:gd name="T15" fmla="*/ 118 h 118"/>
                <a:gd name="T16" fmla="*/ 75 w 94"/>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75" y="0"/>
                  </a:moveTo>
                  <a:lnTo>
                    <a:pt x="75" y="0"/>
                  </a:lnTo>
                  <a:lnTo>
                    <a:pt x="19" y="0"/>
                  </a:lnTo>
                  <a:lnTo>
                    <a:pt x="16" y="0"/>
                  </a:lnTo>
                  <a:lnTo>
                    <a:pt x="0" y="118"/>
                  </a:lnTo>
                  <a:lnTo>
                    <a:pt x="19" y="118"/>
                  </a:lnTo>
                  <a:lnTo>
                    <a:pt x="75" y="118"/>
                  </a:lnTo>
                  <a:lnTo>
                    <a:pt x="94" y="118"/>
                  </a:lnTo>
                  <a:lnTo>
                    <a:pt x="75"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8"/>
            <p:cNvSpPr/>
            <p:nvPr/>
          </p:nvSpPr>
          <p:spPr bwMode="auto">
            <a:xfrm>
              <a:off x="6485760" y="691313"/>
              <a:ext cx="151159" cy="171717"/>
            </a:xfrm>
            <a:custGeom>
              <a:avLst/>
              <a:gdLst>
                <a:gd name="T0" fmla="*/ 49 w 125"/>
                <a:gd name="T1" fmla="*/ 0 h 142"/>
                <a:gd name="T2" fmla="*/ 49 w 125"/>
                <a:gd name="T3" fmla="*/ 0 h 142"/>
                <a:gd name="T4" fmla="*/ 0 w 125"/>
                <a:gd name="T5" fmla="*/ 31 h 142"/>
                <a:gd name="T6" fmla="*/ 0 w 125"/>
                <a:gd name="T7" fmla="*/ 31 h 142"/>
                <a:gd name="T8" fmla="*/ 45 w 125"/>
                <a:gd name="T9" fmla="*/ 142 h 142"/>
                <a:gd name="T10" fmla="*/ 59 w 125"/>
                <a:gd name="T11" fmla="*/ 135 h 142"/>
                <a:gd name="T12" fmla="*/ 108 w 125"/>
                <a:gd name="T13" fmla="*/ 104 h 142"/>
                <a:gd name="T14" fmla="*/ 125 w 125"/>
                <a:gd name="T15" fmla="*/ 97 h 142"/>
                <a:gd name="T16" fmla="*/ 49 w 125"/>
                <a:gd name="T17"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49" y="0"/>
                  </a:moveTo>
                  <a:lnTo>
                    <a:pt x="49" y="0"/>
                  </a:lnTo>
                  <a:lnTo>
                    <a:pt x="0" y="31"/>
                  </a:lnTo>
                  <a:lnTo>
                    <a:pt x="0" y="31"/>
                  </a:lnTo>
                  <a:lnTo>
                    <a:pt x="45" y="142"/>
                  </a:lnTo>
                  <a:lnTo>
                    <a:pt x="59" y="135"/>
                  </a:lnTo>
                  <a:lnTo>
                    <a:pt x="108" y="104"/>
                  </a:lnTo>
                  <a:lnTo>
                    <a:pt x="125" y="97"/>
                  </a:lnTo>
                  <a:lnTo>
                    <a:pt x="49"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Freeform 19"/>
            <p:cNvSpPr/>
            <p:nvPr/>
          </p:nvSpPr>
          <p:spPr bwMode="auto">
            <a:xfrm>
              <a:off x="6288648" y="888425"/>
              <a:ext cx="171717" cy="151160"/>
            </a:xfrm>
            <a:custGeom>
              <a:avLst/>
              <a:gdLst>
                <a:gd name="T0" fmla="*/ 28 w 142"/>
                <a:gd name="T1" fmla="*/ 0 h 125"/>
                <a:gd name="T2" fmla="*/ 28 w 142"/>
                <a:gd name="T3" fmla="*/ 0 h 125"/>
                <a:gd name="T4" fmla="*/ 0 w 142"/>
                <a:gd name="T5" fmla="*/ 52 h 125"/>
                <a:gd name="T6" fmla="*/ 0 w 142"/>
                <a:gd name="T7" fmla="*/ 52 h 125"/>
                <a:gd name="T8" fmla="*/ 94 w 142"/>
                <a:gd name="T9" fmla="*/ 125 h 125"/>
                <a:gd name="T10" fmla="*/ 104 w 142"/>
                <a:gd name="T11" fmla="*/ 111 h 125"/>
                <a:gd name="T12" fmla="*/ 132 w 142"/>
                <a:gd name="T13" fmla="*/ 61 h 125"/>
                <a:gd name="T14" fmla="*/ 142 w 142"/>
                <a:gd name="T15" fmla="*/ 45 h 125"/>
                <a:gd name="T16" fmla="*/ 28 w 142"/>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28" y="0"/>
                  </a:moveTo>
                  <a:lnTo>
                    <a:pt x="28" y="0"/>
                  </a:lnTo>
                  <a:lnTo>
                    <a:pt x="0" y="52"/>
                  </a:lnTo>
                  <a:lnTo>
                    <a:pt x="0" y="52"/>
                  </a:lnTo>
                  <a:lnTo>
                    <a:pt x="94" y="125"/>
                  </a:lnTo>
                  <a:lnTo>
                    <a:pt x="104" y="111"/>
                  </a:lnTo>
                  <a:lnTo>
                    <a:pt x="132" y="61"/>
                  </a:lnTo>
                  <a:lnTo>
                    <a:pt x="142" y="45"/>
                  </a:lnTo>
                  <a:lnTo>
                    <a:pt x="28"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Freeform 20"/>
            <p:cNvSpPr/>
            <p:nvPr/>
          </p:nvSpPr>
          <p:spPr bwMode="auto">
            <a:xfrm>
              <a:off x="6228184" y="1150838"/>
              <a:ext cx="146322" cy="111253"/>
            </a:xfrm>
            <a:custGeom>
              <a:avLst/>
              <a:gdLst>
                <a:gd name="T0" fmla="*/ 0 w 121"/>
                <a:gd name="T1" fmla="*/ 17 h 92"/>
                <a:gd name="T2" fmla="*/ 0 w 121"/>
                <a:gd name="T3" fmla="*/ 17 h 92"/>
                <a:gd name="T4" fmla="*/ 0 w 121"/>
                <a:gd name="T5" fmla="*/ 76 h 92"/>
                <a:gd name="T6" fmla="*/ 0 w 121"/>
                <a:gd name="T7" fmla="*/ 76 h 92"/>
                <a:gd name="T8" fmla="*/ 121 w 121"/>
                <a:gd name="T9" fmla="*/ 92 h 92"/>
                <a:gd name="T10" fmla="*/ 121 w 121"/>
                <a:gd name="T11" fmla="*/ 76 h 92"/>
                <a:gd name="T12" fmla="*/ 121 w 121"/>
                <a:gd name="T13" fmla="*/ 17 h 92"/>
                <a:gd name="T14" fmla="*/ 121 w 121"/>
                <a:gd name="T15" fmla="*/ 0 h 92"/>
                <a:gd name="T16" fmla="*/ 0 w 121"/>
                <a:gd name="T17"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92">
                  <a:moveTo>
                    <a:pt x="0" y="17"/>
                  </a:moveTo>
                  <a:lnTo>
                    <a:pt x="0" y="17"/>
                  </a:lnTo>
                  <a:lnTo>
                    <a:pt x="0" y="76"/>
                  </a:lnTo>
                  <a:lnTo>
                    <a:pt x="0" y="76"/>
                  </a:lnTo>
                  <a:lnTo>
                    <a:pt x="121" y="92"/>
                  </a:lnTo>
                  <a:lnTo>
                    <a:pt x="121" y="76"/>
                  </a:lnTo>
                  <a:lnTo>
                    <a:pt x="121" y="17"/>
                  </a:lnTo>
                  <a:lnTo>
                    <a:pt x="121" y="0"/>
                  </a:lnTo>
                  <a:lnTo>
                    <a:pt x="0" y="1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Freeform 21"/>
            <p:cNvSpPr/>
            <p:nvPr/>
          </p:nvSpPr>
          <p:spPr bwMode="auto">
            <a:xfrm>
              <a:off x="6288648" y="1373345"/>
              <a:ext cx="171717" cy="152369"/>
            </a:xfrm>
            <a:custGeom>
              <a:avLst/>
              <a:gdLst>
                <a:gd name="T0" fmla="*/ 0 w 142"/>
                <a:gd name="T1" fmla="*/ 74 h 126"/>
                <a:gd name="T2" fmla="*/ 0 w 142"/>
                <a:gd name="T3" fmla="*/ 74 h 126"/>
                <a:gd name="T4" fmla="*/ 28 w 142"/>
                <a:gd name="T5" fmla="*/ 126 h 126"/>
                <a:gd name="T6" fmla="*/ 28 w 142"/>
                <a:gd name="T7" fmla="*/ 126 h 126"/>
                <a:gd name="T8" fmla="*/ 142 w 142"/>
                <a:gd name="T9" fmla="*/ 81 h 126"/>
                <a:gd name="T10" fmla="*/ 132 w 142"/>
                <a:gd name="T11" fmla="*/ 64 h 126"/>
                <a:gd name="T12" fmla="*/ 104 w 142"/>
                <a:gd name="T13" fmla="*/ 15 h 126"/>
                <a:gd name="T14" fmla="*/ 94 w 142"/>
                <a:gd name="T15" fmla="*/ 0 h 126"/>
                <a:gd name="T16" fmla="*/ 0 w 142"/>
                <a:gd name="T17"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0" y="74"/>
                  </a:moveTo>
                  <a:lnTo>
                    <a:pt x="0" y="74"/>
                  </a:lnTo>
                  <a:lnTo>
                    <a:pt x="28" y="126"/>
                  </a:lnTo>
                  <a:lnTo>
                    <a:pt x="28" y="126"/>
                  </a:lnTo>
                  <a:lnTo>
                    <a:pt x="142" y="81"/>
                  </a:lnTo>
                  <a:lnTo>
                    <a:pt x="132" y="64"/>
                  </a:lnTo>
                  <a:lnTo>
                    <a:pt x="104" y="15"/>
                  </a:lnTo>
                  <a:lnTo>
                    <a:pt x="94" y="0"/>
                  </a:lnTo>
                  <a:lnTo>
                    <a:pt x="0" y="74"/>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Freeform 22"/>
            <p:cNvSpPr/>
            <p:nvPr/>
          </p:nvSpPr>
          <p:spPr bwMode="auto">
            <a:xfrm>
              <a:off x="6485760" y="1551108"/>
              <a:ext cx="151159" cy="170508"/>
            </a:xfrm>
            <a:custGeom>
              <a:avLst/>
              <a:gdLst>
                <a:gd name="T0" fmla="*/ 0 w 125"/>
                <a:gd name="T1" fmla="*/ 111 h 141"/>
                <a:gd name="T2" fmla="*/ 0 w 125"/>
                <a:gd name="T3" fmla="*/ 111 h 141"/>
                <a:gd name="T4" fmla="*/ 49 w 125"/>
                <a:gd name="T5" fmla="*/ 141 h 141"/>
                <a:gd name="T6" fmla="*/ 49 w 125"/>
                <a:gd name="T7" fmla="*/ 141 h 141"/>
                <a:gd name="T8" fmla="*/ 125 w 125"/>
                <a:gd name="T9" fmla="*/ 45 h 141"/>
                <a:gd name="T10" fmla="*/ 108 w 125"/>
                <a:gd name="T11" fmla="*/ 38 h 141"/>
                <a:gd name="T12" fmla="*/ 59 w 125"/>
                <a:gd name="T13" fmla="*/ 7 h 141"/>
                <a:gd name="T14" fmla="*/ 45 w 125"/>
                <a:gd name="T15" fmla="*/ 0 h 141"/>
                <a:gd name="T16" fmla="*/ 0 w 125"/>
                <a:gd name="T17" fmla="*/ 11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0" y="111"/>
                  </a:moveTo>
                  <a:lnTo>
                    <a:pt x="0" y="111"/>
                  </a:lnTo>
                  <a:lnTo>
                    <a:pt x="49" y="141"/>
                  </a:lnTo>
                  <a:lnTo>
                    <a:pt x="49" y="141"/>
                  </a:lnTo>
                  <a:lnTo>
                    <a:pt x="125" y="45"/>
                  </a:lnTo>
                  <a:lnTo>
                    <a:pt x="108" y="38"/>
                  </a:lnTo>
                  <a:lnTo>
                    <a:pt x="59" y="7"/>
                  </a:lnTo>
                  <a:lnTo>
                    <a:pt x="45" y="0"/>
                  </a:lnTo>
                  <a:lnTo>
                    <a:pt x="0" y="11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23"/>
            <p:cNvSpPr/>
            <p:nvPr/>
          </p:nvSpPr>
          <p:spPr bwMode="auto">
            <a:xfrm>
              <a:off x="6745754" y="1636967"/>
              <a:ext cx="113672" cy="142695"/>
            </a:xfrm>
            <a:custGeom>
              <a:avLst/>
              <a:gdLst>
                <a:gd name="T0" fmla="*/ 16 w 94"/>
                <a:gd name="T1" fmla="*/ 118 h 118"/>
                <a:gd name="T2" fmla="*/ 19 w 94"/>
                <a:gd name="T3" fmla="*/ 118 h 118"/>
                <a:gd name="T4" fmla="*/ 75 w 94"/>
                <a:gd name="T5" fmla="*/ 118 h 118"/>
                <a:gd name="T6" fmla="*/ 75 w 94"/>
                <a:gd name="T7" fmla="*/ 118 h 118"/>
                <a:gd name="T8" fmla="*/ 94 w 94"/>
                <a:gd name="T9" fmla="*/ 0 h 118"/>
                <a:gd name="T10" fmla="*/ 75 w 94"/>
                <a:gd name="T11" fmla="*/ 0 h 118"/>
                <a:gd name="T12" fmla="*/ 19 w 94"/>
                <a:gd name="T13" fmla="*/ 0 h 118"/>
                <a:gd name="T14" fmla="*/ 0 w 94"/>
                <a:gd name="T15" fmla="*/ 0 h 118"/>
                <a:gd name="T16" fmla="*/ 16 w 94"/>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18">
                  <a:moveTo>
                    <a:pt x="16" y="118"/>
                  </a:moveTo>
                  <a:lnTo>
                    <a:pt x="19" y="118"/>
                  </a:lnTo>
                  <a:lnTo>
                    <a:pt x="75" y="118"/>
                  </a:lnTo>
                  <a:lnTo>
                    <a:pt x="75" y="118"/>
                  </a:lnTo>
                  <a:lnTo>
                    <a:pt x="94" y="0"/>
                  </a:lnTo>
                  <a:lnTo>
                    <a:pt x="75" y="0"/>
                  </a:lnTo>
                  <a:lnTo>
                    <a:pt x="19" y="0"/>
                  </a:lnTo>
                  <a:lnTo>
                    <a:pt x="0" y="0"/>
                  </a:lnTo>
                  <a:lnTo>
                    <a:pt x="16" y="118"/>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Freeform 24"/>
            <p:cNvSpPr/>
            <p:nvPr/>
          </p:nvSpPr>
          <p:spPr bwMode="auto">
            <a:xfrm>
              <a:off x="6968261" y="1551108"/>
              <a:ext cx="151159" cy="170508"/>
            </a:xfrm>
            <a:custGeom>
              <a:avLst/>
              <a:gdLst>
                <a:gd name="T0" fmla="*/ 73 w 125"/>
                <a:gd name="T1" fmla="*/ 141 h 141"/>
                <a:gd name="T2" fmla="*/ 75 w 125"/>
                <a:gd name="T3" fmla="*/ 141 h 141"/>
                <a:gd name="T4" fmla="*/ 125 w 125"/>
                <a:gd name="T5" fmla="*/ 111 h 141"/>
                <a:gd name="T6" fmla="*/ 125 w 125"/>
                <a:gd name="T7" fmla="*/ 111 h 141"/>
                <a:gd name="T8" fmla="*/ 80 w 125"/>
                <a:gd name="T9" fmla="*/ 0 h 141"/>
                <a:gd name="T10" fmla="*/ 66 w 125"/>
                <a:gd name="T11" fmla="*/ 7 h 141"/>
                <a:gd name="T12" fmla="*/ 14 w 125"/>
                <a:gd name="T13" fmla="*/ 38 h 141"/>
                <a:gd name="T14" fmla="*/ 0 w 125"/>
                <a:gd name="T15" fmla="*/ 45 h 141"/>
                <a:gd name="T16" fmla="*/ 73 w 125"/>
                <a:gd name="T1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1">
                  <a:moveTo>
                    <a:pt x="73" y="141"/>
                  </a:moveTo>
                  <a:lnTo>
                    <a:pt x="75" y="141"/>
                  </a:lnTo>
                  <a:lnTo>
                    <a:pt x="125" y="111"/>
                  </a:lnTo>
                  <a:lnTo>
                    <a:pt x="125" y="111"/>
                  </a:lnTo>
                  <a:lnTo>
                    <a:pt x="80" y="0"/>
                  </a:lnTo>
                  <a:lnTo>
                    <a:pt x="66" y="7"/>
                  </a:lnTo>
                  <a:lnTo>
                    <a:pt x="14" y="38"/>
                  </a:lnTo>
                  <a:lnTo>
                    <a:pt x="0" y="45"/>
                  </a:lnTo>
                  <a:lnTo>
                    <a:pt x="73" y="14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Freeform 25"/>
            <p:cNvSpPr/>
            <p:nvPr/>
          </p:nvSpPr>
          <p:spPr bwMode="auto">
            <a:xfrm>
              <a:off x="7144816" y="1373345"/>
              <a:ext cx="171717" cy="152369"/>
            </a:xfrm>
            <a:custGeom>
              <a:avLst/>
              <a:gdLst>
                <a:gd name="T0" fmla="*/ 114 w 142"/>
                <a:gd name="T1" fmla="*/ 126 h 126"/>
                <a:gd name="T2" fmla="*/ 114 w 142"/>
                <a:gd name="T3" fmla="*/ 126 h 126"/>
                <a:gd name="T4" fmla="*/ 142 w 142"/>
                <a:gd name="T5" fmla="*/ 74 h 126"/>
                <a:gd name="T6" fmla="*/ 142 w 142"/>
                <a:gd name="T7" fmla="*/ 74 h 126"/>
                <a:gd name="T8" fmla="*/ 47 w 142"/>
                <a:gd name="T9" fmla="*/ 0 h 126"/>
                <a:gd name="T10" fmla="*/ 38 w 142"/>
                <a:gd name="T11" fmla="*/ 15 h 126"/>
                <a:gd name="T12" fmla="*/ 10 w 142"/>
                <a:gd name="T13" fmla="*/ 64 h 126"/>
                <a:gd name="T14" fmla="*/ 0 w 142"/>
                <a:gd name="T15" fmla="*/ 81 h 126"/>
                <a:gd name="T16" fmla="*/ 114 w 142"/>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6">
                  <a:moveTo>
                    <a:pt x="114" y="126"/>
                  </a:moveTo>
                  <a:lnTo>
                    <a:pt x="114" y="126"/>
                  </a:lnTo>
                  <a:lnTo>
                    <a:pt x="142" y="74"/>
                  </a:lnTo>
                  <a:lnTo>
                    <a:pt x="142" y="74"/>
                  </a:lnTo>
                  <a:lnTo>
                    <a:pt x="47" y="0"/>
                  </a:lnTo>
                  <a:lnTo>
                    <a:pt x="38" y="15"/>
                  </a:lnTo>
                  <a:lnTo>
                    <a:pt x="10" y="64"/>
                  </a:lnTo>
                  <a:lnTo>
                    <a:pt x="0" y="81"/>
                  </a:lnTo>
                  <a:lnTo>
                    <a:pt x="114" y="1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Freeform 26"/>
            <p:cNvSpPr/>
            <p:nvPr/>
          </p:nvSpPr>
          <p:spPr bwMode="auto">
            <a:xfrm>
              <a:off x="7230674" y="1150838"/>
              <a:ext cx="145113" cy="111253"/>
            </a:xfrm>
            <a:custGeom>
              <a:avLst/>
              <a:gdLst>
                <a:gd name="T0" fmla="*/ 120 w 120"/>
                <a:gd name="T1" fmla="*/ 76 h 92"/>
                <a:gd name="T2" fmla="*/ 120 w 120"/>
                <a:gd name="T3" fmla="*/ 76 h 92"/>
                <a:gd name="T4" fmla="*/ 120 w 120"/>
                <a:gd name="T5" fmla="*/ 17 h 92"/>
                <a:gd name="T6" fmla="*/ 120 w 120"/>
                <a:gd name="T7" fmla="*/ 17 h 92"/>
                <a:gd name="T8" fmla="*/ 0 w 120"/>
                <a:gd name="T9" fmla="*/ 0 h 92"/>
                <a:gd name="T10" fmla="*/ 0 w 120"/>
                <a:gd name="T11" fmla="*/ 17 h 92"/>
                <a:gd name="T12" fmla="*/ 0 w 120"/>
                <a:gd name="T13" fmla="*/ 76 h 92"/>
                <a:gd name="T14" fmla="*/ 0 w 120"/>
                <a:gd name="T15" fmla="*/ 92 h 92"/>
                <a:gd name="T16" fmla="*/ 120 w 120"/>
                <a:gd name="T1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92">
                  <a:moveTo>
                    <a:pt x="120" y="76"/>
                  </a:moveTo>
                  <a:lnTo>
                    <a:pt x="120" y="76"/>
                  </a:lnTo>
                  <a:lnTo>
                    <a:pt x="120" y="17"/>
                  </a:lnTo>
                  <a:lnTo>
                    <a:pt x="120" y="17"/>
                  </a:lnTo>
                  <a:lnTo>
                    <a:pt x="0" y="0"/>
                  </a:lnTo>
                  <a:lnTo>
                    <a:pt x="0" y="17"/>
                  </a:lnTo>
                  <a:lnTo>
                    <a:pt x="0" y="76"/>
                  </a:lnTo>
                  <a:lnTo>
                    <a:pt x="0" y="92"/>
                  </a:lnTo>
                  <a:lnTo>
                    <a:pt x="120" y="7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Freeform 27"/>
            <p:cNvSpPr/>
            <p:nvPr/>
          </p:nvSpPr>
          <p:spPr bwMode="auto">
            <a:xfrm>
              <a:off x="7144816" y="888425"/>
              <a:ext cx="171717" cy="151160"/>
            </a:xfrm>
            <a:custGeom>
              <a:avLst/>
              <a:gdLst>
                <a:gd name="T0" fmla="*/ 142 w 142"/>
                <a:gd name="T1" fmla="*/ 52 h 125"/>
                <a:gd name="T2" fmla="*/ 142 w 142"/>
                <a:gd name="T3" fmla="*/ 52 h 125"/>
                <a:gd name="T4" fmla="*/ 114 w 142"/>
                <a:gd name="T5" fmla="*/ 0 h 125"/>
                <a:gd name="T6" fmla="*/ 114 w 142"/>
                <a:gd name="T7" fmla="*/ 0 h 125"/>
                <a:gd name="T8" fmla="*/ 0 w 142"/>
                <a:gd name="T9" fmla="*/ 45 h 125"/>
                <a:gd name="T10" fmla="*/ 10 w 142"/>
                <a:gd name="T11" fmla="*/ 61 h 125"/>
                <a:gd name="T12" fmla="*/ 38 w 142"/>
                <a:gd name="T13" fmla="*/ 111 h 125"/>
                <a:gd name="T14" fmla="*/ 47 w 142"/>
                <a:gd name="T15" fmla="*/ 125 h 125"/>
                <a:gd name="T16" fmla="*/ 142 w 142"/>
                <a:gd name="T17" fmla="*/ 5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5">
                  <a:moveTo>
                    <a:pt x="142" y="52"/>
                  </a:moveTo>
                  <a:lnTo>
                    <a:pt x="142" y="52"/>
                  </a:lnTo>
                  <a:lnTo>
                    <a:pt x="114" y="0"/>
                  </a:lnTo>
                  <a:lnTo>
                    <a:pt x="114" y="0"/>
                  </a:lnTo>
                  <a:lnTo>
                    <a:pt x="0" y="45"/>
                  </a:lnTo>
                  <a:lnTo>
                    <a:pt x="10" y="61"/>
                  </a:lnTo>
                  <a:lnTo>
                    <a:pt x="38" y="111"/>
                  </a:lnTo>
                  <a:lnTo>
                    <a:pt x="47" y="125"/>
                  </a:lnTo>
                  <a:lnTo>
                    <a:pt x="142" y="5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Freeform 28"/>
            <p:cNvSpPr/>
            <p:nvPr/>
          </p:nvSpPr>
          <p:spPr bwMode="auto">
            <a:xfrm>
              <a:off x="6968261" y="691313"/>
              <a:ext cx="151159" cy="171717"/>
            </a:xfrm>
            <a:custGeom>
              <a:avLst/>
              <a:gdLst>
                <a:gd name="T0" fmla="*/ 125 w 125"/>
                <a:gd name="T1" fmla="*/ 31 h 142"/>
                <a:gd name="T2" fmla="*/ 125 w 125"/>
                <a:gd name="T3" fmla="*/ 31 h 142"/>
                <a:gd name="T4" fmla="*/ 75 w 125"/>
                <a:gd name="T5" fmla="*/ 0 h 142"/>
                <a:gd name="T6" fmla="*/ 73 w 125"/>
                <a:gd name="T7" fmla="*/ 0 h 142"/>
                <a:gd name="T8" fmla="*/ 0 w 125"/>
                <a:gd name="T9" fmla="*/ 97 h 142"/>
                <a:gd name="T10" fmla="*/ 14 w 125"/>
                <a:gd name="T11" fmla="*/ 104 h 142"/>
                <a:gd name="T12" fmla="*/ 66 w 125"/>
                <a:gd name="T13" fmla="*/ 135 h 142"/>
                <a:gd name="T14" fmla="*/ 80 w 125"/>
                <a:gd name="T15" fmla="*/ 142 h 142"/>
                <a:gd name="T16" fmla="*/ 125 w 125"/>
                <a:gd name="T1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42">
                  <a:moveTo>
                    <a:pt x="125" y="31"/>
                  </a:moveTo>
                  <a:lnTo>
                    <a:pt x="125" y="31"/>
                  </a:lnTo>
                  <a:lnTo>
                    <a:pt x="75" y="0"/>
                  </a:lnTo>
                  <a:lnTo>
                    <a:pt x="73" y="0"/>
                  </a:lnTo>
                  <a:lnTo>
                    <a:pt x="0" y="97"/>
                  </a:lnTo>
                  <a:lnTo>
                    <a:pt x="14" y="104"/>
                  </a:lnTo>
                  <a:lnTo>
                    <a:pt x="66" y="135"/>
                  </a:lnTo>
                  <a:lnTo>
                    <a:pt x="80" y="142"/>
                  </a:lnTo>
                  <a:lnTo>
                    <a:pt x="125" y="31"/>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7" name="标题层"/>
          <p:cNvSpPr txBox="1"/>
          <p:nvPr/>
        </p:nvSpPr>
        <p:spPr bwMode="auto">
          <a:xfrm>
            <a:off x="9172603" y="1566290"/>
            <a:ext cx="1950101" cy="1733680"/>
          </a:xfrm>
          <a:prstGeom prst="rect">
            <a:avLst/>
          </a:prstGeom>
          <a:noFill/>
          <a:effectLst/>
        </p:spPr>
        <p:txBody>
          <a:bodyPr wrap="square">
            <a:spAutoFit/>
          </a:bodyPr>
          <a:lstStyle/>
          <a:p>
            <a:pPr defTabSz="1218565">
              <a:defRPr/>
            </a:pPr>
            <a:r>
              <a:rPr lang="en-US" altLang="zh-CN" sz="10665" kern="0" dirty="0" smtClean="0">
                <a:solidFill>
                  <a:schemeClr val="bg1"/>
                </a:solidFill>
                <a:latin typeface="Impact" panose="020B0806030902050204" pitchFamily="34" charset="0"/>
                <a:ea typeface="微软雅黑" panose="020B0503020204020204" pitchFamily="34" charset="-122"/>
                <a:cs typeface="Arial" panose="020B0604020202020204" pitchFamily="34" charset="0"/>
              </a:rPr>
              <a:t>05</a:t>
            </a:r>
            <a:endParaRPr lang="zh-CN" altLang="en-US" sz="10665" kern="0" dirty="0">
              <a:solidFill>
                <a:schemeClr val="bg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400" fill="hold"/>
                                        <p:tgtEl>
                                          <p:spTgt spid="23"/>
                                        </p:tgtEl>
                                        <p:attrNameLst>
                                          <p:attrName>ppt_x</p:attrName>
                                        </p:attrNameLst>
                                      </p:cBhvr>
                                      <p:tavLst>
                                        <p:tav tm="0">
                                          <p:val>
                                            <p:strVal val="0-#ppt_w/2"/>
                                          </p:val>
                                        </p:tav>
                                        <p:tav tm="100000">
                                          <p:val>
                                            <p:strVal val="#ppt_x"/>
                                          </p:val>
                                        </p:tav>
                                      </p:tavLst>
                                    </p:anim>
                                    <p:anim calcmode="lin" valueType="num">
                                      <p:cBhvr additive="base">
                                        <p:cTn id="8" dur="1400" fill="hold"/>
                                        <p:tgtEl>
                                          <p:spTgt spid="23"/>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500"/>
                                  </p:stCondLst>
                                  <p:childTnLst>
                                    <p:animRot by="21600000">
                                      <p:cBhvr>
                                        <p:cTn id="10" dur="1400" fill="hold"/>
                                        <p:tgtEl>
                                          <p:spTgt spid="23"/>
                                        </p:tgtEl>
                                        <p:attrNameLst>
                                          <p:attrName>r</p:attrName>
                                        </p:attrNameLst>
                                      </p:cBhvr>
                                    </p:animRot>
                                  </p:childTnLst>
                                </p:cTn>
                              </p:par>
                              <p:par>
                                <p:cTn id="11" presetID="2" presetClass="entr" presetSubtype="8"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1400" fill="hold"/>
                                        <p:tgtEl>
                                          <p:spTgt spid="4"/>
                                        </p:tgtEl>
                                        <p:attrNameLst>
                                          <p:attrName>ppt_x</p:attrName>
                                        </p:attrNameLst>
                                      </p:cBhvr>
                                      <p:tavLst>
                                        <p:tav tm="0">
                                          <p:val>
                                            <p:strVal val="0-#ppt_w/2"/>
                                          </p:val>
                                        </p:tav>
                                        <p:tav tm="100000">
                                          <p:val>
                                            <p:strVal val="#ppt_x"/>
                                          </p:val>
                                        </p:tav>
                                      </p:tavLst>
                                    </p:anim>
                                    <p:anim calcmode="lin" valueType="num">
                                      <p:cBhvr additive="base">
                                        <p:cTn id="14" dur="14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8" decel="52500" fill="hold" grpId="0" nodeType="withEffect">
                                  <p:stCondLst>
                                    <p:cond delay="17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400" fill="hold"/>
                                        <p:tgtEl>
                                          <p:spTgt spid="37"/>
                                        </p:tgtEl>
                                        <p:attrNameLst>
                                          <p:attrName>ppt_x</p:attrName>
                                        </p:attrNameLst>
                                      </p:cBhvr>
                                      <p:tavLst>
                                        <p:tav tm="0">
                                          <p:val>
                                            <p:strVal val="0-#ppt_w/2"/>
                                          </p:val>
                                        </p:tav>
                                        <p:tav tm="100000">
                                          <p:val>
                                            <p:strVal val="#ppt_x"/>
                                          </p:val>
                                        </p:tav>
                                      </p:tavLst>
                                    </p:anim>
                                    <p:anim calcmode="lin" valueType="num">
                                      <p:cBhvr additive="base">
                                        <p:cTn id="18" dur="400" fill="hold"/>
                                        <p:tgtEl>
                                          <p:spTgt spid="37"/>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900"/>
                                  </p:stCondLst>
                                  <p:childTnLst>
                                    <p:set>
                                      <p:cBhvr>
                                        <p:cTn id="20" dur="1" fill="hold">
                                          <p:stCondLst>
                                            <p:cond delay="0"/>
                                          </p:stCondLst>
                                        </p:cTn>
                                        <p:tgtEl>
                                          <p:spTgt spid="2"/>
                                        </p:tgtEl>
                                        <p:attrNameLst>
                                          <p:attrName>style.visibility</p:attrName>
                                        </p:attrNameLst>
                                      </p:cBhvr>
                                      <p:to>
                                        <p:strVal val="visible"/>
                                      </p:to>
                                    </p:set>
                                    <p:anim calcmode="lin" valueType="num">
                                      <p:cBhvr>
                                        <p:cTn id="21" dur="600" fill="hold"/>
                                        <p:tgtEl>
                                          <p:spTgt spid="2"/>
                                        </p:tgtEl>
                                        <p:attrNameLst>
                                          <p:attrName>ppt_w</p:attrName>
                                        </p:attrNameLst>
                                      </p:cBhvr>
                                      <p:tavLst>
                                        <p:tav tm="0">
                                          <p:val>
                                            <p:fltVal val="0"/>
                                          </p:val>
                                        </p:tav>
                                        <p:tav tm="100000">
                                          <p:val>
                                            <p:strVal val="#ppt_w"/>
                                          </p:val>
                                        </p:tav>
                                      </p:tavLst>
                                    </p:anim>
                                    <p:anim calcmode="lin" valueType="num">
                                      <p:cBhvr>
                                        <p:cTn id="22" dur="600" fill="hold"/>
                                        <p:tgtEl>
                                          <p:spTgt spid="2"/>
                                        </p:tgtEl>
                                        <p:attrNameLst>
                                          <p:attrName>ppt_h</p:attrName>
                                        </p:attrNameLst>
                                      </p:cBhvr>
                                      <p:tavLst>
                                        <p:tav tm="0">
                                          <p:val>
                                            <p:fltVal val="0"/>
                                          </p:val>
                                        </p:tav>
                                        <p:tav tm="100000">
                                          <p:val>
                                            <p:strVal val="#ppt_h"/>
                                          </p:val>
                                        </p:tav>
                                      </p:tavLst>
                                    </p:anim>
                                    <p:animEffect transition="in" filter="fade">
                                      <p:cBhvr>
                                        <p:cTn id="23" dur="600"/>
                                        <p:tgtEl>
                                          <p:spTgt spid="2"/>
                                        </p:tgtEl>
                                      </p:cBhvr>
                                    </p:animEffect>
                                  </p:childTnLst>
                                </p:cTn>
                              </p:par>
                              <p:par>
                                <p:cTn id="24" presetID="53" presetClass="entr" presetSubtype="16" fill="hold" grpId="0" nodeType="withEffect">
                                  <p:stCondLst>
                                    <p:cond delay="2200"/>
                                  </p:stCondLst>
                                  <p:childTnLst>
                                    <p:set>
                                      <p:cBhvr>
                                        <p:cTn id="25" dur="1" fill="hold">
                                          <p:stCondLst>
                                            <p:cond delay="0"/>
                                          </p:stCondLst>
                                        </p:cTn>
                                        <p:tgtEl>
                                          <p:spTgt spid="3"/>
                                        </p:tgtEl>
                                        <p:attrNameLst>
                                          <p:attrName>style.visibility</p:attrName>
                                        </p:attrNameLst>
                                      </p:cBhvr>
                                      <p:to>
                                        <p:strVal val="visible"/>
                                      </p:to>
                                    </p:set>
                                    <p:anim calcmode="lin" valueType="num">
                                      <p:cBhvr>
                                        <p:cTn id="26" dur="700" fill="hold"/>
                                        <p:tgtEl>
                                          <p:spTgt spid="3"/>
                                        </p:tgtEl>
                                        <p:attrNameLst>
                                          <p:attrName>ppt_w</p:attrName>
                                        </p:attrNameLst>
                                      </p:cBhvr>
                                      <p:tavLst>
                                        <p:tav tm="0">
                                          <p:val>
                                            <p:fltVal val="0"/>
                                          </p:val>
                                        </p:tav>
                                        <p:tav tm="100000">
                                          <p:val>
                                            <p:strVal val="#ppt_w"/>
                                          </p:val>
                                        </p:tav>
                                      </p:tavLst>
                                    </p:anim>
                                    <p:anim calcmode="lin" valueType="num">
                                      <p:cBhvr>
                                        <p:cTn id="27" dur="700" fill="hold"/>
                                        <p:tgtEl>
                                          <p:spTgt spid="3"/>
                                        </p:tgtEl>
                                        <p:attrNameLst>
                                          <p:attrName>ppt_h</p:attrName>
                                        </p:attrNameLst>
                                      </p:cBhvr>
                                      <p:tavLst>
                                        <p:tav tm="0">
                                          <p:val>
                                            <p:fltVal val="0"/>
                                          </p:val>
                                        </p:tav>
                                        <p:tav tm="100000">
                                          <p:val>
                                            <p:strVal val="#ppt_h"/>
                                          </p:val>
                                        </p:tav>
                                      </p:tavLst>
                                    </p:anim>
                                    <p:animEffect transition="in" filter="fade">
                                      <p:cBhvr>
                                        <p:cTn id="28"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饼形 4"/>
          <p:cNvSpPr/>
          <p:nvPr/>
        </p:nvSpPr>
        <p:spPr>
          <a:xfrm>
            <a:off x="4083581" y="1466260"/>
            <a:ext cx="3941689" cy="3941691"/>
          </a:xfrm>
          <a:prstGeom prst="pie">
            <a:avLst>
              <a:gd name="adj1" fmla="val 3414187"/>
              <a:gd name="adj2" fmla="val 884436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6" name="饼形 5"/>
          <p:cNvSpPr/>
          <p:nvPr/>
        </p:nvSpPr>
        <p:spPr>
          <a:xfrm>
            <a:off x="4083581" y="1466260"/>
            <a:ext cx="3941689" cy="3941691"/>
          </a:xfrm>
          <a:prstGeom prst="pie">
            <a:avLst>
              <a:gd name="adj1" fmla="val 20312866"/>
              <a:gd name="adj2" fmla="val 342848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0" name="饼形 9"/>
          <p:cNvSpPr/>
          <p:nvPr/>
        </p:nvSpPr>
        <p:spPr>
          <a:xfrm>
            <a:off x="4083581" y="1466260"/>
            <a:ext cx="3941689" cy="3941691"/>
          </a:xfrm>
          <a:prstGeom prst="pie">
            <a:avLst>
              <a:gd name="adj1" fmla="val 16193055"/>
              <a:gd name="adj2" fmla="val 2030664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1" name="饼形 10"/>
          <p:cNvSpPr/>
          <p:nvPr/>
        </p:nvSpPr>
        <p:spPr>
          <a:xfrm>
            <a:off x="4083581" y="1466260"/>
            <a:ext cx="3941689" cy="3941691"/>
          </a:xfrm>
          <a:prstGeom prst="pie">
            <a:avLst>
              <a:gd name="adj1" fmla="val 8835302"/>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2" name="椭圆 11"/>
          <p:cNvSpPr/>
          <p:nvPr/>
        </p:nvSpPr>
        <p:spPr>
          <a:xfrm>
            <a:off x="4491954" y="1874635"/>
            <a:ext cx="3124943" cy="3124943"/>
          </a:xfrm>
          <a:prstGeom prst="ellipse">
            <a:avLst/>
          </a:prstGeom>
          <a:gradFill>
            <a:gsLst>
              <a:gs pos="100000">
                <a:srgbClr val="F7F7F7"/>
              </a:gs>
              <a:gs pos="0">
                <a:srgbClr val="B0B0B0"/>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435509" y="1856879"/>
            <a:ext cx="1170671" cy="1170671"/>
            <a:chOff x="2586038" y="2761615"/>
            <a:chExt cx="1334770" cy="1334770"/>
          </a:xfrm>
        </p:grpSpPr>
        <p:sp>
          <p:nvSpPr>
            <p:cNvPr id="14" name="椭圆 13"/>
            <p:cNvSpPr/>
            <p:nvPr/>
          </p:nvSpPr>
          <p:spPr>
            <a:xfrm>
              <a:off x="2586038" y="2761615"/>
              <a:ext cx="1334770" cy="13347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5" name="椭圆 14"/>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297826" y="4896005"/>
            <a:ext cx="1170671" cy="1170671"/>
            <a:chOff x="2586038" y="2761615"/>
            <a:chExt cx="1334770" cy="1334770"/>
          </a:xfrm>
        </p:grpSpPr>
        <p:sp>
          <p:nvSpPr>
            <p:cNvPr id="17" name="椭圆 16"/>
            <p:cNvSpPr/>
            <p:nvPr/>
          </p:nvSpPr>
          <p:spPr>
            <a:xfrm>
              <a:off x="2586038" y="2761615"/>
              <a:ext cx="1334770" cy="13347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8" name="椭圆 17"/>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585822" y="3899929"/>
            <a:ext cx="1170671" cy="1170671"/>
            <a:chOff x="2586038" y="2761615"/>
            <a:chExt cx="1334770" cy="1334770"/>
          </a:xfrm>
        </p:grpSpPr>
        <p:sp>
          <p:nvSpPr>
            <p:cNvPr id="20" name="椭圆 19"/>
            <p:cNvSpPr/>
            <p:nvPr/>
          </p:nvSpPr>
          <p:spPr>
            <a:xfrm>
              <a:off x="2586038" y="2761615"/>
              <a:ext cx="1334770" cy="133477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21" name="椭圆 20"/>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007050" y="1085113"/>
            <a:ext cx="1170671" cy="1170671"/>
            <a:chOff x="2586038" y="2761615"/>
            <a:chExt cx="1334770" cy="1334770"/>
          </a:xfrm>
        </p:grpSpPr>
        <p:sp>
          <p:nvSpPr>
            <p:cNvPr id="23" name="椭圆 22"/>
            <p:cNvSpPr/>
            <p:nvPr/>
          </p:nvSpPr>
          <p:spPr>
            <a:xfrm>
              <a:off x="2586038" y="2761615"/>
              <a:ext cx="1334770" cy="133477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24" name="椭圆 23"/>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1637745" y="1732562"/>
            <a:ext cx="1676923" cy="1077479"/>
            <a:chOff x="1434550" y="1585669"/>
            <a:chExt cx="1676922" cy="1077478"/>
          </a:xfrm>
        </p:grpSpPr>
        <p:sp>
          <p:nvSpPr>
            <p:cNvPr id="26" name="文本框 25"/>
            <p:cNvSpPr txBox="1"/>
            <p:nvPr/>
          </p:nvSpPr>
          <p:spPr>
            <a:xfrm>
              <a:off x="1434550" y="1585669"/>
              <a:ext cx="1090116" cy="523219"/>
            </a:xfrm>
            <a:prstGeom prst="rect">
              <a:avLst/>
            </a:prstGeom>
            <a:noFill/>
          </p:spPr>
          <p:txBody>
            <a:bodyPr wrap="square" rtlCol="0">
              <a:spAutoFit/>
            </a:bodyPr>
            <a:lstStyle/>
            <a:p>
              <a:pPr algn="ctr"/>
              <a:r>
                <a:rPr lang="en-US" altLang="zh-CN" sz="2800" dirty="0">
                  <a:solidFill>
                    <a:schemeClr val="accent1"/>
                  </a:solidFill>
                  <a:latin typeface="微软雅黑" panose="020B0503020204020204" pitchFamily="34" charset="-122"/>
                  <a:ea typeface="微软雅黑" panose="020B0503020204020204" pitchFamily="34" charset="-122"/>
                </a:rPr>
                <a:t>36</a:t>
              </a:r>
              <a:r>
                <a:rPr lang="en-US" altLang="zh-CN" sz="2400" dirty="0">
                  <a:solidFill>
                    <a:schemeClr val="accent1"/>
                  </a:solidFill>
                  <a:latin typeface="微软雅黑" panose="020B0503020204020204" pitchFamily="34" charset="-122"/>
                  <a:ea typeface="微软雅黑" panose="020B0503020204020204" pitchFamily="34" charset="-122"/>
                </a:rPr>
                <a:t>%</a:t>
              </a:r>
              <a:endParaRPr lang="zh-CN" altLang="en-US" sz="2800" dirty="0">
                <a:solidFill>
                  <a:schemeClr val="accent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501193" y="1986169"/>
              <a:ext cx="1610279" cy="676978"/>
              <a:chOff x="3222561" y="3842305"/>
              <a:chExt cx="1610279" cy="676978"/>
            </a:xfrm>
          </p:grpSpPr>
          <p:sp>
            <p:nvSpPr>
              <p:cNvPr id="28" name="文本框 27"/>
              <p:cNvSpPr txBox="1"/>
              <p:nvPr/>
            </p:nvSpPr>
            <p:spPr>
              <a:xfrm>
                <a:off x="3222561" y="3842305"/>
                <a:ext cx="151186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在此添加标题</a:t>
                </a:r>
                <a:endParaRPr lang="zh-CN" altLang="en-US" sz="16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2505509" y="4857994"/>
            <a:ext cx="1676923" cy="1077479"/>
            <a:chOff x="1434550" y="1585669"/>
            <a:chExt cx="1676922" cy="1077478"/>
          </a:xfrm>
        </p:grpSpPr>
        <p:sp>
          <p:nvSpPr>
            <p:cNvPr id="31" name="文本框 30"/>
            <p:cNvSpPr txBox="1"/>
            <p:nvPr/>
          </p:nvSpPr>
          <p:spPr>
            <a:xfrm>
              <a:off x="1434550" y="1585669"/>
              <a:ext cx="1067281" cy="523219"/>
            </a:xfrm>
            <a:prstGeom prst="rect">
              <a:avLst/>
            </a:prstGeom>
            <a:noFill/>
          </p:spPr>
          <p:txBody>
            <a:bodyPr wrap="square" rtlCol="0">
              <a:spAutoFit/>
            </a:bodyPr>
            <a:lstStyle/>
            <a:p>
              <a:pPr algn="ctr"/>
              <a:r>
                <a:rPr lang="en-US" altLang="zh-CN" sz="2800" dirty="0">
                  <a:solidFill>
                    <a:schemeClr val="accent4"/>
                  </a:solidFill>
                  <a:latin typeface="微软雅黑" panose="020B0503020204020204" pitchFamily="34" charset="-122"/>
                  <a:ea typeface="微软雅黑" panose="020B0503020204020204" pitchFamily="34" charset="-122"/>
                </a:rPr>
                <a:t>24</a:t>
              </a:r>
              <a:r>
                <a:rPr lang="en-US" altLang="zh-CN" sz="2400" dirty="0">
                  <a:solidFill>
                    <a:schemeClr val="accent4"/>
                  </a:solidFill>
                  <a:latin typeface="微软雅黑" panose="020B0503020204020204" pitchFamily="34" charset="-122"/>
                  <a:ea typeface="微软雅黑" panose="020B0503020204020204" pitchFamily="34" charset="-122"/>
                </a:rPr>
                <a:t>%</a:t>
              </a:r>
              <a:endParaRPr lang="zh-CN" altLang="en-US" sz="2800" dirty="0">
                <a:solidFill>
                  <a:schemeClr val="accent4"/>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501193" y="1986169"/>
              <a:ext cx="1610279" cy="676978"/>
              <a:chOff x="3222561" y="3842305"/>
              <a:chExt cx="1610279" cy="676978"/>
            </a:xfrm>
          </p:grpSpPr>
          <p:sp>
            <p:nvSpPr>
              <p:cNvPr id="33" name="文本框 32"/>
              <p:cNvSpPr txBox="1"/>
              <p:nvPr/>
            </p:nvSpPr>
            <p:spPr>
              <a:xfrm>
                <a:off x="3222561" y="3842305"/>
                <a:ext cx="151186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在此添加标题</a:t>
                </a:r>
                <a:endParaRPr lang="zh-CN" altLang="en-US" sz="1600"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8862701" y="3914442"/>
            <a:ext cx="1676923" cy="1077479"/>
            <a:chOff x="1434550" y="1585669"/>
            <a:chExt cx="1676922" cy="1077478"/>
          </a:xfrm>
        </p:grpSpPr>
        <p:sp>
          <p:nvSpPr>
            <p:cNvPr id="36" name="文本框 35"/>
            <p:cNvSpPr txBox="1"/>
            <p:nvPr/>
          </p:nvSpPr>
          <p:spPr>
            <a:xfrm>
              <a:off x="1434550" y="1585669"/>
              <a:ext cx="1088198" cy="523219"/>
            </a:xfrm>
            <a:prstGeom prst="rect">
              <a:avLst/>
            </a:prstGeom>
            <a:noFill/>
          </p:spPr>
          <p:txBody>
            <a:bodyPr wrap="square" rtlCol="0">
              <a:spAutoFit/>
            </a:bodyPr>
            <a:lstStyle/>
            <a:p>
              <a:pPr algn="ctr"/>
              <a:r>
                <a:rPr lang="en-US" altLang="zh-CN" sz="2800" dirty="0">
                  <a:solidFill>
                    <a:schemeClr val="accent3"/>
                  </a:solidFill>
                  <a:latin typeface="微软雅黑" panose="020B0503020204020204" pitchFamily="34" charset="-122"/>
                  <a:ea typeface="微软雅黑" panose="020B0503020204020204" pitchFamily="34" charset="-122"/>
                </a:rPr>
                <a:t>20</a:t>
              </a:r>
              <a:r>
                <a:rPr lang="en-US" altLang="zh-CN" sz="2400" dirty="0">
                  <a:solidFill>
                    <a:schemeClr val="accent3"/>
                  </a:solidFill>
                  <a:latin typeface="微软雅黑" panose="020B0503020204020204" pitchFamily="34" charset="-122"/>
                  <a:ea typeface="微软雅黑" panose="020B0503020204020204" pitchFamily="34" charset="-122"/>
                </a:rPr>
                <a:t>%</a:t>
              </a:r>
              <a:endParaRPr lang="zh-CN" altLang="en-US" sz="2800" dirty="0">
                <a:solidFill>
                  <a:schemeClr val="accent3"/>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501193" y="1986169"/>
              <a:ext cx="1610279" cy="676978"/>
              <a:chOff x="3222561" y="3842305"/>
              <a:chExt cx="1610279" cy="676978"/>
            </a:xfrm>
          </p:grpSpPr>
          <p:sp>
            <p:nvSpPr>
              <p:cNvPr id="38" name="文本框 37"/>
              <p:cNvSpPr txBox="1"/>
              <p:nvPr/>
            </p:nvSpPr>
            <p:spPr>
              <a:xfrm>
                <a:off x="3222561" y="3842305"/>
                <a:ext cx="151186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在此添加标题</a:t>
                </a:r>
                <a:endParaRPr lang="zh-CN" altLang="en-US" sz="1600"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40" name="组合 39"/>
          <p:cNvGrpSpPr/>
          <p:nvPr/>
        </p:nvGrpSpPr>
        <p:grpSpPr>
          <a:xfrm>
            <a:off x="8273977" y="1042003"/>
            <a:ext cx="1676923" cy="1077479"/>
            <a:chOff x="1434550" y="1585669"/>
            <a:chExt cx="1676922" cy="1077478"/>
          </a:xfrm>
        </p:grpSpPr>
        <p:sp>
          <p:nvSpPr>
            <p:cNvPr id="41" name="文本框 40"/>
            <p:cNvSpPr txBox="1"/>
            <p:nvPr/>
          </p:nvSpPr>
          <p:spPr>
            <a:xfrm>
              <a:off x="1434550" y="1585669"/>
              <a:ext cx="1107010" cy="523219"/>
            </a:xfrm>
            <a:prstGeom prst="rect">
              <a:avLst/>
            </a:prstGeom>
            <a:noFill/>
          </p:spPr>
          <p:txBody>
            <a:bodyPr wrap="square" rtlCol="0">
              <a:spAutoFit/>
            </a:bodyPr>
            <a:lstStyle/>
            <a:p>
              <a:pPr algn="ctr"/>
              <a:r>
                <a:rPr lang="en-US" altLang="zh-CN" sz="2800" dirty="0">
                  <a:solidFill>
                    <a:schemeClr val="accent2"/>
                  </a:solidFill>
                  <a:latin typeface="微软雅黑" panose="020B0503020204020204" pitchFamily="34" charset="-122"/>
                  <a:ea typeface="微软雅黑" panose="020B0503020204020204" pitchFamily="34" charset="-122"/>
                </a:rPr>
                <a:t>19</a:t>
              </a:r>
              <a:r>
                <a:rPr lang="en-US" altLang="zh-CN" sz="2400" dirty="0">
                  <a:solidFill>
                    <a:schemeClr val="accent2"/>
                  </a:solidFill>
                  <a:latin typeface="微软雅黑" panose="020B0503020204020204" pitchFamily="34" charset="-122"/>
                  <a:ea typeface="微软雅黑" panose="020B0503020204020204" pitchFamily="34" charset="-122"/>
                </a:rPr>
                <a:t>%</a:t>
              </a:r>
              <a:endParaRPr lang="zh-CN" altLang="en-US" sz="2800" dirty="0">
                <a:solidFill>
                  <a:schemeClr val="accent2"/>
                </a:solidFill>
                <a:latin typeface="微软雅黑" panose="020B0503020204020204" pitchFamily="34" charset="-122"/>
                <a:ea typeface="微软雅黑" panose="020B0503020204020204" pitchFamily="34" charset="-122"/>
              </a:endParaRPr>
            </a:p>
          </p:txBody>
        </p:sp>
        <p:grpSp>
          <p:nvGrpSpPr>
            <p:cNvPr id="42" name="组合 41"/>
            <p:cNvGrpSpPr/>
            <p:nvPr/>
          </p:nvGrpSpPr>
          <p:grpSpPr>
            <a:xfrm>
              <a:off x="1501193" y="1986169"/>
              <a:ext cx="1610279" cy="676978"/>
              <a:chOff x="3222561" y="3842305"/>
              <a:chExt cx="1610279" cy="676978"/>
            </a:xfrm>
          </p:grpSpPr>
          <p:sp>
            <p:nvSpPr>
              <p:cNvPr id="43" name="文本框 42"/>
              <p:cNvSpPr txBox="1"/>
              <p:nvPr/>
            </p:nvSpPr>
            <p:spPr>
              <a:xfrm>
                <a:off x="3222561" y="3842305"/>
                <a:ext cx="1511860" cy="338554"/>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在此添加标题</a:t>
                </a:r>
                <a:endParaRPr lang="zh-CN" altLang="en-US" sz="1600" dirty="0">
                  <a:latin typeface="微软雅黑" panose="020B0503020204020204" pitchFamily="34" charset="-122"/>
                  <a:ea typeface="微软雅黑" panose="020B0503020204020204" pitchFamily="34" charset="-122"/>
                </a:endParaRPr>
              </a:p>
            </p:txBody>
          </p:sp>
          <p:sp>
            <p:nvSpPr>
              <p:cNvPr id="44" name="文本框 43"/>
              <p:cNvSpPr txBox="1"/>
              <p:nvPr/>
            </p:nvSpPr>
            <p:spPr>
              <a:xfrm>
                <a:off x="3228724" y="4098527"/>
                <a:ext cx="1604116" cy="420756"/>
              </a:xfrm>
              <a:prstGeom prst="rect">
                <a:avLst/>
              </a:prstGeom>
              <a:noFill/>
            </p:spPr>
            <p:txBody>
              <a:bodyPr wrap="square" rtlCol="0">
                <a:spAutoFit/>
              </a:bodyPr>
              <a:lstStyle/>
              <a:p>
                <a:pPr>
                  <a:spcBef>
                    <a:spcPct val="0"/>
                  </a:spcBef>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a:t>
                </a:r>
                <a:endPar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45" name="Group 41"/>
          <p:cNvGrpSpPr>
            <a:grpSpLocks noChangeAspect="1"/>
          </p:cNvGrpSpPr>
          <p:nvPr/>
        </p:nvGrpSpPr>
        <p:grpSpPr bwMode="auto">
          <a:xfrm>
            <a:off x="3849486" y="2210771"/>
            <a:ext cx="378135" cy="462887"/>
            <a:chOff x="3783" y="2089"/>
            <a:chExt cx="116" cy="142"/>
          </a:xfrm>
          <a:solidFill>
            <a:schemeClr val="accent2"/>
          </a:solidFill>
          <a:effectLst/>
        </p:grpSpPr>
        <p:sp>
          <p:nvSpPr>
            <p:cNvPr id="46" name="Freeform 42"/>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7" name="Freeform 43"/>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8" name="Freeform 44"/>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9" name="Freeform 45"/>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0" name="Freeform 46"/>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1" name="Freeform 47"/>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2" name="Freeform 48"/>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3" name="Freeform 49"/>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54" name="Group 52"/>
          <p:cNvGrpSpPr>
            <a:grpSpLocks noChangeAspect="1"/>
          </p:cNvGrpSpPr>
          <p:nvPr/>
        </p:nvGrpSpPr>
        <p:grpSpPr bwMode="auto">
          <a:xfrm>
            <a:off x="4664239" y="5265134"/>
            <a:ext cx="436173" cy="432413"/>
            <a:chOff x="3783" y="2102"/>
            <a:chExt cx="116" cy="115"/>
          </a:xfrm>
          <a:solidFill>
            <a:schemeClr val="accent1"/>
          </a:solidFill>
          <a:effectLst/>
        </p:grpSpPr>
        <p:sp>
          <p:nvSpPr>
            <p:cNvPr id="55"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6"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7"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8"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9"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0"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1"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62" name="Group 62"/>
          <p:cNvGrpSpPr>
            <a:grpSpLocks noChangeAspect="1"/>
          </p:cNvGrpSpPr>
          <p:nvPr/>
        </p:nvGrpSpPr>
        <p:grpSpPr bwMode="auto">
          <a:xfrm>
            <a:off x="7952069" y="4316648"/>
            <a:ext cx="465123" cy="371377"/>
            <a:chOff x="3775" y="2110"/>
            <a:chExt cx="129" cy="103"/>
          </a:xfrm>
          <a:solidFill>
            <a:schemeClr val="accent4"/>
          </a:solidFill>
          <a:effectLst/>
        </p:grpSpPr>
        <p:sp>
          <p:nvSpPr>
            <p:cNvPr id="63"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4"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5"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66" name="Group 68"/>
          <p:cNvGrpSpPr>
            <a:grpSpLocks noChangeAspect="1"/>
          </p:cNvGrpSpPr>
          <p:nvPr/>
        </p:nvGrpSpPr>
        <p:grpSpPr bwMode="auto">
          <a:xfrm>
            <a:off x="7371053" y="1498845"/>
            <a:ext cx="414907" cy="399764"/>
            <a:chOff x="3770" y="2095"/>
            <a:chExt cx="137" cy="132"/>
          </a:xfrm>
          <a:solidFill>
            <a:schemeClr val="accent3"/>
          </a:solidFill>
          <a:effectLst/>
        </p:grpSpPr>
        <p:sp>
          <p:nvSpPr>
            <p:cNvPr id="67" name="Freeform 69"/>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8" name="Freeform 70"/>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69" name="Freeform 71"/>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0" name="Freeform 72"/>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1" name="Freeform 73"/>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2" name="Freeform 74"/>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3" name="Freeform 75"/>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74" name="文本框 73"/>
          <p:cNvSpPr txBox="1"/>
          <p:nvPr/>
        </p:nvSpPr>
        <p:spPr>
          <a:xfrm>
            <a:off x="4313431" y="3192365"/>
            <a:ext cx="3534659" cy="523220"/>
          </a:xfrm>
          <a:prstGeom prst="rect">
            <a:avLst/>
          </a:prstGeom>
          <a:noFill/>
        </p:spPr>
        <p:txBody>
          <a:bodyPr wrap="square" rtlCol="0">
            <a:spAutoFit/>
          </a:bodyPr>
          <a:lstStyle/>
          <a:p>
            <a:pPr algn="ctr"/>
            <a:r>
              <a:rPr lang="zh-CN" altLang="en-US" sz="2800" dirty="0">
                <a:solidFill>
                  <a:schemeClr val="tx1">
                    <a:lumMod val="65000"/>
                    <a:lumOff val="35000"/>
                  </a:scheme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标题内容</a:t>
            </a:r>
            <a:endParaRPr lang="zh-CN" altLang="en-US" sz="2800" dirty="0">
              <a:solidFill>
                <a:schemeClr val="tx1">
                  <a:lumMod val="65000"/>
                  <a:lumOff val="35000"/>
                </a:scheme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endParaRPr>
          </a:p>
        </p:txBody>
      </p:sp>
      <p:sp>
        <p:nvSpPr>
          <p:cNvPr id="75" name="椭圆 74"/>
          <p:cNvSpPr/>
          <p:nvPr/>
        </p:nvSpPr>
        <p:spPr>
          <a:xfrm>
            <a:off x="3233291" y="6082137"/>
            <a:ext cx="5725420" cy="506235"/>
          </a:xfrm>
          <a:prstGeom prst="ellipse">
            <a:avLst/>
          </a:prstGeom>
          <a:gradFill flip="none" rotWithShape="1">
            <a:gsLst>
              <a:gs pos="100000">
                <a:schemeClr val="bg1">
                  <a:lumMod val="75000"/>
                  <a:alpha val="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par>
                                <p:cTn id="42" presetID="53" presetClass="entr" presetSubtype="16"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p:cTn id="44" dur="500" fill="hold"/>
                                        <p:tgtEl>
                                          <p:spTgt spid="66"/>
                                        </p:tgtEl>
                                        <p:attrNameLst>
                                          <p:attrName>ppt_w</p:attrName>
                                        </p:attrNameLst>
                                      </p:cBhvr>
                                      <p:tavLst>
                                        <p:tav tm="0">
                                          <p:val>
                                            <p:fltVal val="0"/>
                                          </p:val>
                                        </p:tav>
                                        <p:tav tm="100000">
                                          <p:val>
                                            <p:strVal val="#ppt_w"/>
                                          </p:val>
                                        </p:tav>
                                      </p:tavLst>
                                    </p:anim>
                                    <p:anim calcmode="lin" valueType="num">
                                      <p:cBhvr>
                                        <p:cTn id="45" dur="500" fill="hold"/>
                                        <p:tgtEl>
                                          <p:spTgt spid="66"/>
                                        </p:tgtEl>
                                        <p:attrNameLst>
                                          <p:attrName>ppt_h</p:attrName>
                                        </p:attrNameLst>
                                      </p:cBhvr>
                                      <p:tavLst>
                                        <p:tav tm="0">
                                          <p:val>
                                            <p:fltVal val="0"/>
                                          </p:val>
                                        </p:tav>
                                        <p:tav tm="100000">
                                          <p:val>
                                            <p:strVal val="#ppt_h"/>
                                          </p:val>
                                        </p:tav>
                                      </p:tavLst>
                                    </p:anim>
                                    <p:animEffect transition="in" filter="fade">
                                      <p:cBhvr>
                                        <p:cTn id="46" dur="500"/>
                                        <p:tgtEl>
                                          <p:spTgt spid="66"/>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nodeType="click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1+#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53" presetClass="entr" presetSubtype="16" fill="hold" nodeType="withEffect">
                                  <p:stCondLst>
                                    <p:cond delay="0"/>
                                  </p:stCondLst>
                                  <p:childTnLst>
                                    <p:set>
                                      <p:cBhvr>
                                        <p:cTn id="61" dur="1" fill="hold">
                                          <p:stCondLst>
                                            <p:cond delay="0"/>
                                          </p:stCondLst>
                                        </p:cTn>
                                        <p:tgtEl>
                                          <p:spTgt spid="62"/>
                                        </p:tgtEl>
                                        <p:attrNameLst>
                                          <p:attrName>style.visibility</p:attrName>
                                        </p:attrNameLst>
                                      </p:cBhvr>
                                      <p:to>
                                        <p:strVal val="visible"/>
                                      </p:to>
                                    </p:set>
                                    <p:anim calcmode="lin" valueType="num">
                                      <p:cBhvr>
                                        <p:cTn id="62" dur="500" fill="hold"/>
                                        <p:tgtEl>
                                          <p:spTgt spid="62"/>
                                        </p:tgtEl>
                                        <p:attrNameLst>
                                          <p:attrName>ppt_w</p:attrName>
                                        </p:attrNameLst>
                                      </p:cBhvr>
                                      <p:tavLst>
                                        <p:tav tm="0">
                                          <p:val>
                                            <p:fltVal val="0"/>
                                          </p:val>
                                        </p:tav>
                                        <p:tav tm="100000">
                                          <p:val>
                                            <p:strVal val="#ppt_w"/>
                                          </p:val>
                                        </p:tav>
                                      </p:tavLst>
                                    </p:anim>
                                    <p:anim calcmode="lin" valueType="num">
                                      <p:cBhvr>
                                        <p:cTn id="63" dur="500" fill="hold"/>
                                        <p:tgtEl>
                                          <p:spTgt spid="62"/>
                                        </p:tgtEl>
                                        <p:attrNameLst>
                                          <p:attrName>ppt_h</p:attrName>
                                        </p:attrNameLst>
                                      </p:cBhvr>
                                      <p:tavLst>
                                        <p:tav tm="0">
                                          <p:val>
                                            <p:fltVal val="0"/>
                                          </p:val>
                                        </p:tav>
                                        <p:tav tm="100000">
                                          <p:val>
                                            <p:strVal val="#ppt_h"/>
                                          </p:val>
                                        </p:tav>
                                      </p:tavLst>
                                    </p:anim>
                                    <p:animEffect transition="in" filter="fade">
                                      <p:cBhvr>
                                        <p:cTn id="64" dur="500"/>
                                        <p:tgtEl>
                                          <p:spTgt spid="62"/>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nodeType="clickEffect">
                                  <p:stCondLst>
                                    <p:cond delay="0"/>
                                  </p:stCondLst>
                                  <p:childTnLst>
                                    <p:set>
                                      <p:cBhvr>
                                        <p:cTn id="68" dur="1" fill="hold">
                                          <p:stCondLst>
                                            <p:cond delay="0"/>
                                          </p:stCondLst>
                                        </p:cTn>
                                        <p:tgtEl>
                                          <p:spTgt spid="35"/>
                                        </p:tgtEl>
                                        <p:attrNameLst>
                                          <p:attrName>style.visibility</p:attrName>
                                        </p:attrNameLst>
                                      </p:cBhvr>
                                      <p:to>
                                        <p:strVal val="visible"/>
                                      </p:to>
                                    </p:set>
                                    <p:anim calcmode="lin" valueType="num">
                                      <p:cBhvr additive="base">
                                        <p:cTn id="69" dur="500" fill="hold"/>
                                        <p:tgtEl>
                                          <p:spTgt spid="35"/>
                                        </p:tgtEl>
                                        <p:attrNameLst>
                                          <p:attrName>ppt_x</p:attrName>
                                        </p:attrNameLst>
                                      </p:cBhvr>
                                      <p:tavLst>
                                        <p:tav tm="0">
                                          <p:val>
                                            <p:strVal val="1+#ppt_w/2"/>
                                          </p:val>
                                        </p:tav>
                                        <p:tav tm="100000">
                                          <p:val>
                                            <p:strVal val="#ppt_x"/>
                                          </p:val>
                                        </p:tav>
                                      </p:tavLst>
                                    </p:anim>
                                    <p:anim calcmode="lin" valueType="num">
                                      <p:cBhvr additive="base">
                                        <p:cTn id="70"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500" fill="hold"/>
                                        <p:tgtEl>
                                          <p:spTgt spid="13"/>
                                        </p:tgtEl>
                                        <p:attrNameLst>
                                          <p:attrName>ppt_w</p:attrName>
                                        </p:attrNameLst>
                                      </p:cBhvr>
                                      <p:tavLst>
                                        <p:tav tm="0">
                                          <p:val>
                                            <p:fltVal val="0"/>
                                          </p:val>
                                        </p:tav>
                                        <p:tav tm="100000">
                                          <p:val>
                                            <p:strVal val="#ppt_w"/>
                                          </p:val>
                                        </p:tav>
                                      </p:tavLst>
                                    </p:anim>
                                    <p:anim calcmode="lin" valueType="num">
                                      <p:cBhvr>
                                        <p:cTn id="76" dur="500" fill="hold"/>
                                        <p:tgtEl>
                                          <p:spTgt spid="13"/>
                                        </p:tgtEl>
                                        <p:attrNameLst>
                                          <p:attrName>ppt_h</p:attrName>
                                        </p:attrNameLst>
                                      </p:cBhvr>
                                      <p:tavLst>
                                        <p:tav tm="0">
                                          <p:val>
                                            <p:fltVal val="0"/>
                                          </p:val>
                                        </p:tav>
                                        <p:tav tm="100000">
                                          <p:val>
                                            <p:strVal val="#ppt_h"/>
                                          </p:val>
                                        </p:tav>
                                      </p:tavLst>
                                    </p:anim>
                                    <p:animEffect transition="in" filter="fade">
                                      <p:cBhvr>
                                        <p:cTn id="77" dur="500"/>
                                        <p:tgtEl>
                                          <p:spTgt spid="13"/>
                                        </p:tgtEl>
                                      </p:cBhvr>
                                    </p:animEffect>
                                  </p:childTnLst>
                                </p:cTn>
                              </p:par>
                              <p:par>
                                <p:cTn id="78" presetID="53" presetClass="entr" presetSubtype="16" fill="hold"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500" fill="hold"/>
                                        <p:tgtEl>
                                          <p:spTgt spid="45"/>
                                        </p:tgtEl>
                                        <p:attrNameLst>
                                          <p:attrName>ppt_w</p:attrName>
                                        </p:attrNameLst>
                                      </p:cBhvr>
                                      <p:tavLst>
                                        <p:tav tm="0">
                                          <p:val>
                                            <p:fltVal val="0"/>
                                          </p:val>
                                        </p:tav>
                                        <p:tav tm="100000">
                                          <p:val>
                                            <p:strVal val="#ppt_w"/>
                                          </p:val>
                                        </p:tav>
                                      </p:tavLst>
                                    </p:anim>
                                    <p:anim calcmode="lin" valueType="num">
                                      <p:cBhvr>
                                        <p:cTn id="81" dur="500" fill="hold"/>
                                        <p:tgtEl>
                                          <p:spTgt spid="45"/>
                                        </p:tgtEl>
                                        <p:attrNameLst>
                                          <p:attrName>ppt_h</p:attrName>
                                        </p:attrNameLst>
                                      </p:cBhvr>
                                      <p:tavLst>
                                        <p:tav tm="0">
                                          <p:val>
                                            <p:fltVal val="0"/>
                                          </p:val>
                                        </p:tav>
                                        <p:tav tm="100000">
                                          <p:val>
                                            <p:strVal val="#ppt_h"/>
                                          </p:val>
                                        </p:tav>
                                      </p:tavLst>
                                    </p:anim>
                                    <p:animEffect transition="in" filter="fade">
                                      <p:cBhvr>
                                        <p:cTn id="82" dur="500"/>
                                        <p:tgtEl>
                                          <p:spTgt spid="45"/>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nodeType="click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fill="hold"/>
                                        <p:tgtEl>
                                          <p:spTgt spid="25"/>
                                        </p:tgtEl>
                                        <p:attrNameLst>
                                          <p:attrName>ppt_x</p:attrName>
                                        </p:attrNameLst>
                                      </p:cBhvr>
                                      <p:tavLst>
                                        <p:tav tm="0">
                                          <p:val>
                                            <p:strVal val="0-#ppt_w/2"/>
                                          </p:val>
                                        </p:tav>
                                        <p:tav tm="100000">
                                          <p:val>
                                            <p:strVal val="#ppt_x"/>
                                          </p:val>
                                        </p:tav>
                                      </p:tavLst>
                                    </p:anim>
                                    <p:anim calcmode="lin" valueType="num">
                                      <p:cBhvr additive="base">
                                        <p:cTn id="8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nodeType="clickEffect">
                                  <p:stCondLst>
                                    <p:cond delay="0"/>
                                  </p:stCondLst>
                                  <p:childTnLst>
                                    <p:set>
                                      <p:cBhvr>
                                        <p:cTn id="92" dur="1" fill="hold">
                                          <p:stCondLst>
                                            <p:cond delay="0"/>
                                          </p:stCondLst>
                                        </p:cTn>
                                        <p:tgtEl>
                                          <p:spTgt spid="16"/>
                                        </p:tgtEl>
                                        <p:attrNameLst>
                                          <p:attrName>style.visibility</p:attrName>
                                        </p:attrNameLst>
                                      </p:cBhvr>
                                      <p:to>
                                        <p:strVal val="visible"/>
                                      </p:to>
                                    </p:set>
                                    <p:anim calcmode="lin" valueType="num">
                                      <p:cBhvr>
                                        <p:cTn id="93" dur="500" fill="hold"/>
                                        <p:tgtEl>
                                          <p:spTgt spid="16"/>
                                        </p:tgtEl>
                                        <p:attrNameLst>
                                          <p:attrName>ppt_w</p:attrName>
                                        </p:attrNameLst>
                                      </p:cBhvr>
                                      <p:tavLst>
                                        <p:tav tm="0">
                                          <p:val>
                                            <p:fltVal val="0"/>
                                          </p:val>
                                        </p:tav>
                                        <p:tav tm="100000">
                                          <p:val>
                                            <p:strVal val="#ppt_w"/>
                                          </p:val>
                                        </p:tav>
                                      </p:tavLst>
                                    </p:anim>
                                    <p:anim calcmode="lin" valueType="num">
                                      <p:cBhvr>
                                        <p:cTn id="94" dur="500" fill="hold"/>
                                        <p:tgtEl>
                                          <p:spTgt spid="16"/>
                                        </p:tgtEl>
                                        <p:attrNameLst>
                                          <p:attrName>ppt_h</p:attrName>
                                        </p:attrNameLst>
                                      </p:cBhvr>
                                      <p:tavLst>
                                        <p:tav tm="0">
                                          <p:val>
                                            <p:fltVal val="0"/>
                                          </p:val>
                                        </p:tav>
                                        <p:tav tm="100000">
                                          <p:val>
                                            <p:strVal val="#ppt_h"/>
                                          </p:val>
                                        </p:tav>
                                      </p:tavLst>
                                    </p:anim>
                                    <p:animEffect transition="in" filter="fade">
                                      <p:cBhvr>
                                        <p:cTn id="95" dur="500"/>
                                        <p:tgtEl>
                                          <p:spTgt spid="16"/>
                                        </p:tgtEl>
                                      </p:cBhvr>
                                    </p:animEffect>
                                  </p:childTnLst>
                                </p:cTn>
                              </p:par>
                              <p:par>
                                <p:cTn id="96" presetID="53" presetClass="entr" presetSubtype="16" fill="hold" nodeType="with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p:cTn id="98" dur="500" fill="hold"/>
                                        <p:tgtEl>
                                          <p:spTgt spid="54"/>
                                        </p:tgtEl>
                                        <p:attrNameLst>
                                          <p:attrName>ppt_w</p:attrName>
                                        </p:attrNameLst>
                                      </p:cBhvr>
                                      <p:tavLst>
                                        <p:tav tm="0">
                                          <p:val>
                                            <p:fltVal val="0"/>
                                          </p:val>
                                        </p:tav>
                                        <p:tav tm="100000">
                                          <p:val>
                                            <p:strVal val="#ppt_w"/>
                                          </p:val>
                                        </p:tav>
                                      </p:tavLst>
                                    </p:anim>
                                    <p:anim calcmode="lin" valueType="num">
                                      <p:cBhvr>
                                        <p:cTn id="99" dur="500" fill="hold"/>
                                        <p:tgtEl>
                                          <p:spTgt spid="54"/>
                                        </p:tgtEl>
                                        <p:attrNameLst>
                                          <p:attrName>ppt_h</p:attrName>
                                        </p:attrNameLst>
                                      </p:cBhvr>
                                      <p:tavLst>
                                        <p:tav tm="0">
                                          <p:val>
                                            <p:fltVal val="0"/>
                                          </p:val>
                                        </p:tav>
                                        <p:tav tm="100000">
                                          <p:val>
                                            <p:strVal val="#ppt_h"/>
                                          </p:val>
                                        </p:tav>
                                      </p:tavLst>
                                    </p:anim>
                                    <p:animEffect transition="in" filter="fade">
                                      <p:cBhvr>
                                        <p:cTn id="100" dur="500"/>
                                        <p:tgtEl>
                                          <p:spTgt spid="54"/>
                                        </p:tgtEl>
                                      </p:cBhvr>
                                    </p:animEffect>
                                  </p:childTnLst>
                                </p:cTn>
                              </p:par>
                            </p:childTnLst>
                          </p:cTn>
                        </p:par>
                      </p:childTnLst>
                    </p:cTn>
                  </p:par>
                  <p:par>
                    <p:cTn id="101" fill="hold">
                      <p:stCondLst>
                        <p:cond delay="indefinite"/>
                      </p:stCondLst>
                      <p:childTnLst>
                        <p:par>
                          <p:cTn id="102" fill="hold">
                            <p:stCondLst>
                              <p:cond delay="0"/>
                            </p:stCondLst>
                            <p:childTnLst>
                              <p:par>
                                <p:cTn id="103" presetID="2" presetClass="entr" presetSubtype="8" fill="hold" nodeType="clickEffect">
                                  <p:stCondLst>
                                    <p:cond delay="0"/>
                                  </p:stCondLst>
                                  <p:childTnLst>
                                    <p:set>
                                      <p:cBhvr>
                                        <p:cTn id="104" dur="1" fill="hold">
                                          <p:stCondLst>
                                            <p:cond delay="0"/>
                                          </p:stCondLst>
                                        </p:cTn>
                                        <p:tgtEl>
                                          <p:spTgt spid="30"/>
                                        </p:tgtEl>
                                        <p:attrNameLst>
                                          <p:attrName>style.visibility</p:attrName>
                                        </p:attrNameLst>
                                      </p:cBhvr>
                                      <p:to>
                                        <p:strVal val="visible"/>
                                      </p:to>
                                    </p:set>
                                    <p:anim calcmode="lin" valueType="num">
                                      <p:cBhvr additive="base">
                                        <p:cTn id="105" dur="500" fill="hold"/>
                                        <p:tgtEl>
                                          <p:spTgt spid="30"/>
                                        </p:tgtEl>
                                        <p:attrNameLst>
                                          <p:attrName>ppt_x</p:attrName>
                                        </p:attrNameLst>
                                      </p:cBhvr>
                                      <p:tavLst>
                                        <p:tav tm="0">
                                          <p:val>
                                            <p:strVal val="0-#ppt_w/2"/>
                                          </p:val>
                                        </p:tav>
                                        <p:tav tm="100000">
                                          <p:val>
                                            <p:strVal val="#ppt_x"/>
                                          </p:val>
                                        </p:tav>
                                      </p:tavLst>
                                    </p:anim>
                                    <p:anim calcmode="lin" valueType="num">
                                      <p:cBhvr additive="base">
                                        <p:cTn id="106"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1" grpId="0" animBg="1"/>
      <p:bldP spid="12" grpId="0" animBg="1"/>
      <p:bldP spid="7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1645875" y="1917703"/>
            <a:ext cx="2385151" cy="2971799"/>
            <a:chOff x="7380501" y="2927403"/>
            <a:chExt cx="2311884" cy="2880513"/>
          </a:xfrm>
        </p:grpSpPr>
        <p:sp>
          <p:nvSpPr>
            <p:cNvPr id="49"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0" name="椭圆 49"/>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1" name="椭圆 50"/>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4020775" y="1917703"/>
            <a:ext cx="2385151" cy="2971799"/>
            <a:chOff x="7380501" y="2927403"/>
            <a:chExt cx="2311884" cy="2880513"/>
          </a:xfrm>
        </p:grpSpPr>
        <p:sp>
          <p:nvSpPr>
            <p:cNvPr id="5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4" name="椭圆 5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5" name="椭圆 5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6395675" y="1917703"/>
            <a:ext cx="2385151" cy="2971799"/>
            <a:chOff x="7380501" y="2927403"/>
            <a:chExt cx="2311884" cy="2880513"/>
          </a:xfrm>
        </p:grpSpPr>
        <p:sp>
          <p:nvSpPr>
            <p:cNvPr id="57"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8" name="椭圆 57"/>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59" name="椭圆 5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8770575" y="1917703"/>
            <a:ext cx="2385151" cy="2971799"/>
            <a:chOff x="7380501" y="2927403"/>
            <a:chExt cx="2311884" cy="2880513"/>
          </a:xfrm>
        </p:grpSpPr>
        <p:sp>
          <p:nvSpPr>
            <p:cNvPr id="61"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1" fmla="*/ 13249 w 1687745"/>
                <a:gd name="connsiteY0-2" fmla="*/ 1035368 h 2070736"/>
                <a:gd name="connsiteX1-3" fmla="*/ 850497 w 1687745"/>
                <a:gd name="connsiteY1-4" fmla="*/ 0 h 2070736"/>
                <a:gd name="connsiteX2-5" fmla="*/ 1687745 w 1687745"/>
                <a:gd name="connsiteY2-6" fmla="*/ 1035368 h 2070736"/>
                <a:gd name="connsiteX3-7" fmla="*/ 850497 w 1687745"/>
                <a:gd name="connsiteY3-8" fmla="*/ 2070736 h 2070736"/>
                <a:gd name="connsiteX4-9" fmla="*/ 13249 w 1687745"/>
                <a:gd name="connsiteY4-10" fmla="*/ 1035368 h 2070736"/>
                <a:gd name="connsiteX0-11" fmla="*/ 13249 w 1696474"/>
                <a:gd name="connsiteY0-12" fmla="*/ 1035368 h 2070736"/>
                <a:gd name="connsiteX1-13" fmla="*/ 850497 w 1696474"/>
                <a:gd name="connsiteY1-14" fmla="*/ 0 h 2070736"/>
                <a:gd name="connsiteX2-15" fmla="*/ 1687745 w 1696474"/>
                <a:gd name="connsiteY2-16" fmla="*/ 1035368 h 2070736"/>
                <a:gd name="connsiteX3-17" fmla="*/ 850497 w 1696474"/>
                <a:gd name="connsiteY3-18" fmla="*/ 2070736 h 2070736"/>
                <a:gd name="connsiteX4-19" fmla="*/ 13249 w 1696474"/>
                <a:gd name="connsiteY4-20" fmla="*/ 1035368 h 20707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2" name="椭圆 61"/>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sp>
          <p:nvSpPr>
            <p:cNvPr id="63" name="椭圆 62"/>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1490088" y="3870296"/>
            <a:ext cx="2682025" cy="1008586"/>
            <a:chOff x="7015886" y="725479"/>
            <a:chExt cx="2682025" cy="1008585"/>
          </a:xfrm>
        </p:grpSpPr>
        <p:sp>
          <p:nvSpPr>
            <p:cNvPr id="65" name="文本框 64"/>
            <p:cNvSpPr txBox="1"/>
            <p:nvPr/>
          </p:nvSpPr>
          <p:spPr>
            <a:xfrm>
              <a:off x="7015886" y="725479"/>
              <a:ext cx="2682025"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7037155" y="1026370"/>
              <a:ext cx="2006602" cy="707694"/>
            </a:xfrm>
            <a:prstGeom prst="rect">
              <a:avLst/>
            </a:prstGeom>
            <a:noFill/>
          </p:spPr>
          <p:txBody>
            <a:bodyPr wrap="square" rtlCol="0">
              <a:spAutoFit/>
            </a:bodyPr>
            <a:lstStyle/>
            <a:p>
              <a:pPr>
                <a:spcBef>
                  <a:spcPct val="0"/>
                </a:spcBef>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3890150" y="3870296"/>
            <a:ext cx="2682025" cy="1008586"/>
            <a:chOff x="7015886" y="725479"/>
            <a:chExt cx="2682025" cy="1008585"/>
          </a:xfrm>
        </p:grpSpPr>
        <p:sp>
          <p:nvSpPr>
            <p:cNvPr id="68" name="文本框 67"/>
            <p:cNvSpPr txBox="1"/>
            <p:nvPr/>
          </p:nvSpPr>
          <p:spPr>
            <a:xfrm>
              <a:off x="7015886" y="725479"/>
              <a:ext cx="2682025" cy="400110"/>
            </a:xfrm>
            <a:prstGeom prst="rect">
              <a:avLst/>
            </a:prstGeom>
            <a:noFill/>
          </p:spPr>
          <p:txBody>
            <a:bodyPr wrap="squar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添加标题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7037155" y="1026370"/>
              <a:ext cx="2006602" cy="707694"/>
            </a:xfrm>
            <a:prstGeom prst="rect">
              <a:avLst/>
            </a:prstGeom>
            <a:noFill/>
          </p:spPr>
          <p:txBody>
            <a:bodyPr wrap="square" rtlCol="0">
              <a:spAutoFit/>
            </a:bodyPr>
            <a:lstStyle/>
            <a:p>
              <a:pPr>
                <a:spcBef>
                  <a:spcPct val="0"/>
                </a:spcBef>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6265050" y="3870297"/>
            <a:ext cx="2682025" cy="1008584"/>
            <a:chOff x="7015886" y="725479"/>
            <a:chExt cx="2682025" cy="1008583"/>
          </a:xfrm>
        </p:grpSpPr>
        <p:sp>
          <p:nvSpPr>
            <p:cNvPr id="71" name="文本框 70"/>
            <p:cNvSpPr txBox="1"/>
            <p:nvPr/>
          </p:nvSpPr>
          <p:spPr>
            <a:xfrm>
              <a:off x="7015886" y="725479"/>
              <a:ext cx="2682025"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72" name="文本框 71"/>
            <p:cNvSpPr txBox="1"/>
            <p:nvPr/>
          </p:nvSpPr>
          <p:spPr>
            <a:xfrm>
              <a:off x="7037155" y="1026369"/>
              <a:ext cx="2006602" cy="707693"/>
            </a:xfrm>
            <a:prstGeom prst="rect">
              <a:avLst/>
            </a:prstGeom>
            <a:noFill/>
          </p:spPr>
          <p:txBody>
            <a:bodyPr wrap="square" rtlCol="0">
              <a:spAutoFit/>
            </a:bodyPr>
            <a:lstStyle/>
            <a:p>
              <a:pPr>
                <a:spcBef>
                  <a:spcPct val="0"/>
                </a:spcBef>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8639950" y="3870296"/>
            <a:ext cx="2682025" cy="1008586"/>
            <a:chOff x="7015886" y="725479"/>
            <a:chExt cx="2682025" cy="1008585"/>
          </a:xfrm>
        </p:grpSpPr>
        <p:sp>
          <p:nvSpPr>
            <p:cNvPr id="74" name="文本框 73"/>
            <p:cNvSpPr txBox="1"/>
            <p:nvPr/>
          </p:nvSpPr>
          <p:spPr>
            <a:xfrm>
              <a:off x="7015886" y="725479"/>
              <a:ext cx="2682025"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7037155" y="1026370"/>
              <a:ext cx="2006602" cy="707694"/>
            </a:xfrm>
            <a:prstGeom prst="rect">
              <a:avLst/>
            </a:prstGeom>
            <a:noFill/>
          </p:spPr>
          <p:txBody>
            <a:bodyPr wrap="square" rtlCol="0">
              <a:spAutoFit/>
            </a:bodyPr>
            <a:lstStyle/>
            <a:p>
              <a:pPr>
                <a:spcBef>
                  <a:spcPct val="0"/>
                </a:spcBef>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6" name="Group 8"/>
          <p:cNvGrpSpPr>
            <a:grpSpLocks noChangeAspect="1"/>
          </p:cNvGrpSpPr>
          <p:nvPr/>
        </p:nvGrpSpPr>
        <p:grpSpPr bwMode="auto">
          <a:xfrm>
            <a:off x="2128606" y="2466035"/>
            <a:ext cx="644991" cy="706735"/>
            <a:chOff x="3437" y="2282"/>
            <a:chExt cx="679" cy="744"/>
          </a:xfrm>
          <a:solidFill>
            <a:schemeClr val="accent1"/>
          </a:solidFill>
        </p:grpSpPr>
        <p:sp>
          <p:nvSpPr>
            <p:cNvPr id="77"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78"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79" name="Group 13"/>
          <p:cNvGrpSpPr>
            <a:grpSpLocks noChangeAspect="1"/>
          </p:cNvGrpSpPr>
          <p:nvPr/>
        </p:nvGrpSpPr>
        <p:grpSpPr bwMode="auto">
          <a:xfrm>
            <a:off x="4501994" y="2461589"/>
            <a:ext cx="707279" cy="715627"/>
            <a:chOff x="2426" y="2781"/>
            <a:chExt cx="593" cy="600"/>
          </a:xfrm>
          <a:solidFill>
            <a:schemeClr val="accent2"/>
          </a:solidFill>
        </p:grpSpPr>
        <p:sp>
          <p:nvSpPr>
            <p:cNvPr id="80"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82" name="Group 18"/>
          <p:cNvGrpSpPr>
            <a:grpSpLocks noChangeAspect="1"/>
          </p:cNvGrpSpPr>
          <p:nvPr/>
        </p:nvGrpSpPr>
        <p:grpSpPr bwMode="auto">
          <a:xfrm>
            <a:off x="6892811" y="2477095"/>
            <a:ext cx="734712" cy="684616"/>
            <a:chOff x="3802" y="2858"/>
            <a:chExt cx="616" cy="574"/>
          </a:xfrm>
          <a:solidFill>
            <a:schemeClr val="accent3"/>
          </a:solidFill>
        </p:grpSpPr>
        <p:sp>
          <p:nvSpPr>
            <p:cNvPr id="8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87"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88" name="Group 26"/>
          <p:cNvGrpSpPr>
            <a:grpSpLocks noChangeAspect="1"/>
          </p:cNvGrpSpPr>
          <p:nvPr/>
        </p:nvGrpSpPr>
        <p:grpSpPr bwMode="auto">
          <a:xfrm>
            <a:off x="9189318" y="2583727"/>
            <a:ext cx="950765" cy="471351"/>
            <a:chOff x="5676" y="2597"/>
            <a:chExt cx="1061" cy="526"/>
          </a:xfrm>
          <a:solidFill>
            <a:schemeClr val="accent4"/>
          </a:solidFill>
        </p:grpSpPr>
        <p:sp>
          <p:nvSpPr>
            <p:cNvPr id="89"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0"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1"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2"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3"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4"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5"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6"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7"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8"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99"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0"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1"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2"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103"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fill="hold"/>
                                        <p:tgtEl>
                                          <p:spTgt spid="76"/>
                                        </p:tgtEl>
                                        <p:attrNameLst>
                                          <p:attrName>ppt_x</p:attrName>
                                        </p:attrNameLst>
                                      </p:cBhvr>
                                      <p:tavLst>
                                        <p:tav tm="0">
                                          <p:val>
                                            <p:strVal val="#ppt_x"/>
                                          </p:val>
                                        </p:tav>
                                        <p:tav tm="100000">
                                          <p:val>
                                            <p:strVal val="#ppt_x"/>
                                          </p:val>
                                        </p:tav>
                                      </p:tavLst>
                                    </p:anim>
                                    <p:anim calcmode="lin" valueType="num">
                                      <p:cBhvr additive="base">
                                        <p:cTn id="12" dur="500" fill="hold"/>
                                        <p:tgtEl>
                                          <p:spTgt spid="7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fill="hold"/>
                                        <p:tgtEl>
                                          <p:spTgt spid="64"/>
                                        </p:tgtEl>
                                        <p:attrNameLst>
                                          <p:attrName>ppt_x</p:attrName>
                                        </p:attrNameLst>
                                      </p:cBhvr>
                                      <p:tavLst>
                                        <p:tav tm="0">
                                          <p:val>
                                            <p:strVal val="#ppt_x"/>
                                          </p:val>
                                        </p:tav>
                                        <p:tav tm="100000">
                                          <p:val>
                                            <p:strVal val="#ppt_x"/>
                                          </p:val>
                                        </p:tav>
                                      </p:tavLst>
                                    </p:anim>
                                    <p:anim calcmode="lin" valueType="num">
                                      <p:cBhvr additive="base">
                                        <p:cTn id="16"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ppt_x"/>
                                          </p:val>
                                        </p:tav>
                                        <p:tav tm="100000">
                                          <p:val>
                                            <p:strVal val="#ppt_x"/>
                                          </p:val>
                                        </p:tav>
                                      </p:tavLst>
                                    </p:anim>
                                    <p:anim calcmode="lin" valueType="num">
                                      <p:cBhvr additive="base">
                                        <p:cTn id="22" dur="500" fill="hold"/>
                                        <p:tgtEl>
                                          <p:spTgt spid="5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additive="base">
                                        <p:cTn id="25" dur="500" fill="hold"/>
                                        <p:tgtEl>
                                          <p:spTgt spid="67"/>
                                        </p:tgtEl>
                                        <p:attrNameLst>
                                          <p:attrName>ppt_x</p:attrName>
                                        </p:attrNameLst>
                                      </p:cBhvr>
                                      <p:tavLst>
                                        <p:tav tm="0">
                                          <p:val>
                                            <p:strVal val="#ppt_x"/>
                                          </p:val>
                                        </p:tav>
                                        <p:tav tm="100000">
                                          <p:val>
                                            <p:strVal val="#ppt_x"/>
                                          </p:val>
                                        </p:tav>
                                      </p:tavLst>
                                    </p:anim>
                                    <p:anim calcmode="lin" valueType="num">
                                      <p:cBhvr additive="base">
                                        <p:cTn id="26" dur="500" fill="hold"/>
                                        <p:tgtEl>
                                          <p:spTgt spid="6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 calcmode="lin" valueType="num">
                                      <p:cBhvr additive="base">
                                        <p:cTn id="29" dur="500" fill="hold"/>
                                        <p:tgtEl>
                                          <p:spTgt spid="79"/>
                                        </p:tgtEl>
                                        <p:attrNameLst>
                                          <p:attrName>ppt_x</p:attrName>
                                        </p:attrNameLst>
                                      </p:cBhvr>
                                      <p:tavLst>
                                        <p:tav tm="0">
                                          <p:val>
                                            <p:strVal val="#ppt_x"/>
                                          </p:val>
                                        </p:tav>
                                        <p:tav tm="100000">
                                          <p:val>
                                            <p:strVal val="#ppt_x"/>
                                          </p:val>
                                        </p:tav>
                                      </p:tavLst>
                                    </p:anim>
                                    <p:anim calcmode="lin" valueType="num">
                                      <p:cBhvr additive="base">
                                        <p:cTn id="30"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500" fill="hold"/>
                                        <p:tgtEl>
                                          <p:spTgt spid="56"/>
                                        </p:tgtEl>
                                        <p:attrNameLst>
                                          <p:attrName>ppt_x</p:attrName>
                                        </p:attrNameLst>
                                      </p:cBhvr>
                                      <p:tavLst>
                                        <p:tav tm="0">
                                          <p:val>
                                            <p:strVal val="#ppt_x"/>
                                          </p:val>
                                        </p:tav>
                                        <p:tav tm="100000">
                                          <p:val>
                                            <p:strVal val="#ppt_x"/>
                                          </p:val>
                                        </p:tav>
                                      </p:tavLst>
                                    </p:anim>
                                    <p:anim calcmode="lin" valueType="num">
                                      <p:cBhvr additive="base">
                                        <p:cTn id="36" dur="500" fill="hold"/>
                                        <p:tgtEl>
                                          <p:spTgt spid="5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ppt_x"/>
                                          </p:val>
                                        </p:tav>
                                        <p:tav tm="100000">
                                          <p:val>
                                            <p:strVal val="#ppt_x"/>
                                          </p:val>
                                        </p:tav>
                                      </p:tavLst>
                                    </p:anim>
                                    <p:anim calcmode="lin" valueType="num">
                                      <p:cBhvr additive="base">
                                        <p:cTn id="40" dur="500" fill="hold"/>
                                        <p:tgtEl>
                                          <p:spTgt spid="70"/>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additive="base">
                                        <p:cTn id="43" dur="500" fill="hold"/>
                                        <p:tgtEl>
                                          <p:spTgt spid="82"/>
                                        </p:tgtEl>
                                        <p:attrNameLst>
                                          <p:attrName>ppt_x</p:attrName>
                                        </p:attrNameLst>
                                      </p:cBhvr>
                                      <p:tavLst>
                                        <p:tav tm="0">
                                          <p:val>
                                            <p:strVal val="#ppt_x"/>
                                          </p:val>
                                        </p:tav>
                                        <p:tav tm="100000">
                                          <p:val>
                                            <p:strVal val="#ppt_x"/>
                                          </p:val>
                                        </p:tav>
                                      </p:tavLst>
                                    </p:anim>
                                    <p:anim calcmode="lin" valueType="num">
                                      <p:cBhvr additive="base">
                                        <p:cTn id="44"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additive="base">
                                        <p:cTn id="49" dur="500" fill="hold"/>
                                        <p:tgtEl>
                                          <p:spTgt spid="60"/>
                                        </p:tgtEl>
                                        <p:attrNameLst>
                                          <p:attrName>ppt_x</p:attrName>
                                        </p:attrNameLst>
                                      </p:cBhvr>
                                      <p:tavLst>
                                        <p:tav tm="0">
                                          <p:val>
                                            <p:strVal val="#ppt_x"/>
                                          </p:val>
                                        </p:tav>
                                        <p:tav tm="100000">
                                          <p:val>
                                            <p:strVal val="#ppt_x"/>
                                          </p:val>
                                        </p:tav>
                                      </p:tavLst>
                                    </p:anim>
                                    <p:anim calcmode="lin" valueType="num">
                                      <p:cBhvr additive="base">
                                        <p:cTn id="50" dur="500" fill="hold"/>
                                        <p:tgtEl>
                                          <p:spTgt spid="60"/>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additive="base">
                                        <p:cTn id="53" dur="500" fill="hold"/>
                                        <p:tgtEl>
                                          <p:spTgt spid="73"/>
                                        </p:tgtEl>
                                        <p:attrNameLst>
                                          <p:attrName>ppt_x</p:attrName>
                                        </p:attrNameLst>
                                      </p:cBhvr>
                                      <p:tavLst>
                                        <p:tav tm="0">
                                          <p:val>
                                            <p:strVal val="#ppt_x"/>
                                          </p:val>
                                        </p:tav>
                                        <p:tav tm="100000">
                                          <p:val>
                                            <p:strVal val="#ppt_x"/>
                                          </p:val>
                                        </p:tav>
                                      </p:tavLst>
                                    </p:anim>
                                    <p:anim calcmode="lin" valueType="num">
                                      <p:cBhvr additive="base">
                                        <p:cTn id="54" dur="500" fill="hold"/>
                                        <p:tgtEl>
                                          <p:spTgt spid="73"/>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8"/>
                                        </p:tgtEl>
                                        <p:attrNameLst>
                                          <p:attrName>style.visibility</p:attrName>
                                        </p:attrNameLst>
                                      </p:cBhvr>
                                      <p:to>
                                        <p:strVal val="visible"/>
                                      </p:to>
                                    </p:set>
                                    <p:anim calcmode="lin" valueType="num">
                                      <p:cBhvr additive="base">
                                        <p:cTn id="57" dur="500" fill="hold"/>
                                        <p:tgtEl>
                                          <p:spTgt spid="88"/>
                                        </p:tgtEl>
                                        <p:attrNameLst>
                                          <p:attrName>ppt_x</p:attrName>
                                        </p:attrNameLst>
                                      </p:cBhvr>
                                      <p:tavLst>
                                        <p:tav tm="0">
                                          <p:val>
                                            <p:strVal val="#ppt_x"/>
                                          </p:val>
                                        </p:tav>
                                        <p:tav tm="100000">
                                          <p:val>
                                            <p:strVal val="#ppt_x"/>
                                          </p:val>
                                        </p:tav>
                                      </p:tavLst>
                                    </p:anim>
                                    <p:anim calcmode="lin" valueType="num">
                                      <p:cBhvr additive="base">
                                        <p:cTn id="5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710273" y="1663036"/>
            <a:ext cx="1820401" cy="1820403"/>
            <a:chOff x="1367367" y="1923540"/>
            <a:chExt cx="2091076" cy="2091076"/>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52218" y="2113784"/>
              <a:ext cx="1921373" cy="1829057"/>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7" name="组合 6"/>
            <p:cNvGrpSpPr/>
            <p:nvPr/>
          </p:nvGrpSpPr>
          <p:grpSpPr>
            <a:xfrm>
              <a:off x="1367367" y="1923540"/>
              <a:ext cx="2091076" cy="2091076"/>
              <a:chOff x="4742449" y="2216782"/>
              <a:chExt cx="3801476" cy="3801476"/>
            </a:xfrm>
          </p:grpSpPr>
          <p:sp>
            <p:nvSpPr>
              <p:cNvPr id="8" name="任意多边形 7"/>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9" name="圆角矩形 8"/>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0" name="圆角矩形 9"/>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4025908" y="1663036"/>
            <a:ext cx="1820401" cy="1820403"/>
            <a:chOff x="3751324" y="1923540"/>
            <a:chExt cx="2091076" cy="2091076"/>
          </a:xfrm>
        </p:grpSpPr>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07122" y="2113786"/>
              <a:ext cx="1764724" cy="1829056"/>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3" name="组合 12"/>
            <p:cNvGrpSpPr/>
            <p:nvPr/>
          </p:nvGrpSpPr>
          <p:grpSpPr>
            <a:xfrm>
              <a:off x="3751324" y="1923540"/>
              <a:ext cx="2091076" cy="2091076"/>
              <a:chOff x="4742449" y="2216782"/>
              <a:chExt cx="3801476" cy="3801476"/>
            </a:xfrm>
          </p:grpSpPr>
          <p:sp>
            <p:nvSpPr>
              <p:cNvPr id="14" name="任意多边形 13"/>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5" name="圆角矩形 14"/>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6" name="圆角矩形 15"/>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6337936" y="1663036"/>
            <a:ext cx="1827608" cy="1820403"/>
            <a:chOff x="6258959" y="1923540"/>
            <a:chExt cx="2099355" cy="2091076"/>
          </a:xfrm>
        </p:grpSpPr>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6942" y="2094094"/>
              <a:ext cx="1921372" cy="1749963"/>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9" name="组合 18"/>
            <p:cNvGrpSpPr/>
            <p:nvPr/>
          </p:nvGrpSpPr>
          <p:grpSpPr>
            <a:xfrm>
              <a:off x="6258959" y="1923540"/>
              <a:ext cx="2091076" cy="2091076"/>
              <a:chOff x="4742449" y="2216782"/>
              <a:chExt cx="3801476" cy="3801476"/>
            </a:xfrm>
          </p:grpSpPr>
          <p:sp>
            <p:nvSpPr>
              <p:cNvPr id="20" name="任意多边形 19"/>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1" name="圆角矩形 20"/>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2" name="圆角矩形 21"/>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grpSp>
        <p:nvGrpSpPr>
          <p:cNvPr id="23" name="组合 22"/>
          <p:cNvGrpSpPr/>
          <p:nvPr/>
        </p:nvGrpSpPr>
        <p:grpSpPr>
          <a:xfrm>
            <a:off x="8653018" y="1663036"/>
            <a:ext cx="1828711" cy="1820403"/>
            <a:chOff x="8787513" y="1923540"/>
            <a:chExt cx="2100620" cy="2091076"/>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66762" y="2113784"/>
              <a:ext cx="1921371" cy="1900830"/>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5" name="组合 24"/>
            <p:cNvGrpSpPr/>
            <p:nvPr/>
          </p:nvGrpSpPr>
          <p:grpSpPr>
            <a:xfrm>
              <a:off x="8787513" y="1923540"/>
              <a:ext cx="2091076" cy="2091076"/>
              <a:chOff x="4742449" y="2216782"/>
              <a:chExt cx="3801476" cy="3801476"/>
            </a:xfrm>
          </p:grpSpPr>
          <p:sp>
            <p:nvSpPr>
              <p:cNvPr id="26" name="任意多边形 25"/>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7" name="圆角矩形 26"/>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8" name="圆角矩形 27"/>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cxnSp>
        <p:nvCxnSpPr>
          <p:cNvPr id="29" name="直接连接符 28"/>
          <p:cNvCxnSpPr/>
          <p:nvPr/>
        </p:nvCxnSpPr>
        <p:spPr>
          <a:xfrm>
            <a:off x="1710191" y="5154845"/>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874404" y="5240844"/>
            <a:ext cx="8443195" cy="912814"/>
          </a:xfrm>
          <a:prstGeom prst="rect">
            <a:avLst/>
          </a:prstGeom>
          <a:noFill/>
        </p:spPr>
        <p:txBody>
          <a:bodyPr wrap="square" lIns="91440" tIns="45720" rIns="91440" bIns="45720" rtlCol="0">
            <a:spAutoFit/>
          </a:bodyPr>
          <a:lstStyle/>
          <a:p>
            <a:pPr>
              <a:spcBef>
                <a:spcPct val="0"/>
              </a:spcBef>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在此录入图表的综合描述说明。在此录入在此在此在此在此录入图表的综合描述说明。在此录入在此在此在此在此录入图表的综合描述说明。在此录入在此在此在此</a:t>
            </a: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a:p>
            <a:pPr>
              <a:spcBef>
                <a:spcPct val="0"/>
              </a:spcBef>
            </a:pP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a:p>
            <a:pPr>
              <a:spcBef>
                <a:spcPct val="0"/>
              </a:spcBef>
            </a:pPr>
            <a:endPar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757947" y="3649063"/>
            <a:ext cx="1725052" cy="980178"/>
            <a:chOff x="3451161" y="3801665"/>
            <a:chExt cx="1725052" cy="980176"/>
          </a:xfrm>
        </p:grpSpPr>
        <p:sp>
          <p:nvSpPr>
            <p:cNvPr id="32" name="文本框 31"/>
            <p:cNvSpPr txBox="1"/>
            <p:nvPr/>
          </p:nvSpPr>
          <p:spPr>
            <a:xfrm>
              <a:off x="3451161" y="3801665"/>
              <a:ext cx="1725052" cy="400109"/>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3457192" y="4135511"/>
              <a:ext cx="1719021" cy="646330"/>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073581" y="3649057"/>
            <a:ext cx="1725052" cy="980177"/>
            <a:chOff x="3451161" y="3801665"/>
            <a:chExt cx="1725052" cy="980177"/>
          </a:xfrm>
        </p:grpSpPr>
        <p:sp>
          <p:nvSpPr>
            <p:cNvPr id="35" name="文本框 34"/>
            <p:cNvSpPr txBox="1"/>
            <p:nvPr/>
          </p:nvSpPr>
          <p:spPr>
            <a:xfrm>
              <a:off x="3451161" y="3801665"/>
              <a:ext cx="1725052" cy="400110"/>
            </a:xfrm>
            <a:prstGeom prst="rect">
              <a:avLst/>
            </a:prstGeom>
            <a:noFill/>
          </p:spPr>
          <p:txBody>
            <a:bodyPr wrap="square" rtlCol="0">
              <a:spAutoFit/>
            </a:bodyPr>
            <a:lstStyle/>
            <a:p>
              <a:r>
                <a:rPr lang="zh-CN" altLang="en-US" sz="2000" dirty="0">
                  <a:solidFill>
                    <a:schemeClr val="accent2"/>
                  </a:solidFill>
                  <a:latin typeface="微软雅黑" panose="020B0503020204020204" pitchFamily="34" charset="-122"/>
                  <a:ea typeface="微软雅黑" panose="020B0503020204020204" pitchFamily="34" charset="-122"/>
                </a:rPr>
                <a:t>添加标题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3457192" y="4135511"/>
              <a:ext cx="1719021" cy="646331"/>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385611" y="3649057"/>
            <a:ext cx="1725052" cy="980177"/>
            <a:chOff x="3451161" y="3801665"/>
            <a:chExt cx="1725052" cy="980177"/>
          </a:xfrm>
        </p:grpSpPr>
        <p:sp>
          <p:nvSpPr>
            <p:cNvPr id="38" name="文本框 37"/>
            <p:cNvSpPr txBox="1"/>
            <p:nvPr/>
          </p:nvSpPr>
          <p:spPr>
            <a:xfrm>
              <a:off x="3451161" y="3801665"/>
              <a:ext cx="1725052"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3457192" y="4135511"/>
              <a:ext cx="1719021" cy="646331"/>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8718703" y="3649057"/>
            <a:ext cx="1725052" cy="980177"/>
            <a:chOff x="3451161" y="3801665"/>
            <a:chExt cx="1725052" cy="980177"/>
          </a:xfrm>
        </p:grpSpPr>
        <p:sp>
          <p:nvSpPr>
            <p:cNvPr id="41" name="文本框 40"/>
            <p:cNvSpPr txBox="1"/>
            <p:nvPr/>
          </p:nvSpPr>
          <p:spPr>
            <a:xfrm>
              <a:off x="3451161" y="3801665"/>
              <a:ext cx="1725052"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3457192" y="4135511"/>
              <a:ext cx="1719021" cy="646331"/>
            </a:xfrm>
            <a:prstGeom prst="rect">
              <a:avLst/>
            </a:prstGeom>
            <a:noFill/>
          </p:spPr>
          <p:txBody>
            <a:bodyPr wrap="square" rtlCol="0">
              <a:spAutoFit/>
            </a:bodyPr>
            <a:lstStyle/>
            <a:p>
              <a:pPr>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在此录入图表的综合描述说明。在此录入在此在此在此</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ppt_x"/>
                                          </p:val>
                                        </p:tav>
                                        <p:tav tm="100000">
                                          <p:val>
                                            <p:strVal val="#ppt_x"/>
                                          </p:val>
                                        </p:tav>
                                      </p:tavLst>
                                    </p:anim>
                                    <p:anim calcmode="lin" valueType="num">
                                      <p:cBhvr additive="base">
                                        <p:cTn id="2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ppt_x"/>
                                          </p:val>
                                        </p:tav>
                                        <p:tav tm="100000">
                                          <p:val>
                                            <p:strVal val="#ppt_x"/>
                                          </p:val>
                                        </p:tav>
                                      </p:tavLst>
                                    </p:anim>
                                    <p:anim calcmode="lin" valueType="num">
                                      <p:cBhvr additive="base">
                                        <p:cTn id="3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fill="hold"/>
                                        <p:tgtEl>
                                          <p:spTgt spid="40"/>
                                        </p:tgtEl>
                                        <p:attrNameLst>
                                          <p:attrName>ppt_x</p:attrName>
                                        </p:attrNameLst>
                                      </p:cBhvr>
                                      <p:tavLst>
                                        <p:tav tm="0">
                                          <p:val>
                                            <p:strVal val="#ppt_x"/>
                                          </p:val>
                                        </p:tav>
                                        <p:tav tm="100000">
                                          <p:val>
                                            <p:strVal val="#ppt_x"/>
                                          </p:val>
                                        </p:tav>
                                      </p:tavLst>
                                    </p:anim>
                                    <p:anim calcmode="lin" valueType="num">
                                      <p:cBhvr additive="base">
                                        <p:cTn id="4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0-#ppt_w/2"/>
                                          </p:val>
                                        </p:tav>
                                        <p:tav tm="100000">
                                          <p:val>
                                            <p:strVal val="#ppt_x"/>
                                          </p:val>
                                        </p:tav>
                                      </p:tavLst>
                                    </p:anim>
                                    <p:anim calcmode="lin" valueType="num">
                                      <p:cBhvr additive="base">
                                        <p:cTn id="48" dur="500" fill="hold"/>
                                        <p:tgtEl>
                                          <p:spTgt spid="2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0-#ppt_w/2"/>
                                          </p:val>
                                        </p:tav>
                                        <p:tav tm="100000">
                                          <p:val>
                                            <p:strVal val="#ppt_x"/>
                                          </p:val>
                                        </p:tav>
                                      </p:tavLst>
                                    </p:anim>
                                    <p:anim calcmode="lin" valueType="num">
                                      <p:cBhvr additive="base">
                                        <p:cTn id="5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5135893" y="1508713"/>
            <a:ext cx="5568619" cy="2688000"/>
          </a:xfrm>
          <a:prstGeom prst="rect">
            <a:avLst/>
          </a:prstGeom>
          <a:gradFill flip="none" rotWithShape="1">
            <a:gsLst>
              <a:gs pos="0">
                <a:schemeClr val="bg1"/>
              </a:gs>
              <a:gs pos="100000">
                <a:srgbClr val="E0E0E0"/>
              </a:gs>
            </a:gsLst>
            <a:lin ang="5400000" scaled="1"/>
            <a:tileRect/>
          </a:gradFill>
          <a:ln w="31750">
            <a:gradFill>
              <a:gsLst>
                <a:gs pos="0">
                  <a:schemeClr val="bg1">
                    <a:lumMod val="85000"/>
                  </a:schemeClr>
                </a:gs>
                <a:gs pos="100000">
                  <a:schemeClr val="bg1"/>
                </a:gs>
              </a:gsLst>
              <a:lin ang="0" scaled="0"/>
            </a:gradFill>
          </a:ln>
          <a:effectLst>
            <a:outerShdw blurRad="241300" dist="1778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85" tIns="67840" rIns="135685" bIns="67840" anchor="ctr"/>
          <a:lstStyle/>
          <a:p>
            <a:pPr algn="ctr"/>
            <a:endParaRPr lang="zh-CN" altLang="en-US" sz="2400">
              <a:solidFill>
                <a:prstClr val="white"/>
              </a:solidFill>
              <a:sym typeface="+mn-lt"/>
            </a:endParaRPr>
          </a:p>
        </p:txBody>
      </p:sp>
      <p:cxnSp>
        <p:nvCxnSpPr>
          <p:cNvPr id="3081" name="MH_Other_7"/>
          <p:cNvCxnSpPr>
            <a:cxnSpLocks noChangeShapeType="1"/>
          </p:cNvCxnSpPr>
          <p:nvPr>
            <p:custDataLst>
              <p:tags r:id="rId1"/>
            </p:custDataLst>
          </p:nvPr>
        </p:nvCxnSpPr>
        <p:spPr bwMode="auto">
          <a:xfrm>
            <a:off x="2241551" y="4821192"/>
            <a:ext cx="8269816" cy="0"/>
          </a:xfrm>
          <a:prstGeom prst="line">
            <a:avLst/>
          </a:prstGeom>
          <a:noFill/>
          <a:ln w="6350" cap="rnd" algn="ctr">
            <a:solidFill>
              <a:srgbClr val="A8ABB8"/>
            </a:solidFill>
            <a:prstDash val="sysDash"/>
            <a:miter lim="800000"/>
          </a:ln>
          <a:extLst>
            <a:ext uri="{909E8E84-426E-40DD-AFC4-6F175D3DCCD1}">
              <a14:hiddenFill xmlns:a14="http://schemas.microsoft.com/office/drawing/2010/main">
                <a:noFill/>
              </a14:hiddenFill>
            </a:ext>
          </a:extLst>
        </p:spPr>
      </p:cxnSp>
      <p:grpSp>
        <p:nvGrpSpPr>
          <p:cNvPr id="2" name="组合 1"/>
          <p:cNvGrpSpPr/>
          <p:nvPr/>
        </p:nvGrpSpPr>
        <p:grpSpPr>
          <a:xfrm>
            <a:off x="6027836" y="1892813"/>
            <a:ext cx="1003293" cy="1831977"/>
            <a:chOff x="4520877" y="1419567"/>
            <a:chExt cx="752470" cy="1373983"/>
          </a:xfrm>
        </p:grpSpPr>
        <p:cxnSp>
          <p:nvCxnSpPr>
            <p:cNvPr id="3075" name="MH_Other_1"/>
            <p:cNvCxnSpPr>
              <a:cxnSpLocks noChangeShapeType="1"/>
            </p:cNvCxnSpPr>
            <p:nvPr>
              <p:custDataLst>
                <p:tags r:id="rId2"/>
              </p:custDataLst>
            </p:nvPr>
          </p:nvCxnSpPr>
          <p:spPr bwMode="auto">
            <a:xfrm>
              <a:off x="4855835" y="1419569"/>
              <a:ext cx="0" cy="1373981"/>
            </a:xfrm>
            <a:prstGeom prst="line">
              <a:avLst/>
            </a:prstGeom>
            <a:noFill/>
            <a:ln w="6350" cap="rnd" algn="ctr">
              <a:solidFill>
                <a:srgbClr val="BCBCBC"/>
              </a:solidFill>
              <a:prstDash val="sysDash"/>
              <a:miter lim="800000"/>
            </a:ln>
            <a:extLst>
              <a:ext uri="{909E8E84-426E-40DD-AFC4-6F175D3DCCD1}">
                <a14:hiddenFill xmlns:a14="http://schemas.microsoft.com/office/drawing/2010/main">
                  <a:noFill/>
                </a14:hiddenFill>
              </a:ext>
            </a:extLst>
          </p:spPr>
        </p:cxnSp>
        <p:cxnSp>
          <p:nvCxnSpPr>
            <p:cNvPr id="3076" name="MH_Other_2"/>
            <p:cNvCxnSpPr>
              <a:cxnSpLocks noChangeShapeType="1"/>
            </p:cNvCxnSpPr>
            <p:nvPr>
              <p:custDataLst>
                <p:tags r:id="rId3"/>
              </p:custDataLst>
            </p:nvPr>
          </p:nvCxnSpPr>
          <p:spPr bwMode="auto">
            <a:xfrm>
              <a:off x="4520877" y="1419567"/>
              <a:ext cx="334963" cy="0"/>
            </a:xfrm>
            <a:prstGeom prst="line">
              <a:avLst/>
            </a:prstGeom>
            <a:noFill/>
            <a:ln w="6350" cap="rnd" algn="ctr">
              <a:solidFill>
                <a:srgbClr val="BCBCBC"/>
              </a:solidFill>
              <a:prstDash val="sysDash"/>
              <a:miter lim="800000"/>
              <a:headEnd type="oval" w="med" len="med"/>
            </a:ln>
            <a:extLst>
              <a:ext uri="{909E8E84-426E-40DD-AFC4-6F175D3DCCD1}">
                <a14:hiddenFill xmlns:a14="http://schemas.microsoft.com/office/drawing/2010/main">
                  <a:noFill/>
                </a14:hiddenFill>
              </a:ext>
            </a:extLst>
          </p:spPr>
        </p:cxnSp>
        <p:cxnSp>
          <p:nvCxnSpPr>
            <p:cNvPr id="3077" name="MH_Other_3"/>
            <p:cNvCxnSpPr>
              <a:cxnSpLocks noChangeShapeType="1"/>
            </p:cNvCxnSpPr>
            <p:nvPr>
              <p:custDataLst>
                <p:tags r:id="rId4"/>
              </p:custDataLst>
            </p:nvPr>
          </p:nvCxnSpPr>
          <p:spPr bwMode="auto">
            <a:xfrm>
              <a:off x="4520877" y="2778069"/>
              <a:ext cx="334963" cy="0"/>
            </a:xfrm>
            <a:prstGeom prst="line">
              <a:avLst/>
            </a:prstGeom>
            <a:noFill/>
            <a:ln w="6350" cap="rnd" algn="ctr">
              <a:solidFill>
                <a:srgbClr val="BCBCBC"/>
              </a:solidFill>
              <a:prstDash val="sysDash"/>
              <a:miter lim="800000"/>
              <a:headEnd type="oval" w="med" len="med"/>
            </a:ln>
            <a:extLst>
              <a:ext uri="{909E8E84-426E-40DD-AFC4-6F175D3DCCD1}">
                <a14:hiddenFill xmlns:a14="http://schemas.microsoft.com/office/drawing/2010/main">
                  <a:noFill/>
                </a14:hiddenFill>
              </a:ext>
            </a:extLst>
          </p:spPr>
        </p:cxnSp>
        <p:cxnSp>
          <p:nvCxnSpPr>
            <p:cNvPr id="3083" name="MH_Other_9"/>
            <p:cNvCxnSpPr>
              <a:cxnSpLocks noChangeShapeType="1"/>
            </p:cNvCxnSpPr>
            <p:nvPr>
              <p:custDataLst>
                <p:tags r:id="rId5"/>
              </p:custDataLst>
            </p:nvPr>
          </p:nvCxnSpPr>
          <p:spPr bwMode="auto">
            <a:xfrm>
              <a:off x="4860597" y="1689840"/>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3084" name="MH_Other_10"/>
            <p:cNvCxnSpPr>
              <a:cxnSpLocks noChangeShapeType="1"/>
            </p:cNvCxnSpPr>
            <p:nvPr>
              <p:custDataLst>
                <p:tags r:id="rId6"/>
              </p:custDataLst>
            </p:nvPr>
          </p:nvCxnSpPr>
          <p:spPr bwMode="auto">
            <a:xfrm>
              <a:off x="4866947" y="2101797"/>
              <a:ext cx="406400" cy="833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3085" name="MH_Other_11"/>
            <p:cNvCxnSpPr>
              <a:cxnSpLocks noChangeShapeType="1"/>
            </p:cNvCxnSpPr>
            <p:nvPr>
              <p:custDataLst>
                <p:tags r:id="rId7"/>
              </p:custDataLst>
            </p:nvPr>
          </p:nvCxnSpPr>
          <p:spPr bwMode="auto">
            <a:xfrm>
              <a:off x="4855835" y="2513753"/>
              <a:ext cx="404812" cy="9525"/>
            </a:xfrm>
            <a:prstGeom prst="straightConnector1">
              <a:avLst/>
            </a:prstGeom>
            <a:noFill/>
            <a:ln w="6350" cap="rnd" algn="ctr">
              <a:solidFill>
                <a:srgbClr val="BCBCBC"/>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grpSp>
      <p:sp>
        <p:nvSpPr>
          <p:cNvPr id="21" name="MH_Desc_1"/>
          <p:cNvSpPr txBox="1">
            <a:spLocks noChangeArrowheads="1"/>
          </p:cNvSpPr>
          <p:nvPr>
            <p:custDataLst>
              <p:tags r:id="rId8"/>
            </p:custDataLst>
          </p:nvPr>
        </p:nvSpPr>
        <p:spPr bwMode="auto">
          <a:xfrm>
            <a:off x="2241552" y="4914661"/>
            <a:ext cx="8426449" cy="139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lang="zh-CN" altLang="en-US" sz="1600" dirty="0">
                <a:solidFill>
                  <a:srgbClr val="FFFFFF">
                    <a:lumMod val="50000"/>
                  </a:srgbClr>
                </a:solidFill>
                <a:latin typeface="Arial" panose="020B0604020202020204"/>
                <a:ea typeface="微软雅黑" panose="020B0503020204020204" pitchFamily="34" charset="-122"/>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2135" dirty="0">
              <a:solidFill>
                <a:schemeClr val="tx1">
                  <a:lumMod val="50000"/>
                  <a:lumOff val="50000"/>
                </a:schemeClr>
              </a:solidFill>
              <a:latin typeface="+mn-lt"/>
              <a:ea typeface="+mn-ea"/>
            </a:endParaRPr>
          </a:p>
        </p:txBody>
      </p:sp>
      <p:sp>
        <p:nvSpPr>
          <p:cNvPr id="3087" name="MH_SubTitle_1"/>
          <p:cNvSpPr txBox="1">
            <a:spLocks noChangeArrowheads="1"/>
          </p:cNvSpPr>
          <p:nvPr>
            <p:custDataLst>
              <p:tags r:id="rId9"/>
            </p:custDataLst>
          </p:nvPr>
        </p:nvSpPr>
        <p:spPr bwMode="auto">
          <a:xfrm>
            <a:off x="7588421" y="2064205"/>
            <a:ext cx="23441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135" b="1" dirty="0">
                <a:solidFill>
                  <a:schemeClr val="accent1"/>
                </a:solidFill>
                <a:latin typeface="+mn-lt"/>
                <a:ea typeface="+mn-ea"/>
              </a:rPr>
              <a:t>输入标题文字</a:t>
            </a:r>
            <a:endParaRPr lang="zh-CN" altLang="en-US" sz="2135" b="1" dirty="0">
              <a:solidFill>
                <a:schemeClr val="accent1"/>
              </a:solidFill>
              <a:latin typeface="+mn-lt"/>
              <a:ea typeface="+mn-ea"/>
            </a:endParaRPr>
          </a:p>
        </p:txBody>
      </p:sp>
      <p:sp>
        <p:nvSpPr>
          <p:cNvPr id="3089" name="MH_SubTitle_1"/>
          <p:cNvSpPr txBox="1">
            <a:spLocks noChangeArrowheads="1"/>
          </p:cNvSpPr>
          <p:nvPr>
            <p:custDataLst>
              <p:tags r:id="rId10"/>
            </p:custDataLst>
          </p:nvPr>
        </p:nvSpPr>
        <p:spPr bwMode="auto">
          <a:xfrm>
            <a:off x="7588421" y="2597605"/>
            <a:ext cx="23441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defRPr/>
            </a:pPr>
            <a:r>
              <a:rPr lang="zh-CN" altLang="en-US" sz="2135" b="1" dirty="0">
                <a:solidFill>
                  <a:schemeClr val="accent1"/>
                </a:solidFill>
                <a:latin typeface="Arial" panose="020B0604020202020204"/>
                <a:ea typeface="微软雅黑" panose="020B0503020204020204" pitchFamily="34" charset="-122"/>
              </a:rPr>
              <a:t>输入标题文字</a:t>
            </a:r>
            <a:endParaRPr lang="zh-CN" altLang="en-US" sz="2135" b="1" dirty="0">
              <a:solidFill>
                <a:schemeClr val="accent1"/>
              </a:solidFill>
              <a:latin typeface="Arial" panose="020B0604020202020204"/>
              <a:ea typeface="微软雅黑" panose="020B0503020204020204" pitchFamily="34" charset="-122"/>
            </a:endParaRPr>
          </a:p>
        </p:txBody>
      </p:sp>
      <p:sp>
        <p:nvSpPr>
          <p:cNvPr id="3091" name="MH_SubTitle_1"/>
          <p:cNvSpPr txBox="1">
            <a:spLocks noChangeArrowheads="1"/>
          </p:cNvSpPr>
          <p:nvPr>
            <p:custDataLst>
              <p:tags r:id="rId11"/>
            </p:custDataLst>
          </p:nvPr>
        </p:nvSpPr>
        <p:spPr bwMode="auto">
          <a:xfrm>
            <a:off x="7588421" y="3169105"/>
            <a:ext cx="234410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defRPr/>
            </a:pPr>
            <a:r>
              <a:rPr lang="zh-CN" altLang="en-US" sz="2135" b="1" dirty="0">
                <a:solidFill>
                  <a:schemeClr val="accent1"/>
                </a:solidFill>
                <a:latin typeface="Arial" panose="020B0604020202020204"/>
                <a:ea typeface="微软雅黑" panose="020B0503020204020204" pitchFamily="34" charset="-122"/>
              </a:rPr>
              <a:t>输入标题文字</a:t>
            </a:r>
            <a:endParaRPr lang="zh-CN" altLang="en-US" sz="2135" b="1" dirty="0">
              <a:solidFill>
                <a:schemeClr val="accent1"/>
              </a:solidFill>
              <a:latin typeface="Arial" panose="020B0604020202020204"/>
              <a:ea typeface="微软雅黑" panose="020B0503020204020204" pitchFamily="34" charset="-122"/>
            </a:endParaRPr>
          </a:p>
        </p:txBody>
      </p:sp>
      <p:grpSp>
        <p:nvGrpSpPr>
          <p:cNvPr id="4" name="组合 3"/>
          <p:cNvGrpSpPr/>
          <p:nvPr/>
        </p:nvGrpSpPr>
        <p:grpSpPr>
          <a:xfrm>
            <a:off x="1375277" y="4485192"/>
            <a:ext cx="672000" cy="672000"/>
            <a:chOff x="1031458" y="3043650"/>
            <a:chExt cx="504000" cy="504000"/>
          </a:xfrm>
        </p:grpSpPr>
        <p:sp>
          <p:nvSpPr>
            <p:cNvPr id="22" name="椭圆 21"/>
            <p:cNvSpPr>
              <a:spLocks noChangeAspect="1"/>
            </p:cNvSpPr>
            <p:nvPr/>
          </p:nvSpPr>
          <p:spPr>
            <a:xfrm>
              <a:off x="1031458" y="3043650"/>
              <a:ext cx="504000" cy="504000"/>
            </a:xfrm>
            <a:prstGeom prst="ellipse">
              <a:avLst/>
            </a:prstGeom>
            <a:solidFill>
              <a:schemeClr val="accent1"/>
            </a:solidFill>
            <a:ln w="15875">
              <a:no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5" name="MH_Other_5"/>
            <p:cNvSpPr/>
            <p:nvPr>
              <p:custDataLst>
                <p:tags r:id="rId12"/>
              </p:custDataLst>
            </p:nvPr>
          </p:nvSpPr>
          <p:spPr>
            <a:xfrm>
              <a:off x="1139458" y="3151650"/>
              <a:ext cx="288000" cy="288000"/>
            </a:xfrm>
            <a:prstGeom prst="donut">
              <a:avLst>
                <a:gd name="adj" fmla="val 9123"/>
              </a:avLst>
            </a:prstGeom>
            <a:solidFill>
              <a:srgbClr val="FFFFFF"/>
            </a:solidFill>
            <a:ln w="12700" cap="flat" cmpd="sng" algn="ctr">
              <a:noFill/>
              <a:prstDash val="solid"/>
              <a:miter lim="800000"/>
            </a:ln>
            <a:effectLst/>
          </p:spPr>
          <p:txBody>
            <a:bodyPr anchor="ctr"/>
            <a:lstStyle/>
            <a:p>
              <a:pPr algn="ctr">
                <a:defRPr/>
              </a:pPr>
              <a:endParaRPr lang="zh-CN" altLang="en-US" sz="1865" kern="0">
                <a:solidFill>
                  <a:prstClr val="black"/>
                </a:solidFill>
                <a:latin typeface="Calibri" panose="020F0502020204030204"/>
                <a:ea typeface="宋体" panose="02010600030101010101" pitchFamily="2" charset="-122"/>
              </a:endParaRPr>
            </a:p>
          </p:txBody>
        </p:sp>
        <p:sp>
          <p:nvSpPr>
            <p:cNvPr id="39" name="MH_Other_6"/>
            <p:cNvSpPr>
              <a:spLocks noChangeAspect="1"/>
            </p:cNvSpPr>
            <p:nvPr>
              <p:custDataLst>
                <p:tags r:id="rId13"/>
              </p:custDataLst>
            </p:nvPr>
          </p:nvSpPr>
          <p:spPr>
            <a:xfrm>
              <a:off x="1215596" y="3241030"/>
              <a:ext cx="135724" cy="109241"/>
            </a:xfrm>
            <a:prstGeom prst="rightArrow">
              <a:avLst/>
            </a:prstGeom>
            <a:solidFill>
              <a:srgbClr val="FFFFFF"/>
            </a:solidFill>
            <a:ln w="12700" cap="flat" cmpd="sng" algn="ctr">
              <a:noFill/>
              <a:prstDash val="solid"/>
              <a:miter lim="800000"/>
            </a:ln>
            <a:effectLst/>
          </p:spPr>
          <p:txBody>
            <a:bodyPr anchor="ctr"/>
            <a:lstStyle/>
            <a:p>
              <a:pPr algn="ctr">
                <a:defRPr/>
              </a:pPr>
              <a:endParaRPr lang="zh-CN" altLang="en-US" sz="1865" kern="0">
                <a:solidFill>
                  <a:prstClr val="white"/>
                </a:solidFill>
                <a:latin typeface="Calibri" panose="020F0502020204030204"/>
                <a:ea typeface="宋体" panose="02010600030101010101" pitchFamily="2" charset="-122"/>
              </a:endParaRPr>
            </a:p>
          </p:txBody>
        </p:sp>
      </p:grpSp>
      <p:grpSp>
        <p:nvGrpSpPr>
          <p:cNvPr id="5" name="组合 4"/>
          <p:cNvGrpSpPr/>
          <p:nvPr/>
        </p:nvGrpSpPr>
        <p:grpSpPr>
          <a:xfrm>
            <a:off x="1953399" y="1491583"/>
            <a:ext cx="2736571" cy="2801516"/>
            <a:chOff x="1435332" y="1189776"/>
            <a:chExt cx="1691413" cy="1731554"/>
          </a:xfrm>
        </p:grpSpPr>
        <p:pic>
          <p:nvPicPr>
            <p:cNvPr id="37" name="图片 36"/>
            <p:cNvPicPr>
              <a:picLocks noChangeAspect="1"/>
            </p:cNvPicPr>
            <p:nvPr/>
          </p:nvPicPr>
          <p:blipFill rotWithShape="1">
            <a:blip r:embed="rId14" cstate="print">
              <a:extLst>
                <a:ext uri="{28A0092B-C50C-407E-A947-70E740481C1C}">
                  <a14:useLocalDpi xmlns:a14="http://schemas.microsoft.com/office/drawing/2010/main" val="0"/>
                </a:ext>
              </a:extLst>
            </a:blip>
            <a:srcRect b="16192"/>
            <a:stretch>
              <a:fillRect/>
            </a:stretch>
          </p:blipFill>
          <p:spPr>
            <a:xfrm>
              <a:off x="1435332" y="1189776"/>
              <a:ext cx="1691413" cy="1731554"/>
            </a:xfrm>
            <a:prstGeom prst="rect">
              <a:avLst/>
            </a:prstGeom>
          </p:spPr>
        </p:pic>
        <p:sp>
          <p:nvSpPr>
            <p:cNvPr id="38" name="MH_Picture_3"/>
            <p:cNvSpPr/>
            <p:nvPr>
              <p:custDataLst>
                <p:tags r:id="rId15"/>
              </p:custDataLst>
            </p:nvPr>
          </p:nvSpPr>
          <p:spPr>
            <a:xfrm>
              <a:off x="1699773" y="1346020"/>
              <a:ext cx="1093379" cy="1403984"/>
            </a:xfrm>
            <a:prstGeom prst="rect">
              <a:avLst/>
            </a:prstGeom>
            <a:blipFill dpi="0" rotWithShape="1">
              <a:blip r:embed="rId1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
        <p:nvSpPr>
          <p:cNvPr id="3" name="标题 2"/>
          <p:cNvSpPr>
            <a:spLocks noGrp="1"/>
          </p:cNvSpPr>
          <p:nvPr>
            <p:ph type="title"/>
          </p:nvPr>
        </p:nvSpPr>
        <p:spPr/>
        <p:txBody>
          <a:bodyPr/>
          <a:lstStyle/>
          <a:p>
            <a:r>
              <a:rPr lang="zh-CN" altLang="en-US" dirty="0"/>
              <a:t>单击此处添加标题</a:t>
            </a:r>
            <a:endParaRPr lang="zh-CN" altLang="en-US" dirty="0"/>
          </a:p>
        </p:txBody>
      </p:sp>
    </p:spTree>
    <p:custDataLst>
      <p:tags r:id="rId17"/>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par>
                                    <p:cTn id="9" presetID="1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25" presetClass="entr" presetSubtype="0" fill="hold" grpId="0" nodeType="afterEffect">
                                      <p:stCondLst>
                                        <p:cond delay="0"/>
                                      </p:stCondLst>
                                      <p:childTnLst>
                                        <p:set>
                                          <p:cBhvr>
                                            <p:cTn id="19" dur="1" fill="hold">
                                              <p:stCondLst>
                                                <p:cond delay="0"/>
                                              </p:stCondLst>
                                            </p:cTn>
                                            <p:tgtEl>
                                              <p:spTgt spid="3087"/>
                                            </p:tgtEl>
                                            <p:attrNameLst>
                                              <p:attrName>style.visibility</p:attrName>
                                            </p:attrNameLst>
                                          </p:cBhvr>
                                          <p:to>
                                            <p:strVal val="visible"/>
                                          </p:to>
                                        </p:set>
                                        <p:anim calcmode="lin" valueType="num">
                                          <p:cBhvr>
                                            <p:cTn id="20" dur="500" decel="50000" fill="hold">
                                              <p:stCondLst>
                                                <p:cond delay="0"/>
                                              </p:stCondLst>
                                            </p:cTn>
                                            <p:tgtEl>
                                              <p:spTgt spid="3087"/>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087"/>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087"/>
                                            </p:tgtEl>
                                            <p:attrNameLst>
                                              <p:attrName>ppt_w</p:attrName>
                                            </p:attrNameLst>
                                          </p:cBhvr>
                                          <p:tavLst>
                                            <p:tav tm="0">
                                              <p:val>
                                                <p:strVal val="#ppt_w*.05"/>
                                              </p:val>
                                            </p:tav>
                                            <p:tav tm="100000">
                                              <p:val>
                                                <p:strVal val="#ppt_w"/>
                                              </p:val>
                                            </p:tav>
                                          </p:tavLst>
                                        </p:anim>
                                        <p:anim calcmode="lin" valueType="num">
                                          <p:cBhvr>
                                            <p:cTn id="23" dur="1000" fill="hold"/>
                                            <p:tgtEl>
                                              <p:spTgt spid="3087"/>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087"/>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087"/>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087"/>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087"/>
                                            </p:tgtEl>
                                          </p:cBhvr>
                                        </p:animEffect>
                                      </p:childTnLst>
                                    </p:cTn>
                                  </p:par>
                                  <p:par>
                                    <p:cTn id="28" presetID="25" presetClass="entr" presetSubtype="0" fill="hold" grpId="0" nodeType="withEffect">
                                      <p:stCondLst>
                                        <p:cond delay="250"/>
                                      </p:stCondLst>
                                      <p:childTnLst>
                                        <p:set>
                                          <p:cBhvr>
                                            <p:cTn id="29" dur="1" fill="hold">
                                              <p:stCondLst>
                                                <p:cond delay="0"/>
                                              </p:stCondLst>
                                            </p:cTn>
                                            <p:tgtEl>
                                              <p:spTgt spid="3089"/>
                                            </p:tgtEl>
                                            <p:attrNameLst>
                                              <p:attrName>style.visibility</p:attrName>
                                            </p:attrNameLst>
                                          </p:cBhvr>
                                          <p:to>
                                            <p:strVal val="visible"/>
                                          </p:to>
                                        </p:set>
                                        <p:anim calcmode="lin" valueType="num">
                                          <p:cBhvr>
                                            <p:cTn id="30" dur="500" decel="50000" fill="hold">
                                              <p:stCondLst>
                                                <p:cond delay="0"/>
                                              </p:stCondLst>
                                            </p:cTn>
                                            <p:tgtEl>
                                              <p:spTgt spid="308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308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3089"/>
                                            </p:tgtEl>
                                            <p:attrNameLst>
                                              <p:attrName>ppt_w</p:attrName>
                                            </p:attrNameLst>
                                          </p:cBhvr>
                                          <p:tavLst>
                                            <p:tav tm="0">
                                              <p:val>
                                                <p:strVal val="#ppt_w*.05"/>
                                              </p:val>
                                            </p:tav>
                                            <p:tav tm="100000">
                                              <p:val>
                                                <p:strVal val="#ppt_w"/>
                                              </p:val>
                                            </p:tav>
                                          </p:tavLst>
                                        </p:anim>
                                        <p:anim calcmode="lin" valueType="num">
                                          <p:cBhvr>
                                            <p:cTn id="33" dur="1000" fill="hold"/>
                                            <p:tgtEl>
                                              <p:spTgt spid="308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308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308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308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3089"/>
                                            </p:tgtEl>
                                          </p:cBhvr>
                                        </p:animEffect>
                                      </p:childTnLst>
                                    </p:cTn>
                                  </p:par>
                                  <p:par>
                                    <p:cTn id="38" presetID="25" presetClass="entr" presetSubtype="0" fill="hold" grpId="0" nodeType="withEffect">
                                      <p:stCondLst>
                                        <p:cond delay="500"/>
                                      </p:stCondLst>
                                      <p:childTnLst>
                                        <p:set>
                                          <p:cBhvr>
                                            <p:cTn id="39" dur="1" fill="hold">
                                              <p:stCondLst>
                                                <p:cond delay="0"/>
                                              </p:stCondLst>
                                            </p:cTn>
                                            <p:tgtEl>
                                              <p:spTgt spid="3091"/>
                                            </p:tgtEl>
                                            <p:attrNameLst>
                                              <p:attrName>style.visibility</p:attrName>
                                            </p:attrNameLst>
                                          </p:cBhvr>
                                          <p:to>
                                            <p:strVal val="visible"/>
                                          </p:to>
                                        </p:set>
                                        <p:anim calcmode="lin" valueType="num">
                                          <p:cBhvr>
                                            <p:cTn id="40" dur="500" decel="50000" fill="hold">
                                              <p:stCondLst>
                                                <p:cond delay="0"/>
                                              </p:stCondLst>
                                            </p:cTn>
                                            <p:tgtEl>
                                              <p:spTgt spid="30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0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091"/>
                                            </p:tgtEl>
                                            <p:attrNameLst>
                                              <p:attrName>ppt_w</p:attrName>
                                            </p:attrNameLst>
                                          </p:cBhvr>
                                          <p:tavLst>
                                            <p:tav tm="0">
                                              <p:val>
                                                <p:strVal val="#ppt_w*.05"/>
                                              </p:val>
                                            </p:tav>
                                            <p:tav tm="100000">
                                              <p:val>
                                                <p:strVal val="#ppt_w"/>
                                              </p:val>
                                            </p:tav>
                                          </p:tavLst>
                                        </p:anim>
                                        <p:anim calcmode="lin" valueType="num">
                                          <p:cBhvr>
                                            <p:cTn id="43" dur="1000" fill="hold"/>
                                            <p:tgtEl>
                                              <p:spTgt spid="30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0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0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0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091"/>
                                            </p:tgtEl>
                                          </p:cBhvr>
                                        </p:animEffect>
                                      </p:childTnLst>
                                    </p:cTn>
                                  </p:par>
                                </p:childTnLst>
                              </p:cTn>
                            </p:par>
                            <p:par>
                              <p:cTn id="48" fill="hold">
                                <p:stCondLst>
                                  <p:cond delay="2000"/>
                                </p:stCondLst>
                                <p:childTnLst>
                                  <p:par>
                                    <p:cTn id="49" presetID="2" presetClass="entr" presetSubtype="8" fill="hold" nodeType="afterEffect" p14:presetBounceEnd="50000">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14:bounceEnd="50000">
                                          <p:cBhvr additive="base">
                                            <p:cTn id="51" dur="10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52" dur="1000" fill="hold"/>
                                            <p:tgtEl>
                                              <p:spTgt spid="4"/>
                                            </p:tgtEl>
                                            <p:attrNameLst>
                                              <p:attrName>ppt_y</p:attrName>
                                            </p:attrNameLst>
                                          </p:cBhvr>
                                          <p:tavLst>
                                            <p:tav tm="0">
                                              <p:val>
                                                <p:strVal val="#ppt_y"/>
                                              </p:val>
                                            </p:tav>
                                            <p:tav tm="100000">
                                              <p:val>
                                                <p:strVal val="#ppt_y"/>
                                              </p:val>
                                            </p:tav>
                                          </p:tavLst>
                                        </p:anim>
                                      </p:childTnLst>
                                    </p:cTn>
                                  </p:par>
                                  <p:par>
                                    <p:cTn id="53" presetID="22" presetClass="entr" presetSubtype="4" fill="hold" nodeType="withEffect">
                                      <p:stCondLst>
                                        <p:cond delay="500"/>
                                      </p:stCondLst>
                                      <p:childTnLst>
                                        <p:set>
                                          <p:cBhvr>
                                            <p:cTn id="54" dur="1" fill="hold">
                                              <p:stCondLst>
                                                <p:cond delay="0"/>
                                              </p:stCondLst>
                                            </p:cTn>
                                            <p:tgtEl>
                                              <p:spTgt spid="3081"/>
                                            </p:tgtEl>
                                            <p:attrNameLst>
                                              <p:attrName>style.visibility</p:attrName>
                                            </p:attrNameLst>
                                          </p:cBhvr>
                                          <p:to>
                                            <p:strVal val="visible"/>
                                          </p:to>
                                        </p:set>
                                        <p:animEffect transition="in" filter="wipe(down)">
                                          <p:cBhvr>
                                            <p:cTn id="55" dur="500"/>
                                            <p:tgtEl>
                                              <p:spTgt spid="308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p:bldP spid="3087" grpId="0"/>
          <p:bldP spid="3089" grpId="0"/>
          <p:bldP spid="309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p:tgtEl>
                                              <p:spTgt spid="34"/>
                                            </p:tgtEl>
                                            <p:attrNameLst>
                                              <p:attrName>ppt_x</p:attrName>
                                            </p:attrNameLst>
                                          </p:cBhvr>
                                          <p:tavLst>
                                            <p:tav tm="0">
                                              <p:val>
                                                <p:strVal val="#ppt_x-#ppt_w*1.125000"/>
                                              </p:val>
                                            </p:tav>
                                            <p:tav tm="100000">
                                              <p:val>
                                                <p:strVal val="#ppt_x"/>
                                              </p:val>
                                            </p:tav>
                                          </p:tavLst>
                                        </p:anim>
                                        <p:animEffect transition="in" filter="wipe(right)">
                                          <p:cBhvr>
                                            <p:cTn id="8" dur="500"/>
                                            <p:tgtEl>
                                              <p:spTgt spid="34"/>
                                            </p:tgtEl>
                                          </p:cBhvr>
                                        </p:animEffect>
                                      </p:childTnLst>
                                    </p:cTn>
                                  </p:par>
                                  <p:par>
                                    <p:cTn id="9" presetID="1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ppt_x</p:attrName>
                                            </p:attrNameLst>
                                          </p:cBhvr>
                                          <p:tavLst>
                                            <p:tav tm="0">
                                              <p:val>
                                                <p:strVal val="#ppt_x+#ppt_w*1.125000"/>
                                              </p:val>
                                            </p:tav>
                                            <p:tav tm="100000">
                                              <p:val>
                                                <p:strVal val="#ppt_x"/>
                                              </p:val>
                                            </p:tav>
                                          </p:tavLst>
                                        </p:anim>
                                        <p:animEffect transition="in" filter="wipe(left)">
                                          <p:cBhvr>
                                            <p:cTn id="12" dur="500"/>
                                            <p:tgtEl>
                                              <p:spTgt spid="5"/>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000"/>
                                </p:stCondLst>
                                <p:childTnLst>
                                  <p:par>
                                    <p:cTn id="18" presetID="25" presetClass="entr" presetSubtype="0" fill="hold" grpId="0" nodeType="afterEffect">
                                      <p:stCondLst>
                                        <p:cond delay="0"/>
                                      </p:stCondLst>
                                      <p:childTnLst>
                                        <p:set>
                                          <p:cBhvr>
                                            <p:cTn id="19" dur="1" fill="hold">
                                              <p:stCondLst>
                                                <p:cond delay="0"/>
                                              </p:stCondLst>
                                            </p:cTn>
                                            <p:tgtEl>
                                              <p:spTgt spid="3087"/>
                                            </p:tgtEl>
                                            <p:attrNameLst>
                                              <p:attrName>style.visibility</p:attrName>
                                            </p:attrNameLst>
                                          </p:cBhvr>
                                          <p:to>
                                            <p:strVal val="visible"/>
                                          </p:to>
                                        </p:set>
                                        <p:anim calcmode="lin" valueType="num">
                                          <p:cBhvr>
                                            <p:cTn id="20" dur="500" decel="50000" fill="hold">
                                              <p:stCondLst>
                                                <p:cond delay="0"/>
                                              </p:stCondLst>
                                            </p:cTn>
                                            <p:tgtEl>
                                              <p:spTgt spid="3087"/>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087"/>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087"/>
                                            </p:tgtEl>
                                            <p:attrNameLst>
                                              <p:attrName>ppt_w</p:attrName>
                                            </p:attrNameLst>
                                          </p:cBhvr>
                                          <p:tavLst>
                                            <p:tav tm="0">
                                              <p:val>
                                                <p:strVal val="#ppt_w*.05"/>
                                              </p:val>
                                            </p:tav>
                                            <p:tav tm="100000">
                                              <p:val>
                                                <p:strVal val="#ppt_w"/>
                                              </p:val>
                                            </p:tav>
                                          </p:tavLst>
                                        </p:anim>
                                        <p:anim calcmode="lin" valueType="num">
                                          <p:cBhvr>
                                            <p:cTn id="23" dur="1000" fill="hold"/>
                                            <p:tgtEl>
                                              <p:spTgt spid="3087"/>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087"/>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087"/>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087"/>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087"/>
                                            </p:tgtEl>
                                          </p:cBhvr>
                                        </p:animEffect>
                                      </p:childTnLst>
                                    </p:cTn>
                                  </p:par>
                                  <p:par>
                                    <p:cTn id="28" presetID="25" presetClass="entr" presetSubtype="0" fill="hold" grpId="0" nodeType="withEffect">
                                      <p:stCondLst>
                                        <p:cond delay="250"/>
                                      </p:stCondLst>
                                      <p:childTnLst>
                                        <p:set>
                                          <p:cBhvr>
                                            <p:cTn id="29" dur="1" fill="hold">
                                              <p:stCondLst>
                                                <p:cond delay="0"/>
                                              </p:stCondLst>
                                            </p:cTn>
                                            <p:tgtEl>
                                              <p:spTgt spid="3089"/>
                                            </p:tgtEl>
                                            <p:attrNameLst>
                                              <p:attrName>style.visibility</p:attrName>
                                            </p:attrNameLst>
                                          </p:cBhvr>
                                          <p:to>
                                            <p:strVal val="visible"/>
                                          </p:to>
                                        </p:set>
                                        <p:anim calcmode="lin" valueType="num">
                                          <p:cBhvr>
                                            <p:cTn id="30" dur="500" decel="50000" fill="hold">
                                              <p:stCondLst>
                                                <p:cond delay="0"/>
                                              </p:stCondLst>
                                            </p:cTn>
                                            <p:tgtEl>
                                              <p:spTgt spid="308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308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3089"/>
                                            </p:tgtEl>
                                            <p:attrNameLst>
                                              <p:attrName>ppt_w</p:attrName>
                                            </p:attrNameLst>
                                          </p:cBhvr>
                                          <p:tavLst>
                                            <p:tav tm="0">
                                              <p:val>
                                                <p:strVal val="#ppt_w*.05"/>
                                              </p:val>
                                            </p:tav>
                                            <p:tav tm="100000">
                                              <p:val>
                                                <p:strVal val="#ppt_w"/>
                                              </p:val>
                                            </p:tav>
                                          </p:tavLst>
                                        </p:anim>
                                        <p:anim calcmode="lin" valueType="num">
                                          <p:cBhvr>
                                            <p:cTn id="33" dur="1000" fill="hold"/>
                                            <p:tgtEl>
                                              <p:spTgt spid="308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308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308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308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3089"/>
                                            </p:tgtEl>
                                          </p:cBhvr>
                                        </p:animEffect>
                                      </p:childTnLst>
                                    </p:cTn>
                                  </p:par>
                                  <p:par>
                                    <p:cTn id="38" presetID="25" presetClass="entr" presetSubtype="0" fill="hold" grpId="0" nodeType="withEffect">
                                      <p:stCondLst>
                                        <p:cond delay="500"/>
                                      </p:stCondLst>
                                      <p:childTnLst>
                                        <p:set>
                                          <p:cBhvr>
                                            <p:cTn id="39" dur="1" fill="hold">
                                              <p:stCondLst>
                                                <p:cond delay="0"/>
                                              </p:stCondLst>
                                            </p:cTn>
                                            <p:tgtEl>
                                              <p:spTgt spid="3091"/>
                                            </p:tgtEl>
                                            <p:attrNameLst>
                                              <p:attrName>style.visibility</p:attrName>
                                            </p:attrNameLst>
                                          </p:cBhvr>
                                          <p:to>
                                            <p:strVal val="visible"/>
                                          </p:to>
                                        </p:set>
                                        <p:anim calcmode="lin" valueType="num">
                                          <p:cBhvr>
                                            <p:cTn id="40" dur="500" decel="50000" fill="hold">
                                              <p:stCondLst>
                                                <p:cond delay="0"/>
                                              </p:stCondLst>
                                            </p:cTn>
                                            <p:tgtEl>
                                              <p:spTgt spid="30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0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091"/>
                                            </p:tgtEl>
                                            <p:attrNameLst>
                                              <p:attrName>ppt_w</p:attrName>
                                            </p:attrNameLst>
                                          </p:cBhvr>
                                          <p:tavLst>
                                            <p:tav tm="0">
                                              <p:val>
                                                <p:strVal val="#ppt_w*.05"/>
                                              </p:val>
                                            </p:tav>
                                            <p:tav tm="100000">
                                              <p:val>
                                                <p:strVal val="#ppt_w"/>
                                              </p:val>
                                            </p:tav>
                                          </p:tavLst>
                                        </p:anim>
                                        <p:anim calcmode="lin" valueType="num">
                                          <p:cBhvr>
                                            <p:cTn id="43" dur="1000" fill="hold"/>
                                            <p:tgtEl>
                                              <p:spTgt spid="30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0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0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0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091"/>
                                            </p:tgtEl>
                                          </p:cBhvr>
                                        </p:animEffect>
                                      </p:childTnLst>
                                    </p:cTn>
                                  </p:par>
                                </p:childTnLst>
                              </p:cTn>
                            </p:par>
                            <p:par>
                              <p:cTn id="48" fill="hold">
                                <p:stCondLst>
                                  <p:cond delay="2000"/>
                                </p:stCondLst>
                                <p:childTnLst>
                                  <p:par>
                                    <p:cTn id="49" presetID="2" presetClass="entr" presetSubtype="8"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1000" fill="hold"/>
                                            <p:tgtEl>
                                              <p:spTgt spid="4"/>
                                            </p:tgtEl>
                                            <p:attrNameLst>
                                              <p:attrName>ppt_x</p:attrName>
                                            </p:attrNameLst>
                                          </p:cBhvr>
                                          <p:tavLst>
                                            <p:tav tm="0">
                                              <p:val>
                                                <p:strVal val="0-#ppt_w/2"/>
                                              </p:val>
                                            </p:tav>
                                            <p:tav tm="100000">
                                              <p:val>
                                                <p:strVal val="#ppt_x"/>
                                              </p:val>
                                            </p:tav>
                                          </p:tavLst>
                                        </p:anim>
                                        <p:anim calcmode="lin" valueType="num">
                                          <p:cBhvr additive="base">
                                            <p:cTn id="52" dur="1000" fill="hold"/>
                                            <p:tgtEl>
                                              <p:spTgt spid="4"/>
                                            </p:tgtEl>
                                            <p:attrNameLst>
                                              <p:attrName>ppt_y</p:attrName>
                                            </p:attrNameLst>
                                          </p:cBhvr>
                                          <p:tavLst>
                                            <p:tav tm="0">
                                              <p:val>
                                                <p:strVal val="#ppt_y"/>
                                              </p:val>
                                            </p:tav>
                                            <p:tav tm="100000">
                                              <p:val>
                                                <p:strVal val="#ppt_y"/>
                                              </p:val>
                                            </p:tav>
                                          </p:tavLst>
                                        </p:anim>
                                      </p:childTnLst>
                                    </p:cTn>
                                  </p:par>
                                  <p:par>
                                    <p:cTn id="53" presetID="22" presetClass="entr" presetSubtype="4" fill="hold" nodeType="withEffect">
                                      <p:stCondLst>
                                        <p:cond delay="500"/>
                                      </p:stCondLst>
                                      <p:childTnLst>
                                        <p:set>
                                          <p:cBhvr>
                                            <p:cTn id="54" dur="1" fill="hold">
                                              <p:stCondLst>
                                                <p:cond delay="0"/>
                                              </p:stCondLst>
                                            </p:cTn>
                                            <p:tgtEl>
                                              <p:spTgt spid="3081"/>
                                            </p:tgtEl>
                                            <p:attrNameLst>
                                              <p:attrName>style.visibility</p:attrName>
                                            </p:attrNameLst>
                                          </p:cBhvr>
                                          <p:to>
                                            <p:strVal val="visible"/>
                                          </p:to>
                                        </p:set>
                                        <p:animEffect transition="in" filter="wipe(down)">
                                          <p:cBhvr>
                                            <p:cTn id="55" dur="500"/>
                                            <p:tgtEl>
                                              <p:spTgt spid="3081"/>
                                            </p:tgtEl>
                                          </p:cBhvr>
                                        </p:animEffect>
                                      </p:childTnLst>
                                    </p:cTn>
                                  </p:par>
                                </p:childTnLst>
                              </p:cTn>
                            </p:par>
                            <p:par>
                              <p:cTn id="56" fill="hold">
                                <p:stCondLst>
                                  <p:cond delay="3000"/>
                                </p:stCondLst>
                                <p:childTnLst>
                                  <p:par>
                                    <p:cTn id="57" presetID="53" presetClass="entr" presetSubtype="16"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p:bldP spid="3087" grpId="0"/>
          <p:bldP spid="3089" grpId="0"/>
          <p:bldP spid="3091"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MH_Other_4"/>
          <p:cNvSpPr/>
          <p:nvPr>
            <p:custDataLst>
              <p:tags r:id="rId1"/>
            </p:custDataLst>
          </p:nvPr>
        </p:nvSpPr>
        <p:spPr>
          <a:xfrm flipH="1">
            <a:off x="5144481" y="3424343"/>
            <a:ext cx="1111231" cy="2470532"/>
          </a:xfrm>
          <a:custGeom>
            <a:avLst/>
            <a:gdLst>
              <a:gd name="connsiteX0" fmla="*/ 221247 w 863600"/>
              <a:gd name="connsiteY0" fmla="*/ 0 h 1825043"/>
              <a:gd name="connsiteX1" fmla="*/ 0 w 863600"/>
              <a:gd name="connsiteY1" fmla="*/ 221247 h 1825043"/>
              <a:gd name="connsiteX2" fmla="*/ 0 w 863600"/>
              <a:gd name="connsiteY2" fmla="*/ 1013461 h 1825043"/>
              <a:gd name="connsiteX3" fmla="*/ 0 w 863600"/>
              <a:gd name="connsiteY3" fmla="*/ 1615441 h 1825043"/>
              <a:gd name="connsiteX4" fmla="*/ 0 w 863600"/>
              <a:gd name="connsiteY4" fmla="*/ 1825043 h 1825043"/>
              <a:gd name="connsiteX5" fmla="*/ 140965 w 863600"/>
              <a:gd name="connsiteY5" fmla="*/ 1825043 h 1825043"/>
              <a:gd name="connsiteX6" fmla="*/ 140965 w 863600"/>
              <a:gd name="connsiteY6" fmla="*/ 1013461 h 1825043"/>
              <a:gd name="connsiteX7" fmla="*/ 140965 w 863600"/>
              <a:gd name="connsiteY7" fmla="*/ 221247 h 1825043"/>
              <a:gd name="connsiteX8" fmla="*/ 221247 w 863600"/>
              <a:gd name="connsiteY8" fmla="*/ 140965 h 1825043"/>
              <a:gd name="connsiteX9" fmla="*/ 863600 w 863600"/>
              <a:gd name="connsiteY9" fmla="*/ 140965 h 1825043"/>
              <a:gd name="connsiteX10" fmla="*/ 863600 w 863600"/>
              <a:gd name="connsiteY10" fmla="*/ 1 h 182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3600" h="1825043">
                <a:moveTo>
                  <a:pt x="221247" y="0"/>
                </a:moveTo>
                <a:cubicBezTo>
                  <a:pt x="99056" y="0"/>
                  <a:pt x="0" y="99056"/>
                  <a:pt x="0" y="221247"/>
                </a:cubicBezTo>
                <a:lnTo>
                  <a:pt x="0" y="1013461"/>
                </a:lnTo>
                <a:lnTo>
                  <a:pt x="0" y="1615441"/>
                </a:lnTo>
                <a:lnTo>
                  <a:pt x="0" y="1825043"/>
                </a:lnTo>
                <a:lnTo>
                  <a:pt x="140965" y="1825043"/>
                </a:lnTo>
                <a:lnTo>
                  <a:pt x="140965" y="1013461"/>
                </a:lnTo>
                <a:lnTo>
                  <a:pt x="140965" y="221247"/>
                </a:lnTo>
                <a:cubicBezTo>
                  <a:pt x="140965" y="176908"/>
                  <a:pt x="176908" y="140965"/>
                  <a:pt x="221247" y="140965"/>
                </a:cubicBezTo>
                <a:lnTo>
                  <a:pt x="863600" y="140965"/>
                </a:lnTo>
                <a:lnTo>
                  <a:pt x="863600" y="1"/>
                </a:ln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sp>
        <p:nvSpPr>
          <p:cNvPr id="20" name="MH_Other_1"/>
          <p:cNvSpPr/>
          <p:nvPr>
            <p:custDataLst>
              <p:tags r:id="rId2"/>
            </p:custDataLst>
          </p:nvPr>
        </p:nvSpPr>
        <p:spPr>
          <a:xfrm>
            <a:off x="6837430" y="3840432"/>
            <a:ext cx="1111231" cy="2054477"/>
          </a:xfrm>
          <a:custGeom>
            <a:avLst/>
            <a:gdLst>
              <a:gd name="connsiteX0" fmla="*/ 221247 w 863600"/>
              <a:gd name="connsiteY0" fmla="*/ 0 h 1615441"/>
              <a:gd name="connsiteX1" fmla="*/ 863600 w 863600"/>
              <a:gd name="connsiteY1" fmla="*/ 1 h 1615441"/>
              <a:gd name="connsiteX2" fmla="*/ 863600 w 863600"/>
              <a:gd name="connsiteY2" fmla="*/ 140965 h 1615441"/>
              <a:gd name="connsiteX3" fmla="*/ 221247 w 863600"/>
              <a:gd name="connsiteY3" fmla="*/ 140965 h 1615441"/>
              <a:gd name="connsiteX4" fmla="*/ 140965 w 863600"/>
              <a:gd name="connsiteY4" fmla="*/ 221247 h 1615441"/>
              <a:gd name="connsiteX5" fmla="*/ 140964 w 863600"/>
              <a:gd name="connsiteY5" fmla="*/ 1615441 h 1615441"/>
              <a:gd name="connsiteX6" fmla="*/ 0 w 863600"/>
              <a:gd name="connsiteY6" fmla="*/ 1615441 h 1615441"/>
              <a:gd name="connsiteX7" fmla="*/ 0 w 863600"/>
              <a:gd name="connsiteY7" fmla="*/ 221247 h 1615441"/>
              <a:gd name="connsiteX8" fmla="*/ 221247 w 863600"/>
              <a:gd name="connsiteY8" fmla="*/ 0 h 161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3600" h="1615441">
                <a:moveTo>
                  <a:pt x="221247" y="0"/>
                </a:moveTo>
                <a:lnTo>
                  <a:pt x="863600" y="1"/>
                </a:lnTo>
                <a:lnTo>
                  <a:pt x="863600" y="140965"/>
                </a:lnTo>
                <a:lnTo>
                  <a:pt x="221247" y="140965"/>
                </a:lnTo>
                <a:cubicBezTo>
                  <a:pt x="176908" y="140965"/>
                  <a:pt x="140965" y="176908"/>
                  <a:pt x="140965" y="221247"/>
                </a:cubicBezTo>
                <a:cubicBezTo>
                  <a:pt x="140965" y="685978"/>
                  <a:pt x="140964" y="1150710"/>
                  <a:pt x="140964" y="1615441"/>
                </a:cubicBezTo>
                <a:lnTo>
                  <a:pt x="0" y="1615441"/>
                </a:lnTo>
                <a:lnTo>
                  <a:pt x="0" y="221247"/>
                </a:lnTo>
                <a:cubicBezTo>
                  <a:pt x="0" y="99056"/>
                  <a:pt x="99056" y="0"/>
                  <a:pt x="221247" y="0"/>
                </a:cubicBez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sp>
        <p:nvSpPr>
          <p:cNvPr id="27" name="MH_Other_3"/>
          <p:cNvSpPr/>
          <p:nvPr>
            <p:custDataLst>
              <p:tags r:id="rId3"/>
            </p:custDataLst>
          </p:nvPr>
        </p:nvSpPr>
        <p:spPr>
          <a:xfrm flipH="1">
            <a:off x="4749675" y="4945314"/>
            <a:ext cx="1111231" cy="949641"/>
          </a:xfrm>
          <a:custGeom>
            <a:avLst/>
            <a:gdLst>
              <a:gd name="connsiteX0" fmla="*/ 221247 w 863600"/>
              <a:gd name="connsiteY0" fmla="*/ 0 h 746809"/>
              <a:gd name="connsiteX1" fmla="*/ 0 w 863600"/>
              <a:gd name="connsiteY1" fmla="*/ 221247 h 746809"/>
              <a:gd name="connsiteX2" fmla="*/ 0 w 863600"/>
              <a:gd name="connsiteY2" fmla="*/ 746809 h 746809"/>
              <a:gd name="connsiteX3" fmla="*/ 140965 w 863600"/>
              <a:gd name="connsiteY3" fmla="*/ 746809 h 746809"/>
              <a:gd name="connsiteX4" fmla="*/ 140965 w 863600"/>
              <a:gd name="connsiteY4" fmla="*/ 221247 h 746809"/>
              <a:gd name="connsiteX5" fmla="*/ 221247 w 863600"/>
              <a:gd name="connsiteY5" fmla="*/ 140965 h 746809"/>
              <a:gd name="connsiteX6" fmla="*/ 863600 w 863600"/>
              <a:gd name="connsiteY6" fmla="*/ 140965 h 746809"/>
              <a:gd name="connsiteX7" fmla="*/ 863600 w 863600"/>
              <a:gd name="connsiteY7" fmla="*/ 1 h 74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3600" h="746809">
                <a:moveTo>
                  <a:pt x="221247" y="0"/>
                </a:moveTo>
                <a:cubicBezTo>
                  <a:pt x="99056" y="0"/>
                  <a:pt x="0" y="99056"/>
                  <a:pt x="0" y="221247"/>
                </a:cubicBezTo>
                <a:lnTo>
                  <a:pt x="0" y="746809"/>
                </a:lnTo>
                <a:lnTo>
                  <a:pt x="140965" y="746809"/>
                </a:lnTo>
                <a:lnTo>
                  <a:pt x="140965" y="221247"/>
                </a:lnTo>
                <a:cubicBezTo>
                  <a:pt x="140965" y="176908"/>
                  <a:pt x="176908" y="140965"/>
                  <a:pt x="221247" y="140965"/>
                </a:cubicBezTo>
                <a:lnTo>
                  <a:pt x="863600" y="140965"/>
                </a:lnTo>
                <a:lnTo>
                  <a:pt x="863600" y="1"/>
                </a:ln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sp>
        <p:nvSpPr>
          <p:cNvPr id="26" name="MH_Other_2"/>
          <p:cNvSpPr/>
          <p:nvPr>
            <p:custDataLst>
              <p:tags r:id="rId4"/>
            </p:custDataLst>
          </p:nvPr>
        </p:nvSpPr>
        <p:spPr>
          <a:xfrm>
            <a:off x="6442734" y="2147845"/>
            <a:ext cx="1111231" cy="3747027"/>
          </a:xfrm>
          <a:custGeom>
            <a:avLst/>
            <a:gdLst>
              <a:gd name="connsiteX0" fmla="*/ 221247 w 863600"/>
              <a:gd name="connsiteY0" fmla="*/ 0 h 2741461"/>
              <a:gd name="connsiteX1" fmla="*/ 863600 w 863600"/>
              <a:gd name="connsiteY1" fmla="*/ 1 h 2741461"/>
              <a:gd name="connsiteX2" fmla="*/ 863600 w 863600"/>
              <a:gd name="connsiteY2" fmla="*/ 140965 h 2741461"/>
              <a:gd name="connsiteX3" fmla="*/ 221247 w 863600"/>
              <a:gd name="connsiteY3" fmla="*/ 140965 h 2741461"/>
              <a:gd name="connsiteX4" fmla="*/ 140965 w 863600"/>
              <a:gd name="connsiteY4" fmla="*/ 221247 h 2741461"/>
              <a:gd name="connsiteX5" fmla="*/ 140965 w 863600"/>
              <a:gd name="connsiteY5" fmla="*/ 1013461 h 2741461"/>
              <a:gd name="connsiteX6" fmla="*/ 140965 w 863600"/>
              <a:gd name="connsiteY6" fmla="*/ 1013461 h 2741461"/>
              <a:gd name="connsiteX7" fmla="*/ 140965 w 863600"/>
              <a:gd name="connsiteY7" fmla="*/ 2741461 h 2741461"/>
              <a:gd name="connsiteX8" fmla="*/ 1 w 863600"/>
              <a:gd name="connsiteY8" fmla="*/ 2741461 h 2741461"/>
              <a:gd name="connsiteX9" fmla="*/ 0 w 863600"/>
              <a:gd name="connsiteY9" fmla="*/ 1615441 h 2741461"/>
              <a:gd name="connsiteX10" fmla="*/ 0 w 863600"/>
              <a:gd name="connsiteY10" fmla="*/ 1615441 h 2741461"/>
              <a:gd name="connsiteX11" fmla="*/ 0 w 863600"/>
              <a:gd name="connsiteY11" fmla="*/ 1013461 h 2741461"/>
              <a:gd name="connsiteX12" fmla="*/ 0 w 863600"/>
              <a:gd name="connsiteY12" fmla="*/ 221247 h 2741461"/>
              <a:gd name="connsiteX13" fmla="*/ 221247 w 863600"/>
              <a:gd name="connsiteY13" fmla="*/ 0 h 274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63600" h="2741461">
                <a:moveTo>
                  <a:pt x="221247" y="0"/>
                </a:moveTo>
                <a:lnTo>
                  <a:pt x="863600" y="1"/>
                </a:lnTo>
                <a:lnTo>
                  <a:pt x="863600" y="140965"/>
                </a:lnTo>
                <a:lnTo>
                  <a:pt x="221247" y="140965"/>
                </a:lnTo>
                <a:cubicBezTo>
                  <a:pt x="176908" y="140965"/>
                  <a:pt x="140965" y="176908"/>
                  <a:pt x="140965" y="221247"/>
                </a:cubicBezTo>
                <a:lnTo>
                  <a:pt x="140965" y="1013461"/>
                </a:lnTo>
                <a:lnTo>
                  <a:pt x="140965" y="1013461"/>
                </a:lnTo>
                <a:lnTo>
                  <a:pt x="140965" y="2741461"/>
                </a:lnTo>
                <a:lnTo>
                  <a:pt x="1" y="2741461"/>
                </a:lnTo>
                <a:lnTo>
                  <a:pt x="0" y="1615441"/>
                </a:lnTo>
                <a:lnTo>
                  <a:pt x="0" y="1615441"/>
                </a:lnTo>
                <a:lnTo>
                  <a:pt x="0" y="1013461"/>
                </a:lnTo>
                <a:lnTo>
                  <a:pt x="0" y="221247"/>
                </a:lnTo>
                <a:cubicBezTo>
                  <a:pt x="0" y="99056"/>
                  <a:pt x="99056" y="0"/>
                  <a:pt x="221247" y="0"/>
                </a:cubicBezTo>
                <a:close/>
              </a:path>
            </a:pathLst>
          </a:custGeom>
          <a:solidFill>
            <a:srgbClr val="FFFFFF"/>
          </a:solidFill>
          <a:ln w="3175">
            <a:solidFill>
              <a:srgbClr val="EAEAEA"/>
            </a:solid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5635" tIns="67816" rIns="135635" bIns="67816" anchor="ctr"/>
          <a:lstStyle/>
          <a:p>
            <a:pPr algn="ctr"/>
            <a:endParaRPr lang="zh-CN" altLang="en-US" sz="2400">
              <a:latin typeface="Calibri" panose="020F0502020204030204" pitchFamily="34" charset="0"/>
              <a:ea typeface="微软雅黑" panose="020B0503020204020204" pitchFamily="34" charset="-122"/>
            </a:endParaRPr>
          </a:p>
        </p:txBody>
      </p:sp>
      <p:grpSp>
        <p:nvGrpSpPr>
          <p:cNvPr id="18" name="组合 17"/>
          <p:cNvGrpSpPr/>
          <p:nvPr/>
        </p:nvGrpSpPr>
        <p:grpSpPr>
          <a:xfrm>
            <a:off x="7728181" y="3424373"/>
            <a:ext cx="1056000" cy="1056000"/>
            <a:chOff x="4229236" y="3968984"/>
            <a:chExt cx="792000" cy="792000"/>
          </a:xfrm>
        </p:grpSpPr>
        <p:sp>
          <p:nvSpPr>
            <p:cNvPr id="19" name="MH_Other_2"/>
            <p:cNvSpPr/>
            <p:nvPr>
              <p:custDataLst>
                <p:tags r:id="rId5"/>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1" name="MH_Title_1"/>
            <p:cNvSpPr/>
            <p:nvPr>
              <p:custDataLst>
                <p:tags r:id="rId6"/>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02</a:t>
              </a:r>
              <a:endParaRPr lang="en-US" altLang="zh-CN" sz="2400" dirty="0">
                <a:latin typeface="Impact" panose="020B0806030902050204" pitchFamily="34" charset="0"/>
              </a:endParaRPr>
            </a:p>
          </p:txBody>
        </p:sp>
      </p:grpSp>
      <p:grpSp>
        <p:nvGrpSpPr>
          <p:cNvPr id="22" name="组合 21"/>
          <p:cNvGrpSpPr/>
          <p:nvPr/>
        </p:nvGrpSpPr>
        <p:grpSpPr>
          <a:xfrm>
            <a:off x="7368181" y="1719671"/>
            <a:ext cx="1056000" cy="1056000"/>
            <a:chOff x="4229236" y="3968984"/>
            <a:chExt cx="792000" cy="792000"/>
          </a:xfrm>
        </p:grpSpPr>
        <p:sp>
          <p:nvSpPr>
            <p:cNvPr id="23" name="MH_Other_2"/>
            <p:cNvSpPr/>
            <p:nvPr>
              <p:custDataLst>
                <p:tags r:id="rId7"/>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24" name="MH_Title_1"/>
            <p:cNvSpPr/>
            <p:nvPr>
              <p:custDataLst>
                <p:tags r:id="rId8"/>
              </p:custDataLst>
            </p:nvPr>
          </p:nvSpPr>
          <p:spPr>
            <a:xfrm>
              <a:off x="4355236"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04</a:t>
              </a:r>
              <a:endParaRPr lang="en-US" altLang="zh-CN" sz="2400" dirty="0">
                <a:latin typeface="Impact" panose="020B0806030902050204" pitchFamily="34" charset="0"/>
              </a:endParaRPr>
            </a:p>
          </p:txBody>
        </p:sp>
      </p:grpSp>
      <p:grpSp>
        <p:nvGrpSpPr>
          <p:cNvPr id="37" name="组合 36"/>
          <p:cNvGrpSpPr/>
          <p:nvPr/>
        </p:nvGrpSpPr>
        <p:grpSpPr>
          <a:xfrm>
            <a:off x="4559927" y="2985899"/>
            <a:ext cx="1056000" cy="1056000"/>
            <a:chOff x="4229236" y="3968984"/>
            <a:chExt cx="792000" cy="792000"/>
          </a:xfrm>
        </p:grpSpPr>
        <p:sp>
          <p:nvSpPr>
            <p:cNvPr id="38" name="MH_Other_2"/>
            <p:cNvSpPr/>
            <p:nvPr>
              <p:custDataLst>
                <p:tags r:id="rId9"/>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9" name="MH_Title_1"/>
            <p:cNvSpPr/>
            <p:nvPr>
              <p:custDataLst>
                <p:tags r:id="rId10"/>
              </p:custDataLst>
            </p:nvPr>
          </p:nvSpPr>
          <p:spPr>
            <a:xfrm>
              <a:off x="4355236" y="4094984"/>
              <a:ext cx="540000" cy="540000"/>
            </a:xfrm>
            <a:prstGeom prst="ellipse">
              <a:avLst/>
            </a:prstGeom>
            <a:solidFill>
              <a:schemeClr val="accent2"/>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03</a:t>
              </a:r>
              <a:endParaRPr lang="en-US" altLang="zh-CN" sz="2400" dirty="0">
                <a:latin typeface="Impact" panose="020B0806030902050204" pitchFamily="34" charset="0"/>
              </a:endParaRPr>
            </a:p>
          </p:txBody>
        </p:sp>
      </p:grpSp>
      <p:grpSp>
        <p:nvGrpSpPr>
          <p:cNvPr id="25" name="组合 24"/>
          <p:cNvGrpSpPr/>
          <p:nvPr/>
        </p:nvGrpSpPr>
        <p:grpSpPr>
          <a:xfrm>
            <a:off x="4271893" y="4522145"/>
            <a:ext cx="1056000" cy="1056000"/>
            <a:chOff x="4229236" y="3968984"/>
            <a:chExt cx="792000" cy="792000"/>
          </a:xfrm>
        </p:grpSpPr>
        <p:sp>
          <p:nvSpPr>
            <p:cNvPr id="35" name="MH_Other_2"/>
            <p:cNvSpPr/>
            <p:nvPr>
              <p:custDataLst>
                <p:tags r:id="rId11"/>
              </p:custDataLst>
            </p:nvPr>
          </p:nvSpPr>
          <p:spPr>
            <a:xfrm>
              <a:off x="4229236" y="3968984"/>
              <a:ext cx="792000" cy="792000"/>
            </a:xfrm>
            <a:prstGeom prst="ellipse">
              <a:avLst/>
            </a:prstGeom>
            <a:gradFill flip="none" rotWithShape="1">
              <a:gsLst>
                <a:gs pos="100000">
                  <a:schemeClr val="bg1"/>
                </a:gs>
                <a:gs pos="0">
                  <a:srgbClr val="E0E0E0"/>
                </a:gs>
              </a:gsLst>
              <a:lin ang="8100000" scaled="0"/>
              <a:tileRect/>
            </a:gradFill>
            <a:ln w="34925">
              <a:gradFill>
                <a:gsLst>
                  <a:gs pos="100000">
                    <a:schemeClr val="bg1">
                      <a:lumMod val="85000"/>
                    </a:schemeClr>
                  </a:gs>
                  <a:gs pos="0">
                    <a:schemeClr val="bg1"/>
                  </a:gs>
                </a:gsLst>
                <a:lin ang="8100000" scaled="0"/>
              </a:gradFill>
            </a:ln>
            <a:effectLst>
              <a:outerShdw blurRad="203200" dist="1778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prstClr val="white"/>
                </a:solidFill>
              </a:endParaRPr>
            </a:p>
          </p:txBody>
        </p:sp>
        <p:sp>
          <p:nvSpPr>
            <p:cNvPr id="36" name="MH_Title_1"/>
            <p:cNvSpPr/>
            <p:nvPr>
              <p:custDataLst>
                <p:tags r:id="rId12"/>
              </p:custDataLst>
            </p:nvPr>
          </p:nvSpPr>
          <p:spPr>
            <a:xfrm>
              <a:off x="4355238" y="4094984"/>
              <a:ext cx="540000" cy="540000"/>
            </a:xfrm>
            <a:prstGeom prst="ellipse">
              <a:avLst/>
            </a:prstGeom>
            <a:solidFill>
              <a:schemeClr val="accent1"/>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400" dirty="0">
                  <a:latin typeface="Impact" panose="020B0806030902050204" pitchFamily="34" charset="0"/>
                </a:rPr>
                <a:t>01</a:t>
              </a:r>
              <a:endParaRPr lang="en-US" altLang="zh-CN" sz="2400" dirty="0">
                <a:latin typeface="Impact" panose="020B0806030902050204" pitchFamily="34" charset="0"/>
              </a:endParaRPr>
            </a:p>
          </p:txBody>
        </p:sp>
      </p:grpSp>
      <p:cxnSp>
        <p:nvCxnSpPr>
          <p:cNvPr id="34" name="MH_Other_9"/>
          <p:cNvCxnSpPr/>
          <p:nvPr>
            <p:custDataLst>
              <p:tags r:id="rId13"/>
            </p:custDataLst>
          </p:nvPr>
        </p:nvCxnSpPr>
        <p:spPr>
          <a:xfrm>
            <a:off x="3077257" y="5948697"/>
            <a:ext cx="6807689" cy="0"/>
          </a:xfrm>
          <a:prstGeom prst="line">
            <a:avLst/>
          </a:prstGeom>
          <a:solidFill>
            <a:srgbClr val="FFFFFF"/>
          </a:solidFill>
          <a:ln w="95250">
            <a:solidFill>
              <a:schemeClr val="bg1"/>
            </a:solidFill>
          </a:ln>
          <a:effectLst>
            <a:outerShdw blurRad="63500" dist="38100" dir="8100000" algn="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0" name="MH_Text_1"/>
          <p:cNvSpPr/>
          <p:nvPr>
            <p:custDataLst>
              <p:tags r:id="rId14"/>
            </p:custDataLst>
          </p:nvPr>
        </p:nvSpPr>
        <p:spPr>
          <a:xfrm>
            <a:off x="1000165" y="4539593"/>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1"/>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31" name="MH_Text_1"/>
          <p:cNvSpPr/>
          <p:nvPr>
            <p:custDataLst>
              <p:tags r:id="rId15"/>
            </p:custDataLst>
          </p:nvPr>
        </p:nvSpPr>
        <p:spPr>
          <a:xfrm>
            <a:off x="1000165" y="4761608"/>
            <a:ext cx="2958200" cy="97164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32" name="MH_Text_1"/>
          <p:cNvSpPr/>
          <p:nvPr>
            <p:custDataLst>
              <p:tags r:id="rId16"/>
            </p:custDataLst>
          </p:nvPr>
        </p:nvSpPr>
        <p:spPr>
          <a:xfrm>
            <a:off x="1000170" y="2823133"/>
            <a:ext cx="2496377"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2"/>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48" name="MH_Text_1"/>
          <p:cNvSpPr/>
          <p:nvPr>
            <p:custDataLst>
              <p:tags r:id="rId17"/>
            </p:custDataLst>
          </p:nvPr>
        </p:nvSpPr>
        <p:spPr>
          <a:xfrm>
            <a:off x="979708" y="3043639"/>
            <a:ext cx="2958200" cy="7485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49" name="MH_Text_1"/>
          <p:cNvSpPr/>
          <p:nvPr>
            <p:custDataLst>
              <p:tags r:id="rId18"/>
            </p:custDataLst>
          </p:nvPr>
        </p:nvSpPr>
        <p:spPr>
          <a:xfrm>
            <a:off x="8863748" y="1768381"/>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1"/>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50" name="MH_Text_1"/>
          <p:cNvSpPr/>
          <p:nvPr>
            <p:custDataLst>
              <p:tags r:id="rId19"/>
            </p:custDataLst>
          </p:nvPr>
        </p:nvSpPr>
        <p:spPr>
          <a:xfrm>
            <a:off x="8863748" y="1988882"/>
            <a:ext cx="2958200" cy="7485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51" name="MH_Text_1"/>
          <p:cNvSpPr/>
          <p:nvPr>
            <p:custDataLst>
              <p:tags r:id="rId20"/>
            </p:custDataLst>
          </p:nvPr>
        </p:nvSpPr>
        <p:spPr>
          <a:xfrm>
            <a:off x="8863748" y="3524113"/>
            <a:ext cx="2496376" cy="3873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7977" tIns="0" rIns="177977" bIns="0" rtlCol="0" anchor="t">
            <a:noAutofit/>
          </a:bodyPr>
          <a:lstStyle/>
          <a:p>
            <a:pPr marL="425450" indent="-425450">
              <a:lnSpc>
                <a:spcPct val="120000"/>
              </a:lnSpc>
              <a:buClr>
                <a:schemeClr val="accent2"/>
              </a:buClr>
              <a:buFont typeface="Wingdings" panose="05000000000000000000" pitchFamily="2" charset="2"/>
              <a:buChar char="n"/>
            </a:pPr>
            <a:r>
              <a:rPr lang="zh-CN" altLang="en-US" sz="1600" b="1" dirty="0">
                <a:solidFill>
                  <a:schemeClr val="bg1">
                    <a:lumMod val="50000"/>
                  </a:schemeClr>
                </a:solidFill>
                <a:cs typeface="+mn-ea"/>
                <a:sym typeface="+mn-lt"/>
              </a:rPr>
              <a:t>点击输入标题</a:t>
            </a:r>
            <a:endParaRPr lang="en-US" altLang="zh-CN" sz="1600" b="1" dirty="0">
              <a:solidFill>
                <a:schemeClr val="bg1">
                  <a:lumMod val="50000"/>
                </a:schemeClr>
              </a:solidFill>
              <a:cs typeface="+mn-ea"/>
              <a:sym typeface="+mn-lt"/>
            </a:endParaRPr>
          </a:p>
        </p:txBody>
      </p:sp>
      <p:sp>
        <p:nvSpPr>
          <p:cNvPr id="52" name="MH_Text_1"/>
          <p:cNvSpPr/>
          <p:nvPr>
            <p:custDataLst>
              <p:tags r:id="rId21"/>
            </p:custDataLst>
          </p:nvPr>
        </p:nvSpPr>
        <p:spPr>
          <a:xfrm>
            <a:off x="8863748" y="3746171"/>
            <a:ext cx="2958200" cy="913479"/>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35635" tIns="67816" rIns="135635" bIns="67816">
            <a:noAutofit/>
          </a:bodyPr>
          <a:lstStyle/>
          <a:p>
            <a:pPr fontAlgn="base">
              <a:lnSpc>
                <a:spcPct val="110000"/>
              </a:lnSpc>
              <a:spcBef>
                <a:spcPct val="0"/>
              </a:spcBef>
              <a:spcAft>
                <a:spcPct val="0"/>
              </a:spcAft>
            </a:pPr>
            <a:r>
              <a:rPr lang="zh-CN" altLang="en-US" sz="1600" dirty="0">
                <a:solidFill>
                  <a:schemeClr val="tx1">
                    <a:lumMod val="50000"/>
                    <a:lumOff val="50000"/>
                  </a:schemeClr>
                </a:solidFill>
                <a:cs typeface="+mn-ea"/>
                <a:sym typeface="+mn-lt"/>
              </a:rPr>
              <a:t>您的内容打在这里，或者通过复制您的文本后，在此框中选择粘贴，并选择只保留文字。</a:t>
            </a:r>
            <a:endParaRPr lang="en-US" altLang="zh-CN" sz="1600" dirty="0">
              <a:solidFill>
                <a:schemeClr val="tx1">
                  <a:lumMod val="50000"/>
                  <a:lumOff val="50000"/>
                </a:schemeClr>
              </a:solidFill>
              <a:cs typeface="+mn-ea"/>
              <a:sym typeface="+mn-lt"/>
            </a:endParaRPr>
          </a:p>
          <a:p>
            <a:pPr fontAlgn="base">
              <a:lnSpc>
                <a:spcPct val="110000"/>
              </a:lnSpc>
              <a:spcBef>
                <a:spcPct val="0"/>
              </a:spcBef>
              <a:spcAft>
                <a:spcPct val="0"/>
              </a:spcAft>
            </a:pPr>
            <a:endParaRPr lang="en-US" altLang="zh-CN" sz="1600" dirty="0">
              <a:solidFill>
                <a:schemeClr val="tx1">
                  <a:lumMod val="50000"/>
                  <a:lumOff val="50000"/>
                </a:schemeClr>
              </a:solidFill>
              <a:cs typeface="+mn-ea"/>
              <a:sym typeface="+mn-lt"/>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22"/>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3" presetClass="entr" presetSubtype="288"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strVal val="4/3*#ppt_w"/>
                                          </p:val>
                                        </p:tav>
                                        <p:tav tm="100000">
                                          <p:val>
                                            <p:strVal val="#ppt_w"/>
                                          </p:val>
                                        </p:tav>
                                      </p:tavLst>
                                    </p:anim>
                                    <p:anim calcmode="lin" valueType="num">
                                      <p:cBhvr>
                                        <p:cTn id="16" dur="500" fill="hold"/>
                                        <p:tgtEl>
                                          <p:spTgt spid="25"/>
                                        </p:tgtEl>
                                        <p:attrNameLst>
                                          <p:attrName>ppt_h</p:attrName>
                                        </p:attrNameLst>
                                      </p:cBhvr>
                                      <p:tavLst>
                                        <p:tav tm="0">
                                          <p:val>
                                            <p:strVal val="4/3*#ppt_h"/>
                                          </p:val>
                                        </p:tav>
                                        <p:tav tm="100000">
                                          <p:val>
                                            <p:strVal val="#ppt_h"/>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750"/>
                                        <p:tgtEl>
                                          <p:spTgt spid="30"/>
                                        </p:tgtEl>
                                      </p:cBhvr>
                                    </p:animEffect>
                                    <p:anim calcmode="lin" valueType="num">
                                      <p:cBhvr>
                                        <p:cTn id="20" dur="750" fill="hold"/>
                                        <p:tgtEl>
                                          <p:spTgt spid="30"/>
                                        </p:tgtEl>
                                        <p:attrNameLst>
                                          <p:attrName>ppt_x</p:attrName>
                                        </p:attrNameLst>
                                      </p:cBhvr>
                                      <p:tavLst>
                                        <p:tav tm="0">
                                          <p:val>
                                            <p:strVal val="#ppt_x"/>
                                          </p:val>
                                        </p:tav>
                                        <p:tav tm="100000">
                                          <p:val>
                                            <p:strVal val="#ppt_x"/>
                                          </p:val>
                                        </p:tav>
                                      </p:tavLst>
                                    </p:anim>
                                    <p:anim calcmode="lin" valueType="num">
                                      <p:cBhvr>
                                        <p:cTn id="21" dur="750" fill="hold"/>
                                        <p:tgtEl>
                                          <p:spTgt spid="3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750"/>
                                        <p:tgtEl>
                                          <p:spTgt spid="31"/>
                                        </p:tgtEl>
                                      </p:cBhvr>
                                    </p:animEffect>
                                    <p:anim calcmode="lin" valueType="num">
                                      <p:cBhvr>
                                        <p:cTn id="25" dur="750" fill="hold"/>
                                        <p:tgtEl>
                                          <p:spTgt spid="31"/>
                                        </p:tgtEl>
                                        <p:attrNameLst>
                                          <p:attrName>ppt_x</p:attrName>
                                        </p:attrNameLst>
                                      </p:cBhvr>
                                      <p:tavLst>
                                        <p:tav tm="0">
                                          <p:val>
                                            <p:strVal val="#ppt_x"/>
                                          </p:val>
                                        </p:tav>
                                        <p:tav tm="100000">
                                          <p:val>
                                            <p:strVal val="#ppt_x"/>
                                          </p:val>
                                        </p:tav>
                                      </p:tavLst>
                                    </p:anim>
                                    <p:anim calcmode="lin" valueType="num">
                                      <p:cBhvr>
                                        <p:cTn id="26" dur="750" fill="hold"/>
                                        <p:tgtEl>
                                          <p:spTgt spid="31"/>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childTnLst>
                          </p:cTn>
                        </p:par>
                        <p:par>
                          <p:cTn id="31" fill="hold">
                            <p:stCondLst>
                              <p:cond delay="2000"/>
                            </p:stCondLst>
                            <p:childTnLst>
                              <p:par>
                                <p:cTn id="32" presetID="23" presetClass="entr" presetSubtype="28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strVal val="4/3*#ppt_w"/>
                                          </p:val>
                                        </p:tav>
                                        <p:tav tm="100000">
                                          <p:val>
                                            <p:strVal val="#ppt_w"/>
                                          </p:val>
                                        </p:tav>
                                      </p:tavLst>
                                    </p:anim>
                                    <p:anim calcmode="lin" valueType="num">
                                      <p:cBhvr>
                                        <p:cTn id="35" dur="500" fill="hold"/>
                                        <p:tgtEl>
                                          <p:spTgt spid="18"/>
                                        </p:tgtEl>
                                        <p:attrNameLst>
                                          <p:attrName>ppt_h</p:attrName>
                                        </p:attrNameLst>
                                      </p:cBhvr>
                                      <p:tavLst>
                                        <p:tav tm="0">
                                          <p:val>
                                            <p:strVal val="4/3*#ppt_h"/>
                                          </p:val>
                                        </p:tav>
                                        <p:tav tm="100000">
                                          <p:val>
                                            <p:strVal val="#ppt_h"/>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750"/>
                                        <p:tgtEl>
                                          <p:spTgt spid="51"/>
                                        </p:tgtEl>
                                      </p:cBhvr>
                                    </p:animEffect>
                                    <p:anim calcmode="lin" valueType="num">
                                      <p:cBhvr>
                                        <p:cTn id="39" dur="750" fill="hold"/>
                                        <p:tgtEl>
                                          <p:spTgt spid="51"/>
                                        </p:tgtEl>
                                        <p:attrNameLst>
                                          <p:attrName>ppt_x</p:attrName>
                                        </p:attrNameLst>
                                      </p:cBhvr>
                                      <p:tavLst>
                                        <p:tav tm="0">
                                          <p:val>
                                            <p:strVal val="#ppt_x"/>
                                          </p:val>
                                        </p:tav>
                                        <p:tav tm="100000">
                                          <p:val>
                                            <p:strVal val="#ppt_x"/>
                                          </p:val>
                                        </p:tav>
                                      </p:tavLst>
                                    </p:anim>
                                    <p:anim calcmode="lin" valueType="num">
                                      <p:cBhvr>
                                        <p:cTn id="40" dur="750" fill="hold"/>
                                        <p:tgtEl>
                                          <p:spTgt spid="5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750"/>
                                        <p:tgtEl>
                                          <p:spTgt spid="52"/>
                                        </p:tgtEl>
                                      </p:cBhvr>
                                    </p:animEffect>
                                    <p:anim calcmode="lin" valueType="num">
                                      <p:cBhvr>
                                        <p:cTn id="44" dur="750" fill="hold"/>
                                        <p:tgtEl>
                                          <p:spTgt spid="52"/>
                                        </p:tgtEl>
                                        <p:attrNameLst>
                                          <p:attrName>ppt_x</p:attrName>
                                        </p:attrNameLst>
                                      </p:cBhvr>
                                      <p:tavLst>
                                        <p:tav tm="0">
                                          <p:val>
                                            <p:strVal val="#ppt_x"/>
                                          </p:val>
                                        </p:tav>
                                        <p:tav tm="100000">
                                          <p:val>
                                            <p:strVal val="#ppt_x"/>
                                          </p:val>
                                        </p:tav>
                                      </p:tavLst>
                                    </p:anim>
                                    <p:anim calcmode="lin" valueType="num">
                                      <p:cBhvr>
                                        <p:cTn id="45" dur="750" fill="hold"/>
                                        <p:tgtEl>
                                          <p:spTgt spid="52"/>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22" presetClass="entr" presetSubtype="4"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down)">
                                      <p:cBhvr>
                                        <p:cTn id="49" dur="500"/>
                                        <p:tgtEl>
                                          <p:spTgt spid="28"/>
                                        </p:tgtEl>
                                      </p:cBhvr>
                                    </p:animEffect>
                                  </p:childTnLst>
                                </p:cTn>
                              </p:par>
                            </p:childTnLst>
                          </p:cTn>
                        </p:par>
                        <p:par>
                          <p:cTn id="50" fill="hold">
                            <p:stCondLst>
                              <p:cond delay="3000"/>
                            </p:stCondLst>
                            <p:childTnLst>
                              <p:par>
                                <p:cTn id="51" presetID="23" presetClass="entr" presetSubtype="288"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strVal val="4/3*#ppt_w"/>
                                          </p:val>
                                        </p:tav>
                                        <p:tav tm="100000">
                                          <p:val>
                                            <p:strVal val="#ppt_w"/>
                                          </p:val>
                                        </p:tav>
                                      </p:tavLst>
                                    </p:anim>
                                    <p:anim calcmode="lin" valueType="num">
                                      <p:cBhvr>
                                        <p:cTn id="54" dur="500" fill="hold"/>
                                        <p:tgtEl>
                                          <p:spTgt spid="37"/>
                                        </p:tgtEl>
                                        <p:attrNameLst>
                                          <p:attrName>ppt_h</p:attrName>
                                        </p:attrNameLst>
                                      </p:cBhvr>
                                      <p:tavLst>
                                        <p:tav tm="0">
                                          <p:val>
                                            <p:strVal val="4/3*#ppt_h"/>
                                          </p:val>
                                        </p:tav>
                                        <p:tav tm="100000">
                                          <p:val>
                                            <p:strVal val="#ppt_h"/>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750"/>
                                        <p:tgtEl>
                                          <p:spTgt spid="32"/>
                                        </p:tgtEl>
                                      </p:cBhvr>
                                    </p:animEffect>
                                    <p:anim calcmode="lin" valueType="num">
                                      <p:cBhvr>
                                        <p:cTn id="58" dur="750" fill="hold"/>
                                        <p:tgtEl>
                                          <p:spTgt spid="32"/>
                                        </p:tgtEl>
                                        <p:attrNameLst>
                                          <p:attrName>ppt_x</p:attrName>
                                        </p:attrNameLst>
                                      </p:cBhvr>
                                      <p:tavLst>
                                        <p:tav tm="0">
                                          <p:val>
                                            <p:strVal val="#ppt_x"/>
                                          </p:val>
                                        </p:tav>
                                        <p:tav tm="100000">
                                          <p:val>
                                            <p:strVal val="#ppt_x"/>
                                          </p:val>
                                        </p:tav>
                                      </p:tavLst>
                                    </p:anim>
                                    <p:anim calcmode="lin" valueType="num">
                                      <p:cBhvr>
                                        <p:cTn id="59" dur="75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750"/>
                                        <p:tgtEl>
                                          <p:spTgt spid="48"/>
                                        </p:tgtEl>
                                      </p:cBhvr>
                                    </p:animEffect>
                                    <p:anim calcmode="lin" valueType="num">
                                      <p:cBhvr>
                                        <p:cTn id="63" dur="750" fill="hold"/>
                                        <p:tgtEl>
                                          <p:spTgt spid="48"/>
                                        </p:tgtEl>
                                        <p:attrNameLst>
                                          <p:attrName>ppt_x</p:attrName>
                                        </p:attrNameLst>
                                      </p:cBhvr>
                                      <p:tavLst>
                                        <p:tav tm="0">
                                          <p:val>
                                            <p:strVal val="#ppt_x"/>
                                          </p:val>
                                        </p:tav>
                                        <p:tav tm="100000">
                                          <p:val>
                                            <p:strVal val="#ppt_x"/>
                                          </p:val>
                                        </p:tav>
                                      </p:tavLst>
                                    </p:anim>
                                    <p:anim calcmode="lin" valueType="num">
                                      <p:cBhvr>
                                        <p:cTn id="64" dur="750" fill="hold"/>
                                        <p:tgtEl>
                                          <p:spTgt spid="48"/>
                                        </p:tgtEl>
                                        <p:attrNameLst>
                                          <p:attrName>ppt_y</p:attrName>
                                        </p:attrNameLst>
                                      </p:cBhvr>
                                      <p:tavLst>
                                        <p:tav tm="0">
                                          <p:val>
                                            <p:strVal val="#ppt_y+.1"/>
                                          </p:val>
                                        </p:tav>
                                        <p:tav tm="100000">
                                          <p:val>
                                            <p:strVal val="#ppt_y"/>
                                          </p:val>
                                        </p:tav>
                                      </p:tavLst>
                                    </p:anim>
                                  </p:childTnLst>
                                </p:cTn>
                              </p:par>
                            </p:childTnLst>
                          </p:cTn>
                        </p:par>
                        <p:par>
                          <p:cTn id="65" fill="hold">
                            <p:stCondLst>
                              <p:cond delay="3500"/>
                            </p:stCondLst>
                            <p:childTnLst>
                              <p:par>
                                <p:cTn id="66" presetID="22" presetClass="entr" presetSubtype="4"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down)">
                                      <p:cBhvr>
                                        <p:cTn id="68" dur="500"/>
                                        <p:tgtEl>
                                          <p:spTgt spid="26"/>
                                        </p:tgtEl>
                                      </p:cBhvr>
                                    </p:animEffect>
                                  </p:childTnLst>
                                </p:cTn>
                              </p:par>
                            </p:childTnLst>
                          </p:cTn>
                        </p:par>
                        <p:par>
                          <p:cTn id="69" fill="hold">
                            <p:stCondLst>
                              <p:cond delay="4000"/>
                            </p:stCondLst>
                            <p:childTnLst>
                              <p:par>
                                <p:cTn id="70" presetID="23" presetClass="entr" presetSubtype="288"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strVal val="4/3*#ppt_w"/>
                                          </p:val>
                                        </p:tav>
                                        <p:tav tm="100000">
                                          <p:val>
                                            <p:strVal val="#ppt_w"/>
                                          </p:val>
                                        </p:tav>
                                      </p:tavLst>
                                    </p:anim>
                                    <p:anim calcmode="lin" valueType="num">
                                      <p:cBhvr>
                                        <p:cTn id="73" dur="500" fill="hold"/>
                                        <p:tgtEl>
                                          <p:spTgt spid="22"/>
                                        </p:tgtEl>
                                        <p:attrNameLst>
                                          <p:attrName>ppt_h</p:attrName>
                                        </p:attrNameLst>
                                      </p:cBhvr>
                                      <p:tavLst>
                                        <p:tav tm="0">
                                          <p:val>
                                            <p:strVal val="4/3*#ppt_h"/>
                                          </p:val>
                                        </p:tav>
                                        <p:tav tm="100000">
                                          <p:val>
                                            <p:strVal val="#ppt_h"/>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750"/>
                                        <p:tgtEl>
                                          <p:spTgt spid="49"/>
                                        </p:tgtEl>
                                      </p:cBhvr>
                                    </p:animEffect>
                                    <p:anim calcmode="lin" valueType="num">
                                      <p:cBhvr>
                                        <p:cTn id="77" dur="750" fill="hold"/>
                                        <p:tgtEl>
                                          <p:spTgt spid="49"/>
                                        </p:tgtEl>
                                        <p:attrNameLst>
                                          <p:attrName>ppt_x</p:attrName>
                                        </p:attrNameLst>
                                      </p:cBhvr>
                                      <p:tavLst>
                                        <p:tav tm="0">
                                          <p:val>
                                            <p:strVal val="#ppt_x"/>
                                          </p:val>
                                        </p:tav>
                                        <p:tav tm="100000">
                                          <p:val>
                                            <p:strVal val="#ppt_x"/>
                                          </p:val>
                                        </p:tav>
                                      </p:tavLst>
                                    </p:anim>
                                    <p:anim calcmode="lin" valueType="num">
                                      <p:cBhvr>
                                        <p:cTn id="78" dur="750" fill="hold"/>
                                        <p:tgtEl>
                                          <p:spTgt spid="4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750"/>
                                        <p:tgtEl>
                                          <p:spTgt spid="50"/>
                                        </p:tgtEl>
                                      </p:cBhvr>
                                    </p:animEffect>
                                    <p:anim calcmode="lin" valueType="num">
                                      <p:cBhvr>
                                        <p:cTn id="82" dur="750" fill="hold"/>
                                        <p:tgtEl>
                                          <p:spTgt spid="50"/>
                                        </p:tgtEl>
                                        <p:attrNameLst>
                                          <p:attrName>ppt_x</p:attrName>
                                        </p:attrNameLst>
                                      </p:cBhvr>
                                      <p:tavLst>
                                        <p:tav tm="0">
                                          <p:val>
                                            <p:strVal val="#ppt_x"/>
                                          </p:val>
                                        </p:tav>
                                        <p:tav tm="100000">
                                          <p:val>
                                            <p:strVal val="#ppt_x"/>
                                          </p:val>
                                        </p:tav>
                                      </p:tavLst>
                                    </p:anim>
                                    <p:anim calcmode="lin" valueType="num">
                                      <p:cBhvr>
                                        <p:cTn id="83"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0" grpId="0" animBg="1"/>
      <p:bldP spid="27" grpId="0" animBg="1"/>
      <p:bldP spid="26" grpId="0" animBg="1"/>
      <p:bldP spid="30" grpId="0"/>
      <p:bldP spid="31" grpId="0"/>
      <p:bldP spid="32" grpId="0"/>
      <p:bldP spid="48" grpId="0"/>
      <p:bldP spid="49" grpId="0"/>
      <p:bldP spid="50" grpId="0"/>
      <p:bldP spid="51" grpId="0"/>
      <p:bldP spid="5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可选过程 1"/>
          <p:cNvSpPr/>
          <p:nvPr/>
        </p:nvSpPr>
        <p:spPr bwMode="auto">
          <a:xfrm>
            <a:off x="3400835" y="2978119"/>
            <a:ext cx="5853236" cy="430887"/>
          </a:xfrm>
          <a:prstGeom prst="flowChartAlternateProcess">
            <a:avLst/>
          </a:prstGeom>
          <a:noFill/>
          <a:ln w="9525" cap="flat" cmpd="sng" algn="ctr">
            <a:solidFill>
              <a:schemeClr val="bg1"/>
            </a:solidFill>
            <a:prstDash val="solid"/>
            <a:round/>
            <a:headEnd type="none" w="med" len="med"/>
            <a:tailEnd type="none" w="med" len="med"/>
          </a:ln>
          <a:effectLst/>
        </p:spPr>
        <p:txBody>
          <a:bodyPr vert="horz" wrap="square" lIns="91419" tIns="45709" rIns="91419" bIns="45709" numCol="1" rtlCol="0" anchor="t" anchorCtr="0" compatLnSpc="1"/>
          <a:lstStyle/>
          <a:p>
            <a:pPr algn="ctr" defTabSz="913765"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3" name="Rectangle 3"/>
          <p:cNvSpPr txBox="1">
            <a:spLocks noChangeArrowheads="1"/>
          </p:cNvSpPr>
          <p:nvPr/>
        </p:nvSpPr>
        <p:spPr bwMode="auto">
          <a:xfrm>
            <a:off x="1557261" y="2140102"/>
            <a:ext cx="9540384" cy="67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5400" b="1" dirty="0" smtClean="0">
                <a:latin typeface="微软雅黑" panose="020B0503020204020204" pitchFamily="34" charset="-122"/>
                <a:ea typeface="微软雅黑" panose="020B0503020204020204" pitchFamily="34" charset="-122"/>
              </a:rPr>
              <a:t>感谢您的耐心观看</a:t>
            </a:r>
            <a:endParaRPr lang="zh-CN" altLang="en-US" sz="5400" b="1" dirty="0">
              <a:latin typeface="微软雅黑" panose="020B0503020204020204" pitchFamily="34" charset="-122"/>
              <a:ea typeface="微软雅黑" panose="020B0503020204020204" pitchFamily="34" charset="-122"/>
            </a:endParaRPr>
          </a:p>
        </p:txBody>
      </p:sp>
      <p:sp>
        <p:nvSpPr>
          <p:cNvPr id="4" name="TextBox 4"/>
          <p:cNvSpPr txBox="1"/>
          <p:nvPr/>
        </p:nvSpPr>
        <p:spPr>
          <a:xfrm>
            <a:off x="3269415" y="3482174"/>
            <a:ext cx="6116077" cy="553085"/>
          </a:xfrm>
          <a:prstGeom prst="rect">
            <a:avLst/>
          </a:prstGeom>
          <a:noFill/>
        </p:spPr>
        <p:txBody>
          <a:bodyPr wrap="square" rtlCol="0">
            <a:spAutoFit/>
          </a:bodyPr>
          <a:lstStyle/>
          <a:p>
            <a:pPr algn="ctr">
              <a:lnSpc>
                <a:spcPct val="150000"/>
              </a:lnSpc>
            </a:pPr>
            <a:r>
              <a:rPr lang="zh-CN" altLang="en-US" sz="2000" dirty="0">
                <a:solidFill>
                  <a:schemeClr val="bg1"/>
                </a:solidFill>
                <a:latin typeface="微软雅黑" panose="020B0503020204020204" pitchFamily="34" charset="-122"/>
                <a:ea typeface="微软雅黑" panose="020B0503020204020204" pitchFamily="34" charset="-122"/>
              </a:rPr>
              <a:t>汇报人</a:t>
            </a:r>
            <a:r>
              <a:rPr lang="zh-CN" altLang="en-US" sz="2000" dirty="0" smtClean="0">
                <a:solidFill>
                  <a:schemeClr val="bg1"/>
                </a:solidFill>
                <a:latin typeface="微软雅黑" panose="020B0503020204020204" pitchFamily="34" charset="-122"/>
                <a:ea typeface="微软雅黑" panose="020B0503020204020204" pitchFamily="34" charset="-122"/>
              </a:rPr>
              <a:t>：     时间：</a:t>
            </a:r>
            <a:r>
              <a:rPr lang="en-US" altLang="zh-CN" sz="2000" dirty="0" smtClean="0">
                <a:solidFill>
                  <a:schemeClr val="bg1"/>
                </a:solidFill>
                <a:latin typeface="微软雅黑" panose="020B0503020204020204" pitchFamily="34" charset="-122"/>
                <a:ea typeface="微软雅黑" panose="020B0503020204020204" pitchFamily="34" charset="-122"/>
              </a:rPr>
              <a:t>2019</a:t>
            </a:r>
            <a:r>
              <a:rPr lang="zh-CN" altLang="en-US" sz="2000" dirty="0" smtClean="0">
                <a:solidFill>
                  <a:schemeClr val="bg1"/>
                </a:solidFill>
                <a:latin typeface="微软雅黑" panose="020B0503020204020204" pitchFamily="34" charset="-122"/>
                <a:ea typeface="微软雅黑" panose="020B0503020204020204" pitchFamily="34" charset="-122"/>
              </a:rPr>
              <a:t>年</a:t>
            </a:r>
            <a:r>
              <a:rPr lang="en-US" altLang="zh-CN" sz="2000" dirty="0">
                <a:solidFill>
                  <a:schemeClr val="bg1"/>
                </a:solidFill>
                <a:latin typeface="微软雅黑" panose="020B0503020204020204" pitchFamily="34" charset="-122"/>
                <a:ea typeface="微软雅黑" panose="020B0503020204020204" pitchFamily="34" charset="-122"/>
              </a:rPr>
              <a:t>12</a:t>
            </a:r>
            <a:r>
              <a:rPr lang="zh-CN" altLang="en-US" sz="2000" dirty="0">
                <a:solidFill>
                  <a:schemeClr val="bg1"/>
                </a:solidFill>
                <a:latin typeface="微软雅黑" panose="020B0503020204020204" pitchFamily="34" charset="-122"/>
                <a:ea typeface="微软雅黑" panose="020B0503020204020204" pitchFamily="34" charset="-122"/>
              </a:rPr>
              <a:t>月</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5" name="TextBox 5"/>
          <p:cNvSpPr txBox="1"/>
          <p:nvPr/>
        </p:nvSpPr>
        <p:spPr>
          <a:xfrm>
            <a:off x="3442012" y="2978119"/>
            <a:ext cx="5770883" cy="430887"/>
          </a:xfrm>
          <a:prstGeom prst="rect">
            <a:avLst/>
          </a:prstGeom>
          <a:noFill/>
          <a:ln>
            <a:noFill/>
          </a:ln>
        </p:spPr>
        <p:txBody>
          <a:bodyPr wrap="square" rtlCol="0">
            <a:spAutoFit/>
          </a:bodyPr>
          <a:lstStyle/>
          <a:p>
            <a:pPr algn="ctr"/>
            <a:r>
              <a:rPr lang="zh-CN" altLang="en-US" sz="2200" dirty="0">
                <a:solidFill>
                  <a:schemeClr val="bg1"/>
                </a:solidFill>
                <a:latin typeface="微软雅黑" panose="020B0503020204020204" pitchFamily="34" charset="-122"/>
                <a:ea typeface="微软雅黑" panose="020B0503020204020204" pitchFamily="34" charset="-122"/>
              </a:rPr>
              <a:t>本模板有完整的思路及框架，更贴近实用</a:t>
            </a:r>
            <a:endParaRPr lang="zh-CN" altLang="en-US" sz="2200" dirty="0">
              <a:solidFill>
                <a:schemeClr val="bg1"/>
              </a:solidFill>
              <a:latin typeface="微软雅黑" panose="020B0503020204020204" pitchFamily="34" charset="-122"/>
              <a:ea typeface="微软雅黑" panose="020B0503020204020204" pitchFamily="34" charset="-122"/>
            </a:endParaRPr>
          </a:p>
        </p:txBody>
      </p:sp>
      <p:sp>
        <p:nvSpPr>
          <p:cNvPr id="6" name="Rectangle 3"/>
          <p:cNvSpPr txBox="1">
            <a:spLocks noChangeArrowheads="1"/>
          </p:cNvSpPr>
          <p:nvPr/>
        </p:nvSpPr>
        <p:spPr bwMode="auto">
          <a:xfrm>
            <a:off x="1557261" y="769929"/>
            <a:ext cx="9540384" cy="1325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9" tIns="45709" rIns="91419" bIns="45709" numCol="1" anchor="ctr" anchorCtr="0" compatLnSpc="1"/>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en-US" altLang="zh-CN" sz="11500" b="1" dirty="0" smtClean="0">
                <a:latin typeface="Impact" panose="020B0806030902050204" pitchFamily="34" charset="0"/>
              </a:rPr>
              <a:t>2019</a:t>
            </a:r>
            <a:endParaRPr lang="zh-CN" altLang="en-US" sz="11500" b="1" dirty="0">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850"/>
                            </p:stCondLst>
                            <p:childTnLst>
                              <p:par>
                                <p:cTn id="13" presetID="16" presetClass="entr" presetSubtype="2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par>
                          <p:cTn id="16" fill="hold">
                            <p:stCondLst>
                              <p:cond delay="13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par>
                          <p:cTn id="28" fill="hold">
                            <p:stCondLst>
                              <p:cond delay="2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anim calcmode="lin" valueType="num">
                                      <p:cBhvr>
                                        <p:cTn id="3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MH" val="20151126093208"/>
  <p:tag name="MH_LIBRARY" val="GRAPHIC"/>
  <p:tag name="MH_TYPE" val="Other"/>
  <p:tag name="MH_ORDER" val="3"/>
</p:tagLst>
</file>

<file path=ppt/tags/tag14.xml><?xml version="1.0" encoding="utf-8"?>
<p:tagLst xmlns:p="http://schemas.openxmlformats.org/presentationml/2006/main">
  <p:tag name="MH" val="20151126093208"/>
  <p:tag name="MH_LIBRARY" val="GRAPHIC"/>
  <p:tag name="MH_TYPE" val="Other"/>
  <p:tag name="MH_ORDER" val="3"/>
</p:tagLst>
</file>

<file path=ppt/tags/tag15.xml><?xml version="1.0" encoding="utf-8"?>
<p:tagLst xmlns:p="http://schemas.openxmlformats.org/presentationml/2006/main">
  <p:tag name="MH" val="20151126093208"/>
  <p:tag name="MH_LIBRARY" val="GRAPHIC"/>
  <p:tag name="MH_TYPE" val="Other"/>
  <p:tag name="MH_ORDER" val="3"/>
</p:tagLst>
</file>

<file path=ppt/tags/tag16.xml><?xml version="1.0" encoding="utf-8"?>
<p:tagLst xmlns:p="http://schemas.openxmlformats.org/presentationml/2006/main">
  <p:tag name="MH" val="20151126093208"/>
  <p:tag name="MH_LIBRARY" val="GRAPHIC"/>
  <p:tag name="MH_TYPE" val="Other"/>
  <p:tag name="MH_ORDER" val="3"/>
</p:tagLst>
</file>

<file path=ppt/tags/tag17.xml><?xml version="1.0" encoding="utf-8"?>
<p:tagLst xmlns:p="http://schemas.openxmlformats.org/presentationml/2006/main">
  <p:tag name="MH" val="20151126093208"/>
  <p:tag name="MH_LIBRARY" val="GRAPHIC"/>
  <p:tag name="MH_TYPE" val="Other"/>
  <p:tag name="MH_ORDER" val="3"/>
</p:tagLst>
</file>

<file path=ppt/tags/tag18.xml><?xml version="1.0" encoding="utf-8"?>
<p:tagLst xmlns:p="http://schemas.openxmlformats.org/presentationml/2006/main">
  <p:tag name="MH" val="20151126093208"/>
  <p:tag name="MH_LIBRARY" val="GRAPHIC"/>
  <p:tag name="MH_TYPE" val="Other"/>
  <p:tag name="MH_ORDER" val="3"/>
</p:tagLst>
</file>

<file path=ppt/tags/tag19.xml><?xml version="1.0" encoding="utf-8"?>
<p:tagLst xmlns:p="http://schemas.openxmlformats.org/presentationml/2006/main">
  <p:tag name="MH" val="20160312084837"/>
  <p:tag name="MH_LIBRARY" val="GRAPHIC"/>
  <p:tag name="MH_TYPE" val="Other"/>
  <p:tag name="MH_ORDER" val="7"/>
</p:tagLst>
</file>

<file path=ppt/tags/tag20.xml><?xml version="1.0" encoding="utf-8"?>
<p:tagLst xmlns:p="http://schemas.openxmlformats.org/presentationml/2006/main">
  <p:tag name="MH" val="20160312084837"/>
  <p:tag name="MH_LIBRARY" val="GRAPHIC"/>
  <p:tag name="MH_TYPE" val="Other"/>
  <p:tag name="MH_ORDER" val="1"/>
</p:tagLst>
</file>

<file path=ppt/tags/tag21.xml><?xml version="1.0" encoding="utf-8"?>
<p:tagLst xmlns:p="http://schemas.openxmlformats.org/presentationml/2006/main">
  <p:tag name="MH" val="20160312084837"/>
  <p:tag name="MH_LIBRARY" val="GRAPHIC"/>
  <p:tag name="MH_TYPE" val="Other"/>
  <p:tag name="MH_ORDER" val="2"/>
</p:tagLst>
</file>

<file path=ppt/tags/tag22.xml><?xml version="1.0" encoding="utf-8"?>
<p:tagLst xmlns:p="http://schemas.openxmlformats.org/presentationml/2006/main">
  <p:tag name="MH" val="20160312084837"/>
  <p:tag name="MH_LIBRARY" val="GRAPHIC"/>
  <p:tag name="MH_TYPE" val="Other"/>
  <p:tag name="MH_ORDER" val="3"/>
</p:tagLst>
</file>

<file path=ppt/tags/tag23.xml><?xml version="1.0" encoding="utf-8"?>
<p:tagLst xmlns:p="http://schemas.openxmlformats.org/presentationml/2006/main">
  <p:tag name="MH" val="20160312084837"/>
  <p:tag name="MH_LIBRARY" val="GRAPHIC"/>
  <p:tag name="MH_TYPE" val="Other"/>
  <p:tag name="MH_ORDER" val="9"/>
</p:tagLst>
</file>

<file path=ppt/tags/tag24.xml><?xml version="1.0" encoding="utf-8"?>
<p:tagLst xmlns:p="http://schemas.openxmlformats.org/presentationml/2006/main">
  <p:tag name="MH" val="20160312084837"/>
  <p:tag name="MH_LIBRARY" val="GRAPHIC"/>
  <p:tag name="MH_TYPE" val="Other"/>
  <p:tag name="MH_ORDER" val="10"/>
</p:tagLst>
</file>

<file path=ppt/tags/tag25.xml><?xml version="1.0" encoding="utf-8"?>
<p:tagLst xmlns:p="http://schemas.openxmlformats.org/presentationml/2006/main">
  <p:tag name="MH" val="20160312084837"/>
  <p:tag name="MH_LIBRARY" val="GRAPHIC"/>
  <p:tag name="MH_TYPE" val="Other"/>
  <p:tag name="MH_ORDER" val="11"/>
</p:tagLst>
</file>

<file path=ppt/tags/tag26.xml><?xml version="1.0" encoding="utf-8"?>
<p:tagLst xmlns:p="http://schemas.openxmlformats.org/presentationml/2006/main">
  <p:tag name="MH" val="20160312084837"/>
  <p:tag name="MH_LIBRARY" val="GRAPHIC"/>
  <p:tag name="MH_TYPE" val="Desc"/>
  <p:tag name="MH_ORDER" val="1"/>
</p:tagLst>
</file>

<file path=ppt/tags/tag27.xml><?xml version="1.0" encoding="utf-8"?>
<p:tagLst xmlns:p="http://schemas.openxmlformats.org/presentationml/2006/main">
  <p:tag name="MH" val="20160312084837"/>
  <p:tag name="MH_LIBRARY" val="GRAPHIC"/>
  <p:tag name="MH_TYPE" val="SubTitle"/>
  <p:tag name="MH_ORDER" val="1"/>
</p:tagLst>
</file>

<file path=ppt/tags/tag28.xml><?xml version="1.0" encoding="utf-8"?>
<p:tagLst xmlns:p="http://schemas.openxmlformats.org/presentationml/2006/main">
  <p:tag name="MH" val="20160312084837"/>
  <p:tag name="MH_LIBRARY" val="GRAPHIC"/>
  <p:tag name="MH_TYPE" val="SubTitle"/>
  <p:tag name="MH_ORDER" val="1"/>
</p:tagLst>
</file>

<file path=ppt/tags/tag29.xml><?xml version="1.0" encoding="utf-8"?>
<p:tagLst xmlns:p="http://schemas.openxmlformats.org/presentationml/2006/main">
  <p:tag name="MH" val="20160312084837"/>
  <p:tag name="MH_LIBRARY" val="GRAPHIC"/>
  <p:tag name="MH_TYPE" val="SubTitle"/>
  <p:tag name="MH_ORDER" val="1"/>
</p:tagLst>
</file>

<file path=ppt/tags/tag30.xml><?xml version="1.0" encoding="utf-8"?>
<p:tagLst xmlns:p="http://schemas.openxmlformats.org/presentationml/2006/main">
  <p:tag name="MH" val="20160312084837"/>
  <p:tag name="MH_LIBRARY" val="GRAPHIC"/>
  <p:tag name="MH_TYPE" val="Other"/>
  <p:tag name="MH_ORDER" val="5"/>
</p:tagLst>
</file>

<file path=ppt/tags/tag31.xml><?xml version="1.0" encoding="utf-8"?>
<p:tagLst xmlns:p="http://schemas.openxmlformats.org/presentationml/2006/main">
  <p:tag name="MH" val="20160312084837"/>
  <p:tag name="MH_LIBRARY" val="GRAPHIC"/>
  <p:tag name="MH_TYPE" val="Other"/>
  <p:tag name="MH_ORDER" val="6"/>
</p:tagLst>
</file>

<file path=ppt/tags/tag32.xml><?xml version="1.0" encoding="utf-8"?>
<p:tagLst xmlns:p="http://schemas.openxmlformats.org/presentationml/2006/main">
  <p:tag name="MH" val="20160217203636"/>
  <p:tag name="MH_LIBRARY" val="GRAPHIC"/>
  <p:tag name="MH_TYPE" val="Picture"/>
  <p:tag name="MH_ORDER" val="3"/>
</p:tagLst>
</file>

<file path=ppt/tags/tag33.xml><?xml version="1.0" encoding="utf-8"?>
<p:tagLst xmlns:p="http://schemas.openxmlformats.org/presentationml/2006/main">
  <p:tag name="MH_TYPE" val="#NeiR#"/>
  <p:tag name="MH_NUMBER" val="3"/>
  <p:tag name="MH_CATEGORY" val="#QiTTB#"/>
  <p:tag name="MH_LAYOUT" val="SubTitleTextDesc"/>
  <p:tag name="MH" val="20160312084837"/>
  <p:tag name="MH_LIBRARY" val="GRAPHIC"/>
</p:tagLst>
</file>

<file path=ppt/tags/tag34.xml><?xml version="1.0" encoding="utf-8"?>
<p:tagLst xmlns:p="http://schemas.openxmlformats.org/presentationml/2006/main">
  <p:tag name="MH" val="20160219094023"/>
  <p:tag name="MH_LIBRARY" val="GRAPHIC"/>
  <p:tag name="MH_TYPE" val="Other"/>
  <p:tag name="MH_ORDER" val="4"/>
</p:tagLst>
</file>

<file path=ppt/tags/tag35.xml><?xml version="1.0" encoding="utf-8"?>
<p:tagLst xmlns:p="http://schemas.openxmlformats.org/presentationml/2006/main">
  <p:tag name="MH" val="20160219094023"/>
  <p:tag name="MH_LIBRARY" val="GRAPHIC"/>
  <p:tag name="MH_TYPE" val="Other"/>
  <p:tag name="MH_ORDER" val="1"/>
</p:tagLst>
</file>

<file path=ppt/tags/tag36.xml><?xml version="1.0" encoding="utf-8"?>
<p:tagLst xmlns:p="http://schemas.openxmlformats.org/presentationml/2006/main">
  <p:tag name="MH" val="20160219094023"/>
  <p:tag name="MH_LIBRARY" val="GRAPHIC"/>
  <p:tag name="MH_TYPE" val="Other"/>
  <p:tag name="MH_ORDER" val="3"/>
</p:tagLst>
</file>

<file path=ppt/tags/tag37.xml><?xml version="1.0" encoding="utf-8"?>
<p:tagLst xmlns:p="http://schemas.openxmlformats.org/presentationml/2006/main">
  <p:tag name="MH" val="20160219094023"/>
  <p:tag name="MH_LIBRARY" val="GRAPHIC"/>
  <p:tag name="MH_TYPE" val="Other"/>
  <p:tag name="MH_ORDER" val="2"/>
</p:tagLst>
</file>

<file path=ppt/tags/tag38.xml><?xml version="1.0" encoding="utf-8"?>
<p:tagLst xmlns:p="http://schemas.openxmlformats.org/presentationml/2006/main">
  <p:tag name="MH" val="20160203101803"/>
  <p:tag name="MH_LIBRARY" val="GRAPHIC"/>
  <p:tag name="MH_TYPE" val="Other"/>
  <p:tag name="MH_ORDER" val="2"/>
</p:tagLst>
</file>

<file path=ppt/tags/tag39.xml><?xml version="1.0" encoding="utf-8"?>
<p:tagLst xmlns:p="http://schemas.openxmlformats.org/presentationml/2006/main">
  <p:tag name="MH" val="20160203101803"/>
  <p:tag name="MH_LIBRARY" val="GRAPHIC"/>
  <p:tag name="MH_TYPE" val="Title"/>
  <p:tag name="MH_ORDER" val="1"/>
</p:tagLst>
</file>

<file path=ppt/tags/tag40.xml><?xml version="1.0" encoding="utf-8"?>
<p:tagLst xmlns:p="http://schemas.openxmlformats.org/presentationml/2006/main">
  <p:tag name="MH" val="20160203101803"/>
  <p:tag name="MH_LIBRARY" val="GRAPHIC"/>
  <p:tag name="MH_TYPE" val="Other"/>
  <p:tag name="MH_ORDER" val="2"/>
</p:tagLst>
</file>

<file path=ppt/tags/tag41.xml><?xml version="1.0" encoding="utf-8"?>
<p:tagLst xmlns:p="http://schemas.openxmlformats.org/presentationml/2006/main">
  <p:tag name="MH" val="20160203101803"/>
  <p:tag name="MH_LIBRARY" val="GRAPHIC"/>
  <p:tag name="MH_TYPE" val="Title"/>
  <p:tag name="MH_ORDER" val="1"/>
</p:tagLst>
</file>

<file path=ppt/tags/tag42.xml><?xml version="1.0" encoding="utf-8"?>
<p:tagLst xmlns:p="http://schemas.openxmlformats.org/presentationml/2006/main">
  <p:tag name="MH" val="20160203101803"/>
  <p:tag name="MH_LIBRARY" val="GRAPHIC"/>
  <p:tag name="MH_TYPE" val="Other"/>
  <p:tag name="MH_ORDER" val="2"/>
</p:tagLst>
</file>

<file path=ppt/tags/tag43.xml><?xml version="1.0" encoding="utf-8"?>
<p:tagLst xmlns:p="http://schemas.openxmlformats.org/presentationml/2006/main">
  <p:tag name="MH" val="20160203101803"/>
  <p:tag name="MH_LIBRARY" val="GRAPHIC"/>
  <p:tag name="MH_TYPE" val="Title"/>
  <p:tag name="MH_ORDER" val="1"/>
</p:tagLst>
</file>

<file path=ppt/tags/tag44.xml><?xml version="1.0" encoding="utf-8"?>
<p:tagLst xmlns:p="http://schemas.openxmlformats.org/presentationml/2006/main">
  <p:tag name="MH" val="20160203101803"/>
  <p:tag name="MH_LIBRARY" val="GRAPHIC"/>
  <p:tag name="MH_TYPE" val="Other"/>
  <p:tag name="MH_ORDER" val="2"/>
</p:tagLst>
</file>

<file path=ppt/tags/tag45.xml><?xml version="1.0" encoding="utf-8"?>
<p:tagLst xmlns:p="http://schemas.openxmlformats.org/presentationml/2006/main">
  <p:tag name="MH" val="20160203101803"/>
  <p:tag name="MH_LIBRARY" val="GRAPHIC"/>
  <p:tag name="MH_TYPE" val="Title"/>
  <p:tag name="MH_ORDER" val="1"/>
</p:tagLst>
</file>

<file path=ppt/tags/tag46.xml><?xml version="1.0" encoding="utf-8"?>
<p:tagLst xmlns:p="http://schemas.openxmlformats.org/presentationml/2006/main">
  <p:tag name="MH" val="20160219094023"/>
  <p:tag name="MH_LIBRARY" val="GRAPHIC"/>
  <p:tag name="MH_TYPE" val="Other"/>
  <p:tag name="MH_ORDER" val="9"/>
</p:tagLst>
</file>

<file path=ppt/tags/tag47.xml><?xml version="1.0" encoding="utf-8"?>
<p:tagLst xmlns:p="http://schemas.openxmlformats.org/presentationml/2006/main">
  <p:tag name="MH" val="20151104112100"/>
  <p:tag name="MH_LIBRARY" val="GRAPHIC"/>
  <p:tag name="MH_TYPE" val="Text"/>
  <p:tag name="MH_ORDER" val="1"/>
</p:tagLst>
</file>

<file path=ppt/tags/tag48.xml><?xml version="1.0" encoding="utf-8"?>
<p:tagLst xmlns:p="http://schemas.openxmlformats.org/presentationml/2006/main">
  <p:tag name="MH" val="20151104112100"/>
  <p:tag name="MH_LIBRARY" val="GRAPHIC"/>
  <p:tag name="MH_TYPE" val="Text"/>
  <p:tag name="MH_ORDER" val="1"/>
</p:tagLst>
</file>

<file path=ppt/tags/tag49.xml><?xml version="1.0" encoding="utf-8"?>
<p:tagLst xmlns:p="http://schemas.openxmlformats.org/presentationml/2006/main">
  <p:tag name="MH" val="20151104112100"/>
  <p:tag name="MH_LIBRARY" val="GRAPHIC"/>
  <p:tag name="MH_TYPE" val="Text"/>
  <p:tag name="MH_ORDER" val="1"/>
</p:tagLst>
</file>

<file path=ppt/tags/tag50.xml><?xml version="1.0" encoding="utf-8"?>
<p:tagLst xmlns:p="http://schemas.openxmlformats.org/presentationml/2006/main">
  <p:tag name="MH" val="20151104112100"/>
  <p:tag name="MH_LIBRARY" val="GRAPHIC"/>
  <p:tag name="MH_TYPE" val="Text"/>
  <p:tag name="MH_ORDER" val="1"/>
</p:tagLst>
</file>

<file path=ppt/tags/tag51.xml><?xml version="1.0" encoding="utf-8"?>
<p:tagLst xmlns:p="http://schemas.openxmlformats.org/presentationml/2006/main">
  <p:tag name="MH" val="20151104112100"/>
  <p:tag name="MH_LIBRARY" val="GRAPHIC"/>
  <p:tag name="MH_TYPE" val="Text"/>
  <p:tag name="MH_ORDER" val="1"/>
</p:tagLst>
</file>

<file path=ppt/tags/tag52.xml><?xml version="1.0" encoding="utf-8"?>
<p:tagLst xmlns:p="http://schemas.openxmlformats.org/presentationml/2006/main">
  <p:tag name="MH" val="20151104112100"/>
  <p:tag name="MH_LIBRARY" val="GRAPHIC"/>
  <p:tag name="MH_TYPE" val="Text"/>
  <p:tag name="MH_ORDER" val="1"/>
</p:tagLst>
</file>

<file path=ppt/tags/tag53.xml><?xml version="1.0" encoding="utf-8"?>
<p:tagLst xmlns:p="http://schemas.openxmlformats.org/presentationml/2006/main">
  <p:tag name="MH" val="20151104112100"/>
  <p:tag name="MH_LIBRARY" val="GRAPHIC"/>
  <p:tag name="MH_TYPE" val="Text"/>
  <p:tag name="MH_ORDER" val="1"/>
</p:tagLst>
</file>

<file path=ppt/tags/tag54.xml><?xml version="1.0" encoding="utf-8"?>
<p:tagLst xmlns:p="http://schemas.openxmlformats.org/presentationml/2006/main">
  <p:tag name="MH" val="20151104112100"/>
  <p:tag name="MH_LIBRARY" val="GRAPHIC"/>
  <p:tag name="MH_TYPE" val="Text"/>
  <p:tag name="MH_ORDER" val="1"/>
</p:tagLst>
</file>

<file path=ppt/tags/tag55.xml><?xml version="1.0" encoding="utf-8"?>
<p:tagLst xmlns:p="http://schemas.openxmlformats.org/presentationml/2006/main">
  <p:tag name="MH_TYPE" val="#NeiR#"/>
  <p:tag name="MH_NUMBER" val="4"/>
  <p:tag name="MH_CATEGORY" val="#BingLLB#"/>
  <p:tag name="MH_LAYOUT" val="SubTitleDesc"/>
  <p:tag name="MH" val="20160219094023"/>
  <p:tag name="MH_LIBRARY" val="GRAPHIC"/>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C00000"/>
      </a:dk2>
      <a:lt2>
        <a:srgbClr val="E3DED1"/>
      </a:lt2>
      <a:accent1>
        <a:srgbClr val="C00000"/>
      </a:accent1>
      <a:accent2>
        <a:srgbClr val="C00000"/>
      </a:accent2>
      <a:accent3>
        <a:srgbClr val="C00000"/>
      </a:accent3>
      <a:accent4>
        <a:srgbClr val="C00000"/>
      </a:accent4>
      <a:accent5>
        <a:srgbClr val="C00000"/>
      </a:accent5>
      <a:accent6>
        <a:srgbClr val="C00000"/>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6003</Words>
  <Application>WPS 演示</Application>
  <PresentationFormat>自定义</PresentationFormat>
  <Paragraphs>710</Paragraphs>
  <Slides>39</Slides>
  <Notes>15</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39</vt:i4>
      </vt:variant>
    </vt:vector>
  </HeadingPairs>
  <TitlesOfParts>
    <vt:vector size="69" baseType="lpstr">
      <vt:lpstr>Arial</vt:lpstr>
      <vt:lpstr>宋体</vt:lpstr>
      <vt:lpstr>Wingdings</vt:lpstr>
      <vt:lpstr>微软雅黑</vt:lpstr>
      <vt:lpstr>Impact</vt:lpstr>
      <vt:lpstr>微软雅黑 Light</vt:lpstr>
      <vt:lpstr>Modern No. 20</vt:lpstr>
      <vt:lpstr>Gill Sans</vt:lpstr>
      <vt:lpstr>Lato Light</vt:lpstr>
      <vt:lpstr>Calibri</vt:lpstr>
      <vt:lpstr>Times New Roman</vt:lpstr>
      <vt:lpstr>Aharoni</vt:lpstr>
      <vt:lpstr>方正兰亭中黑_GBK</vt:lpstr>
      <vt:lpstr>FontAwesome</vt:lpstr>
      <vt:lpstr>仿宋_GB2312</vt:lpstr>
      <vt:lpstr>Arial Unicode MS</vt:lpstr>
      <vt:lpstr>Arial Black</vt:lpstr>
      <vt:lpstr>ITC Avant Garde Std Bk</vt:lpstr>
      <vt:lpstr>方正正纤黑简体</vt:lpstr>
      <vt:lpstr>Bebas Neue</vt:lpstr>
      <vt:lpstr>方正兰亭黑_GBK</vt:lpstr>
      <vt:lpstr>Arial Narrow</vt:lpstr>
      <vt:lpstr>Arial</vt:lpstr>
      <vt:lpstr>Calibri</vt:lpstr>
      <vt:lpstr>Gill Sans MT</vt:lpstr>
      <vt:lpstr>Segoe Print</vt:lpstr>
      <vt:lpstr>黑体</vt:lpstr>
      <vt:lpstr>仿宋</vt:lpstr>
      <vt:lpstr>Century Gothic</vt: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22</cp:revision>
  <dcterms:created xsi:type="dcterms:W3CDTF">2015-05-05T08:02:00Z</dcterms:created>
  <dcterms:modified xsi:type="dcterms:W3CDTF">2018-08-01T02:03:05Z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2052-10.1.0.7510</vt:lpwstr>
  </property>
  <property fmtid="{D5CDD505-2E9C-101B-9397-08002B2CF9AE}" pid="3" name="KSORubyTemplateID">
    <vt:lpwstr>2</vt:lpwstr>
  </property>
</Properties>
</file>