
<file path=[Content_Types].xml><?xml version="1.0" encoding="utf-8"?>
<Types xmlns="http://schemas.openxmlformats.org/package/2006/content-types">
  <Default Extension="png" ContentType="image/png"/>
  <Default Extension="m4a" ContentType="audio/unknown"/>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1.xml" ContentType="application/vnd.openxmlformats-officedocument.drawingml.chart+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rts/colors1.xml" ContentType="application/vnd.ms-office.chartcolorstyle+xml"/>
  <Override PartName="/ppt/charts/style1.xml" ContentType="application/vnd.ms-office.chart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306" r:id="rId2"/>
    <p:sldId id="256" r:id="rId3"/>
    <p:sldId id="257" r:id="rId4"/>
    <p:sldId id="258" r:id="rId5"/>
    <p:sldId id="259" r:id="rId6"/>
    <p:sldId id="261" r:id="rId7"/>
    <p:sldId id="260" r:id="rId8"/>
    <p:sldId id="262" r:id="rId9"/>
    <p:sldId id="263" r:id="rId10"/>
    <p:sldId id="264" r:id="rId11"/>
    <p:sldId id="265" r:id="rId12"/>
    <p:sldId id="267" r:id="rId13"/>
    <p:sldId id="269" r:id="rId14"/>
    <p:sldId id="270" r:id="rId15"/>
    <p:sldId id="271" r:id="rId16"/>
    <p:sldId id="273" r:id="rId17"/>
    <p:sldId id="274" r:id="rId18"/>
    <p:sldId id="280" r:id="rId19"/>
    <p:sldId id="283" r:id="rId20"/>
    <p:sldId id="295" r:id="rId21"/>
    <p:sldId id="296" r:id="rId22"/>
    <p:sldId id="300" r:id="rId23"/>
    <p:sldId id="301" r:id="rId24"/>
    <p:sldId id="305" r:id="rId25"/>
    <p:sldId id="282"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B235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p:scale>
          <a:sx n="50" d="100"/>
          <a:sy n="50" d="100"/>
        </p:scale>
        <p:origin x="-2868" y="-1344"/>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chemeClr val="tx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B3D8-4267-80C0-E103068F7192}"/>
            </c:ext>
          </c:extLst>
        </c:ser>
        <c:ser>
          <c:idx val="1"/>
          <c:order val="1"/>
          <c:tx>
            <c:strRef>
              <c:f>Sheet1!$C$1</c:f>
              <c:strCache>
                <c:ptCount val="1"/>
                <c:pt idx="0">
                  <c:v>系列 2</c:v>
                </c:pt>
              </c:strCache>
            </c:strRef>
          </c:tx>
          <c:spPr>
            <a:solidFill>
              <a:schemeClr val="tx1">
                <a:lumMod val="50000"/>
                <a:lumOff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B3D8-4267-80C0-E103068F7192}"/>
            </c:ext>
          </c:extLst>
        </c:ser>
        <c:ser>
          <c:idx val="2"/>
          <c:order val="2"/>
          <c:tx>
            <c:strRef>
              <c:f>Sheet1!$D$1</c:f>
              <c:strCache>
                <c:ptCount val="1"/>
                <c:pt idx="0">
                  <c:v>系列 3</c:v>
                </c:pt>
              </c:strCache>
            </c:strRef>
          </c:tx>
          <c:spPr>
            <a:solidFill>
              <a:schemeClr val="bg1">
                <a:lumMod val="8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B3D8-4267-80C0-E103068F7192}"/>
            </c:ext>
          </c:extLst>
        </c:ser>
        <c:dLbls>
          <c:dLblPos val="outEnd"/>
          <c:showLegendKey val="0"/>
          <c:showVal val="1"/>
          <c:showCatName val="0"/>
          <c:showSerName val="0"/>
          <c:showPercent val="0"/>
          <c:showBubbleSize val="0"/>
        </c:dLbls>
        <c:gapWidth val="219"/>
        <c:overlap val="-27"/>
        <c:axId val="464737408"/>
        <c:axId val="464738944"/>
      </c:barChart>
      <c:catAx>
        <c:axId val="464737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464738944"/>
        <c:crosses val="autoZero"/>
        <c:auto val="1"/>
        <c:lblAlgn val="ctr"/>
        <c:lblOffset val="100"/>
        <c:noMultiLvlLbl val="0"/>
      </c:catAx>
      <c:valAx>
        <c:axId val="464738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46473740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02DE0EC-2B39-4870-BFD7-0A2F26BC1585}" type="datetimeFigureOut">
              <a:rPr lang="zh-CN" altLang="en-US" smtClean="0"/>
              <a:t>2018/4/14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55057B3-37E8-45FC-90EF-E1FBF2CF27A2}" type="slidenum">
              <a:rPr lang="zh-CN" altLang="en-US" smtClean="0"/>
              <a:t>‹#›</a:t>
            </a:fld>
            <a:endParaRPr lang="zh-CN" altLang="en-US"/>
          </a:p>
        </p:txBody>
      </p:sp>
    </p:spTree>
    <p:extLst>
      <p:ext uri="{BB962C8B-B14F-4D97-AF65-F5344CB8AC3E}">
        <p14:creationId xmlns:p14="http://schemas.microsoft.com/office/powerpoint/2010/main" val="1630255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5057B3-37E8-45FC-90EF-E1FBF2CF27A2}"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9907494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5057B3-37E8-45FC-90EF-E1FBF2CF27A2}" type="slidenum">
              <a:rPr lang="zh-CN" altLang="en-US" smtClean="0"/>
              <a:t>2</a:t>
            </a:fld>
            <a:endParaRPr lang="zh-CN" altLang="en-US"/>
          </a:p>
        </p:txBody>
      </p:sp>
    </p:spTree>
    <p:extLst>
      <p:ext uri="{BB962C8B-B14F-4D97-AF65-F5344CB8AC3E}">
        <p14:creationId xmlns:p14="http://schemas.microsoft.com/office/powerpoint/2010/main" val="5942550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5057B3-37E8-45FC-90EF-E1FBF2CF27A2}" type="slidenum">
              <a:rPr lang="zh-CN" altLang="en-US" smtClean="0"/>
              <a:t>3</a:t>
            </a:fld>
            <a:endParaRPr lang="zh-CN" altLang="en-US"/>
          </a:p>
        </p:txBody>
      </p:sp>
    </p:spTree>
    <p:extLst>
      <p:ext uri="{BB962C8B-B14F-4D97-AF65-F5344CB8AC3E}">
        <p14:creationId xmlns:p14="http://schemas.microsoft.com/office/powerpoint/2010/main" val="26159296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5057B3-37E8-45FC-90EF-E1FBF2CF27A2}" type="slidenum">
              <a:rPr lang="zh-CN" altLang="en-US" smtClean="0"/>
              <a:t>4</a:t>
            </a:fld>
            <a:endParaRPr lang="zh-CN" altLang="en-US"/>
          </a:p>
        </p:txBody>
      </p:sp>
    </p:spTree>
    <p:extLst>
      <p:ext uri="{BB962C8B-B14F-4D97-AF65-F5344CB8AC3E}">
        <p14:creationId xmlns:p14="http://schemas.microsoft.com/office/powerpoint/2010/main" val="35216474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5057B3-37E8-45FC-90EF-E1FBF2CF27A2}" type="slidenum">
              <a:rPr lang="zh-CN" altLang="en-US" smtClean="0"/>
              <a:t>5</a:t>
            </a:fld>
            <a:endParaRPr lang="zh-CN" altLang="en-US"/>
          </a:p>
        </p:txBody>
      </p:sp>
    </p:spTree>
    <p:extLst>
      <p:ext uri="{BB962C8B-B14F-4D97-AF65-F5344CB8AC3E}">
        <p14:creationId xmlns:p14="http://schemas.microsoft.com/office/powerpoint/2010/main" val="10095639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5057B3-37E8-45FC-90EF-E1FBF2CF27A2}" type="slidenum">
              <a:rPr lang="zh-CN" altLang="en-US" smtClean="0"/>
              <a:t>6</a:t>
            </a:fld>
            <a:endParaRPr lang="zh-CN" altLang="en-US"/>
          </a:p>
        </p:txBody>
      </p:sp>
    </p:spTree>
    <p:extLst>
      <p:ext uri="{BB962C8B-B14F-4D97-AF65-F5344CB8AC3E}">
        <p14:creationId xmlns:p14="http://schemas.microsoft.com/office/powerpoint/2010/main" val="42300734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5057B3-37E8-45FC-90EF-E1FBF2CF27A2}" type="slidenum">
              <a:rPr lang="zh-CN" altLang="en-US" smtClean="0"/>
              <a:t>7</a:t>
            </a:fld>
            <a:endParaRPr lang="zh-CN" altLang="en-US"/>
          </a:p>
        </p:txBody>
      </p:sp>
    </p:spTree>
    <p:extLst>
      <p:ext uri="{BB962C8B-B14F-4D97-AF65-F5344CB8AC3E}">
        <p14:creationId xmlns:p14="http://schemas.microsoft.com/office/powerpoint/2010/main" val="24705327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5057B3-37E8-45FC-90EF-E1FBF2CF27A2}" type="slidenum">
              <a:rPr lang="zh-CN" altLang="en-US" smtClean="0"/>
              <a:t>8</a:t>
            </a:fld>
            <a:endParaRPr lang="zh-CN" altLang="en-US"/>
          </a:p>
        </p:txBody>
      </p:sp>
    </p:spTree>
    <p:extLst>
      <p:ext uri="{BB962C8B-B14F-4D97-AF65-F5344CB8AC3E}">
        <p14:creationId xmlns:p14="http://schemas.microsoft.com/office/powerpoint/2010/main" val="26976298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5057B3-37E8-45FC-90EF-E1FBF2CF27A2}" type="slidenum">
              <a:rPr lang="zh-CN" altLang="en-US" smtClean="0"/>
              <a:t>9</a:t>
            </a:fld>
            <a:endParaRPr lang="zh-CN" altLang="en-US"/>
          </a:p>
        </p:txBody>
      </p:sp>
    </p:spTree>
    <p:extLst>
      <p:ext uri="{BB962C8B-B14F-4D97-AF65-F5344CB8AC3E}">
        <p14:creationId xmlns:p14="http://schemas.microsoft.com/office/powerpoint/2010/main" val="38582307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5057B3-37E8-45FC-90EF-E1FBF2CF27A2}" type="slidenum">
              <a:rPr lang="zh-CN" altLang="en-US" smtClean="0"/>
              <a:t>10</a:t>
            </a:fld>
            <a:endParaRPr lang="zh-CN" altLang="en-US"/>
          </a:p>
        </p:txBody>
      </p:sp>
    </p:spTree>
    <p:extLst>
      <p:ext uri="{BB962C8B-B14F-4D97-AF65-F5344CB8AC3E}">
        <p14:creationId xmlns:p14="http://schemas.microsoft.com/office/powerpoint/2010/main" val="29257784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5057B3-37E8-45FC-90EF-E1FBF2CF27A2}" type="slidenum">
              <a:rPr lang="zh-CN" altLang="en-US" smtClean="0"/>
              <a:t>11</a:t>
            </a:fld>
            <a:endParaRPr lang="zh-CN" altLang="en-US"/>
          </a:p>
        </p:txBody>
      </p:sp>
    </p:spTree>
    <p:extLst>
      <p:ext uri="{BB962C8B-B14F-4D97-AF65-F5344CB8AC3E}">
        <p14:creationId xmlns:p14="http://schemas.microsoft.com/office/powerpoint/2010/main" val="17667983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5057B3-37E8-45FC-90EF-E1FBF2CF27A2}" type="slidenum">
              <a:rPr lang="zh-CN" altLang="en-US" smtClean="0"/>
              <a:t>12</a:t>
            </a:fld>
            <a:endParaRPr lang="zh-CN" altLang="en-US"/>
          </a:p>
        </p:txBody>
      </p:sp>
    </p:spTree>
    <p:extLst>
      <p:ext uri="{BB962C8B-B14F-4D97-AF65-F5344CB8AC3E}">
        <p14:creationId xmlns:p14="http://schemas.microsoft.com/office/powerpoint/2010/main" val="16752733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5057B3-37E8-45FC-90EF-E1FBF2CF27A2}" type="slidenum">
              <a:rPr lang="zh-CN" altLang="en-US" smtClean="0"/>
              <a:t>13</a:t>
            </a:fld>
            <a:endParaRPr lang="zh-CN" altLang="en-US"/>
          </a:p>
        </p:txBody>
      </p:sp>
    </p:spTree>
    <p:extLst>
      <p:ext uri="{BB962C8B-B14F-4D97-AF65-F5344CB8AC3E}">
        <p14:creationId xmlns:p14="http://schemas.microsoft.com/office/powerpoint/2010/main" val="7677035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5057B3-37E8-45FC-90EF-E1FBF2CF27A2}" type="slidenum">
              <a:rPr lang="zh-CN" altLang="en-US" smtClean="0"/>
              <a:t>14</a:t>
            </a:fld>
            <a:endParaRPr lang="zh-CN" altLang="en-US"/>
          </a:p>
        </p:txBody>
      </p:sp>
    </p:spTree>
    <p:extLst>
      <p:ext uri="{BB962C8B-B14F-4D97-AF65-F5344CB8AC3E}">
        <p14:creationId xmlns:p14="http://schemas.microsoft.com/office/powerpoint/2010/main" val="35107450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5057B3-37E8-45FC-90EF-E1FBF2CF27A2}" type="slidenum">
              <a:rPr lang="zh-CN" altLang="en-US" smtClean="0"/>
              <a:t>15</a:t>
            </a:fld>
            <a:endParaRPr lang="zh-CN" altLang="en-US"/>
          </a:p>
        </p:txBody>
      </p:sp>
    </p:spTree>
    <p:extLst>
      <p:ext uri="{BB962C8B-B14F-4D97-AF65-F5344CB8AC3E}">
        <p14:creationId xmlns:p14="http://schemas.microsoft.com/office/powerpoint/2010/main" val="35071500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5057B3-37E8-45FC-90EF-E1FBF2CF27A2}" type="slidenum">
              <a:rPr lang="zh-CN" altLang="en-US" smtClean="0"/>
              <a:t>16</a:t>
            </a:fld>
            <a:endParaRPr lang="zh-CN" altLang="en-US"/>
          </a:p>
        </p:txBody>
      </p:sp>
    </p:spTree>
    <p:extLst>
      <p:ext uri="{BB962C8B-B14F-4D97-AF65-F5344CB8AC3E}">
        <p14:creationId xmlns:p14="http://schemas.microsoft.com/office/powerpoint/2010/main" val="12139410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5057B3-37E8-45FC-90EF-E1FBF2CF27A2}" type="slidenum">
              <a:rPr lang="zh-CN" altLang="en-US" smtClean="0"/>
              <a:t>17</a:t>
            </a:fld>
            <a:endParaRPr lang="zh-CN" altLang="en-US"/>
          </a:p>
        </p:txBody>
      </p:sp>
    </p:spTree>
    <p:extLst>
      <p:ext uri="{BB962C8B-B14F-4D97-AF65-F5344CB8AC3E}">
        <p14:creationId xmlns:p14="http://schemas.microsoft.com/office/powerpoint/2010/main" val="38886068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5057B3-37E8-45FC-90EF-E1FBF2CF27A2}" type="slidenum">
              <a:rPr lang="zh-CN" altLang="en-US" smtClean="0"/>
              <a:t>18</a:t>
            </a:fld>
            <a:endParaRPr lang="zh-CN" altLang="en-US"/>
          </a:p>
        </p:txBody>
      </p:sp>
    </p:spTree>
    <p:extLst>
      <p:ext uri="{BB962C8B-B14F-4D97-AF65-F5344CB8AC3E}">
        <p14:creationId xmlns:p14="http://schemas.microsoft.com/office/powerpoint/2010/main" val="39855526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5057B3-37E8-45FC-90EF-E1FBF2CF27A2}" type="slidenum">
              <a:rPr lang="zh-CN" altLang="en-US" smtClean="0"/>
              <a:t>19</a:t>
            </a:fld>
            <a:endParaRPr lang="zh-CN" altLang="en-US"/>
          </a:p>
        </p:txBody>
      </p:sp>
    </p:spTree>
    <p:extLst>
      <p:ext uri="{BB962C8B-B14F-4D97-AF65-F5344CB8AC3E}">
        <p14:creationId xmlns:p14="http://schemas.microsoft.com/office/powerpoint/2010/main" val="31389461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5057B3-37E8-45FC-90EF-E1FBF2CF27A2}" type="slidenum">
              <a:rPr lang="zh-CN" altLang="en-US" smtClean="0"/>
              <a:t>20</a:t>
            </a:fld>
            <a:endParaRPr lang="zh-CN" altLang="en-US"/>
          </a:p>
        </p:txBody>
      </p:sp>
    </p:spTree>
    <p:extLst>
      <p:ext uri="{BB962C8B-B14F-4D97-AF65-F5344CB8AC3E}">
        <p14:creationId xmlns:p14="http://schemas.microsoft.com/office/powerpoint/2010/main" val="29462463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5057B3-37E8-45FC-90EF-E1FBF2CF27A2}" type="slidenum">
              <a:rPr lang="zh-CN" altLang="en-US" smtClean="0"/>
              <a:t>21</a:t>
            </a:fld>
            <a:endParaRPr lang="zh-CN" altLang="en-US"/>
          </a:p>
        </p:txBody>
      </p:sp>
    </p:spTree>
    <p:extLst>
      <p:ext uri="{BB962C8B-B14F-4D97-AF65-F5344CB8AC3E}">
        <p14:creationId xmlns:p14="http://schemas.microsoft.com/office/powerpoint/2010/main" val="30856167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5057B3-37E8-45FC-90EF-E1FBF2CF27A2}" type="slidenum">
              <a:rPr lang="zh-CN" altLang="en-US" smtClean="0"/>
              <a:t>22</a:t>
            </a:fld>
            <a:endParaRPr lang="zh-CN" altLang="en-US"/>
          </a:p>
        </p:txBody>
      </p:sp>
    </p:spTree>
    <p:extLst>
      <p:ext uri="{BB962C8B-B14F-4D97-AF65-F5344CB8AC3E}">
        <p14:creationId xmlns:p14="http://schemas.microsoft.com/office/powerpoint/2010/main" val="16533150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5057B3-37E8-45FC-90EF-E1FBF2CF27A2}" type="slidenum">
              <a:rPr lang="zh-CN" altLang="en-US" smtClean="0"/>
              <a:t>23</a:t>
            </a:fld>
            <a:endParaRPr lang="zh-CN" altLang="en-US"/>
          </a:p>
        </p:txBody>
      </p:sp>
    </p:spTree>
    <p:extLst>
      <p:ext uri="{BB962C8B-B14F-4D97-AF65-F5344CB8AC3E}">
        <p14:creationId xmlns:p14="http://schemas.microsoft.com/office/powerpoint/2010/main" val="29112616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5057B3-37E8-45FC-90EF-E1FBF2CF27A2}" type="slidenum">
              <a:rPr lang="zh-CN" altLang="en-US" smtClean="0"/>
              <a:t>24</a:t>
            </a:fld>
            <a:endParaRPr lang="zh-CN" altLang="en-US"/>
          </a:p>
        </p:txBody>
      </p:sp>
    </p:spTree>
    <p:extLst>
      <p:ext uri="{BB962C8B-B14F-4D97-AF65-F5344CB8AC3E}">
        <p14:creationId xmlns:p14="http://schemas.microsoft.com/office/powerpoint/2010/main" val="4484281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5057B3-37E8-45FC-90EF-E1FBF2CF27A2}" type="slidenum">
              <a:rPr lang="zh-CN" altLang="en-US" smtClean="0"/>
              <a:t>25</a:t>
            </a:fld>
            <a:endParaRPr lang="zh-CN" altLang="en-US"/>
          </a:p>
        </p:txBody>
      </p:sp>
    </p:spTree>
    <p:extLst>
      <p:ext uri="{BB962C8B-B14F-4D97-AF65-F5344CB8AC3E}">
        <p14:creationId xmlns:p14="http://schemas.microsoft.com/office/powerpoint/2010/main" val="29725153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3928833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8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171450" y="190500"/>
            <a:ext cx="11849100" cy="5562600"/>
          </a:xfrm>
          <a:custGeom>
            <a:avLst/>
            <a:gdLst>
              <a:gd name="connsiteX0" fmla="*/ 0 w 11849100"/>
              <a:gd name="connsiteY0" fmla="*/ 0 h 5562600"/>
              <a:gd name="connsiteX1" fmla="*/ 11849100 w 11849100"/>
              <a:gd name="connsiteY1" fmla="*/ 0 h 5562600"/>
              <a:gd name="connsiteX2" fmla="*/ 11849100 w 11849100"/>
              <a:gd name="connsiteY2" fmla="*/ 5562600 h 5562600"/>
              <a:gd name="connsiteX3" fmla="*/ 0 w 11849100"/>
              <a:gd name="connsiteY3" fmla="*/ 5562600 h 5562600"/>
            </a:gdLst>
            <a:ahLst/>
            <a:cxnLst>
              <a:cxn ang="0">
                <a:pos x="connsiteX0" y="connsiteY0"/>
              </a:cxn>
              <a:cxn ang="0">
                <a:pos x="connsiteX1" y="connsiteY1"/>
              </a:cxn>
              <a:cxn ang="0">
                <a:pos x="connsiteX2" y="connsiteY2"/>
              </a:cxn>
              <a:cxn ang="0">
                <a:pos x="connsiteX3" y="connsiteY3"/>
              </a:cxn>
            </a:cxnLst>
            <a:rect l="l" t="t" r="r" b="b"/>
            <a:pathLst>
              <a:path w="11849100" h="5562600">
                <a:moveTo>
                  <a:pt x="0" y="0"/>
                </a:moveTo>
                <a:lnTo>
                  <a:pt x="11849100" y="0"/>
                </a:lnTo>
                <a:lnTo>
                  <a:pt x="11849100" y="5562600"/>
                </a:lnTo>
                <a:lnTo>
                  <a:pt x="0" y="55626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19421958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7_自定义版式">
    <p:spTree>
      <p:nvGrpSpPr>
        <p:cNvPr id="1" name=""/>
        <p:cNvGrpSpPr/>
        <p:nvPr/>
      </p:nvGrpSpPr>
      <p:grpSpPr>
        <a:xfrm>
          <a:off x="0" y="0"/>
          <a:ext cx="0" cy="0"/>
          <a:chOff x="0" y="0"/>
          <a:chExt cx="0" cy="0"/>
        </a:xfrm>
      </p:grpSpPr>
      <p:sp>
        <p:nvSpPr>
          <p:cNvPr id="11" name="图片占位符 10"/>
          <p:cNvSpPr>
            <a:spLocks noGrp="1"/>
          </p:cNvSpPr>
          <p:nvPr>
            <p:ph type="pic" sz="quarter" idx="10"/>
          </p:nvPr>
        </p:nvSpPr>
        <p:spPr>
          <a:xfrm>
            <a:off x="-1" y="2123768"/>
            <a:ext cx="4064000" cy="4734232"/>
          </a:xfrm>
          <a:custGeom>
            <a:avLst/>
            <a:gdLst>
              <a:gd name="connsiteX0" fmla="*/ 0 w 4064000"/>
              <a:gd name="connsiteY0" fmla="*/ 0 h 4734232"/>
              <a:gd name="connsiteX1" fmla="*/ 4064000 w 4064000"/>
              <a:gd name="connsiteY1" fmla="*/ 0 h 4734232"/>
              <a:gd name="connsiteX2" fmla="*/ 4064000 w 4064000"/>
              <a:gd name="connsiteY2" fmla="*/ 4734232 h 4734232"/>
              <a:gd name="connsiteX3" fmla="*/ 0 w 4064000"/>
              <a:gd name="connsiteY3" fmla="*/ 4734232 h 4734232"/>
            </a:gdLst>
            <a:ahLst/>
            <a:cxnLst>
              <a:cxn ang="0">
                <a:pos x="connsiteX0" y="connsiteY0"/>
              </a:cxn>
              <a:cxn ang="0">
                <a:pos x="connsiteX1" y="connsiteY1"/>
              </a:cxn>
              <a:cxn ang="0">
                <a:pos x="connsiteX2" y="connsiteY2"/>
              </a:cxn>
              <a:cxn ang="0">
                <a:pos x="connsiteX3" y="connsiteY3"/>
              </a:cxn>
            </a:cxnLst>
            <a:rect l="l" t="t" r="r" b="b"/>
            <a:pathLst>
              <a:path w="4064000" h="4734232">
                <a:moveTo>
                  <a:pt x="0" y="0"/>
                </a:moveTo>
                <a:lnTo>
                  <a:pt x="4064000" y="0"/>
                </a:lnTo>
                <a:lnTo>
                  <a:pt x="4064000" y="4734232"/>
                </a:lnTo>
                <a:lnTo>
                  <a:pt x="0" y="4734232"/>
                </a:lnTo>
                <a:close/>
              </a:path>
            </a:pathLst>
          </a:custGeom>
        </p:spPr>
        <p:txBody>
          <a:bodyPr wrap="square">
            <a:noAutofit/>
          </a:bodyPr>
          <a:lstStyle/>
          <a:p>
            <a:endParaRPr lang="zh-CN" altLang="en-US"/>
          </a:p>
        </p:txBody>
      </p:sp>
      <p:sp>
        <p:nvSpPr>
          <p:cNvPr id="12" name="图片占位符 11"/>
          <p:cNvSpPr>
            <a:spLocks noGrp="1"/>
          </p:cNvSpPr>
          <p:nvPr>
            <p:ph type="pic" sz="quarter" idx="11"/>
          </p:nvPr>
        </p:nvSpPr>
        <p:spPr>
          <a:xfrm>
            <a:off x="4063999" y="2123768"/>
            <a:ext cx="4064000" cy="4734232"/>
          </a:xfrm>
          <a:custGeom>
            <a:avLst/>
            <a:gdLst>
              <a:gd name="connsiteX0" fmla="*/ 0 w 4064000"/>
              <a:gd name="connsiteY0" fmla="*/ 0 h 4734232"/>
              <a:gd name="connsiteX1" fmla="*/ 4064000 w 4064000"/>
              <a:gd name="connsiteY1" fmla="*/ 0 h 4734232"/>
              <a:gd name="connsiteX2" fmla="*/ 4064000 w 4064000"/>
              <a:gd name="connsiteY2" fmla="*/ 4734232 h 4734232"/>
              <a:gd name="connsiteX3" fmla="*/ 0 w 4064000"/>
              <a:gd name="connsiteY3" fmla="*/ 4734232 h 4734232"/>
            </a:gdLst>
            <a:ahLst/>
            <a:cxnLst>
              <a:cxn ang="0">
                <a:pos x="connsiteX0" y="connsiteY0"/>
              </a:cxn>
              <a:cxn ang="0">
                <a:pos x="connsiteX1" y="connsiteY1"/>
              </a:cxn>
              <a:cxn ang="0">
                <a:pos x="connsiteX2" y="connsiteY2"/>
              </a:cxn>
              <a:cxn ang="0">
                <a:pos x="connsiteX3" y="connsiteY3"/>
              </a:cxn>
            </a:cxnLst>
            <a:rect l="l" t="t" r="r" b="b"/>
            <a:pathLst>
              <a:path w="4064000" h="4734232">
                <a:moveTo>
                  <a:pt x="0" y="0"/>
                </a:moveTo>
                <a:lnTo>
                  <a:pt x="4064000" y="0"/>
                </a:lnTo>
                <a:lnTo>
                  <a:pt x="4064000" y="4734232"/>
                </a:lnTo>
                <a:lnTo>
                  <a:pt x="0" y="4734232"/>
                </a:lnTo>
                <a:close/>
              </a:path>
            </a:pathLst>
          </a:custGeom>
        </p:spPr>
        <p:txBody>
          <a:bodyPr wrap="square">
            <a:noAutofit/>
          </a:bodyPr>
          <a:lstStyle/>
          <a:p>
            <a:endParaRPr lang="zh-CN" altLang="en-US"/>
          </a:p>
        </p:txBody>
      </p:sp>
      <p:sp>
        <p:nvSpPr>
          <p:cNvPr id="10" name="图片占位符 9"/>
          <p:cNvSpPr>
            <a:spLocks noGrp="1"/>
          </p:cNvSpPr>
          <p:nvPr>
            <p:ph type="pic" sz="quarter" idx="12"/>
          </p:nvPr>
        </p:nvSpPr>
        <p:spPr>
          <a:xfrm>
            <a:off x="8128000" y="2123768"/>
            <a:ext cx="4064000" cy="4734232"/>
          </a:xfrm>
          <a:custGeom>
            <a:avLst/>
            <a:gdLst>
              <a:gd name="connsiteX0" fmla="*/ 0 w 4064000"/>
              <a:gd name="connsiteY0" fmla="*/ 0 h 4734232"/>
              <a:gd name="connsiteX1" fmla="*/ 4064000 w 4064000"/>
              <a:gd name="connsiteY1" fmla="*/ 0 h 4734232"/>
              <a:gd name="connsiteX2" fmla="*/ 4064000 w 4064000"/>
              <a:gd name="connsiteY2" fmla="*/ 4734232 h 4734232"/>
              <a:gd name="connsiteX3" fmla="*/ 0 w 4064000"/>
              <a:gd name="connsiteY3" fmla="*/ 4734232 h 4734232"/>
            </a:gdLst>
            <a:ahLst/>
            <a:cxnLst>
              <a:cxn ang="0">
                <a:pos x="connsiteX0" y="connsiteY0"/>
              </a:cxn>
              <a:cxn ang="0">
                <a:pos x="connsiteX1" y="connsiteY1"/>
              </a:cxn>
              <a:cxn ang="0">
                <a:pos x="connsiteX2" y="connsiteY2"/>
              </a:cxn>
              <a:cxn ang="0">
                <a:pos x="connsiteX3" y="connsiteY3"/>
              </a:cxn>
            </a:cxnLst>
            <a:rect l="l" t="t" r="r" b="b"/>
            <a:pathLst>
              <a:path w="4064000" h="4734232">
                <a:moveTo>
                  <a:pt x="0" y="0"/>
                </a:moveTo>
                <a:lnTo>
                  <a:pt x="4064000" y="0"/>
                </a:lnTo>
                <a:lnTo>
                  <a:pt x="4064000" y="4734232"/>
                </a:lnTo>
                <a:lnTo>
                  <a:pt x="0" y="4734232"/>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8395391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6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39782995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5_自定义版式">
    <p:spTree>
      <p:nvGrpSpPr>
        <p:cNvPr id="1" name=""/>
        <p:cNvGrpSpPr/>
        <p:nvPr/>
      </p:nvGrpSpPr>
      <p:grpSpPr>
        <a:xfrm>
          <a:off x="0" y="0"/>
          <a:ext cx="0" cy="0"/>
          <a:chOff x="0" y="0"/>
          <a:chExt cx="0" cy="0"/>
        </a:xfrm>
      </p:grpSpPr>
      <p:sp>
        <p:nvSpPr>
          <p:cNvPr id="8" name="图片占位符 7"/>
          <p:cNvSpPr>
            <a:spLocks noGrp="1"/>
          </p:cNvSpPr>
          <p:nvPr>
            <p:ph type="pic" sz="quarter" idx="10"/>
          </p:nvPr>
        </p:nvSpPr>
        <p:spPr>
          <a:xfrm>
            <a:off x="1" y="744794"/>
            <a:ext cx="3716594" cy="3303638"/>
          </a:xfrm>
          <a:custGeom>
            <a:avLst/>
            <a:gdLst>
              <a:gd name="connsiteX0" fmla="*/ 0 w 3716594"/>
              <a:gd name="connsiteY0" fmla="*/ 0 h 3303638"/>
              <a:gd name="connsiteX1" fmla="*/ 3716594 w 3716594"/>
              <a:gd name="connsiteY1" fmla="*/ 0 h 3303638"/>
              <a:gd name="connsiteX2" fmla="*/ 3716594 w 3716594"/>
              <a:gd name="connsiteY2" fmla="*/ 3303638 h 3303638"/>
              <a:gd name="connsiteX3" fmla="*/ 0 w 3716594"/>
              <a:gd name="connsiteY3" fmla="*/ 3303638 h 3303638"/>
            </a:gdLst>
            <a:ahLst/>
            <a:cxnLst>
              <a:cxn ang="0">
                <a:pos x="connsiteX0" y="connsiteY0"/>
              </a:cxn>
              <a:cxn ang="0">
                <a:pos x="connsiteX1" y="connsiteY1"/>
              </a:cxn>
              <a:cxn ang="0">
                <a:pos x="connsiteX2" y="connsiteY2"/>
              </a:cxn>
              <a:cxn ang="0">
                <a:pos x="connsiteX3" y="connsiteY3"/>
              </a:cxn>
            </a:cxnLst>
            <a:rect l="l" t="t" r="r" b="b"/>
            <a:pathLst>
              <a:path w="3716594" h="3303638">
                <a:moveTo>
                  <a:pt x="0" y="0"/>
                </a:moveTo>
                <a:lnTo>
                  <a:pt x="3716594" y="0"/>
                </a:lnTo>
                <a:lnTo>
                  <a:pt x="3716594" y="3303638"/>
                </a:lnTo>
                <a:lnTo>
                  <a:pt x="0" y="3303638"/>
                </a:lnTo>
                <a:close/>
              </a:path>
            </a:pathLst>
          </a:custGeom>
        </p:spPr>
        <p:txBody>
          <a:bodyPr wrap="square">
            <a:noAutofit/>
          </a:bodyPr>
          <a:lstStyle/>
          <a:p>
            <a:endParaRPr lang="zh-CN" altLang="en-US"/>
          </a:p>
        </p:txBody>
      </p:sp>
      <p:sp>
        <p:nvSpPr>
          <p:cNvPr id="9" name="图片占位符 8"/>
          <p:cNvSpPr>
            <a:spLocks noGrp="1"/>
          </p:cNvSpPr>
          <p:nvPr>
            <p:ph type="pic" sz="quarter" idx="11"/>
          </p:nvPr>
        </p:nvSpPr>
        <p:spPr>
          <a:xfrm>
            <a:off x="8475406" y="744794"/>
            <a:ext cx="3716594" cy="3303638"/>
          </a:xfrm>
          <a:custGeom>
            <a:avLst/>
            <a:gdLst>
              <a:gd name="connsiteX0" fmla="*/ 0 w 3716594"/>
              <a:gd name="connsiteY0" fmla="*/ 0 h 3303638"/>
              <a:gd name="connsiteX1" fmla="*/ 3716594 w 3716594"/>
              <a:gd name="connsiteY1" fmla="*/ 0 h 3303638"/>
              <a:gd name="connsiteX2" fmla="*/ 3716594 w 3716594"/>
              <a:gd name="connsiteY2" fmla="*/ 3303638 h 3303638"/>
              <a:gd name="connsiteX3" fmla="*/ 0 w 3716594"/>
              <a:gd name="connsiteY3" fmla="*/ 3303638 h 3303638"/>
            </a:gdLst>
            <a:ahLst/>
            <a:cxnLst>
              <a:cxn ang="0">
                <a:pos x="connsiteX0" y="connsiteY0"/>
              </a:cxn>
              <a:cxn ang="0">
                <a:pos x="connsiteX1" y="connsiteY1"/>
              </a:cxn>
              <a:cxn ang="0">
                <a:pos x="connsiteX2" y="connsiteY2"/>
              </a:cxn>
              <a:cxn ang="0">
                <a:pos x="connsiteX3" y="connsiteY3"/>
              </a:cxn>
            </a:cxnLst>
            <a:rect l="l" t="t" r="r" b="b"/>
            <a:pathLst>
              <a:path w="3716594" h="3303638">
                <a:moveTo>
                  <a:pt x="0" y="0"/>
                </a:moveTo>
                <a:lnTo>
                  <a:pt x="3716594" y="0"/>
                </a:lnTo>
                <a:lnTo>
                  <a:pt x="3716594" y="3303638"/>
                </a:lnTo>
                <a:lnTo>
                  <a:pt x="0" y="3303638"/>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246370876"/>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4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2565484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3_自定义版式">
    <p:spTree>
      <p:nvGrpSpPr>
        <p:cNvPr id="1" name=""/>
        <p:cNvGrpSpPr/>
        <p:nvPr/>
      </p:nvGrpSpPr>
      <p:grpSpPr>
        <a:xfrm>
          <a:off x="0" y="0"/>
          <a:ext cx="0" cy="0"/>
          <a:chOff x="0" y="0"/>
          <a:chExt cx="0" cy="0"/>
        </a:xfrm>
      </p:grpSpPr>
      <p:sp>
        <p:nvSpPr>
          <p:cNvPr id="20" name="图片占位符 19"/>
          <p:cNvSpPr>
            <a:spLocks noGrp="1"/>
          </p:cNvSpPr>
          <p:nvPr>
            <p:ph type="pic" sz="quarter" idx="12"/>
          </p:nvPr>
        </p:nvSpPr>
        <p:spPr>
          <a:xfrm>
            <a:off x="3997225" y="454791"/>
            <a:ext cx="1602656" cy="1904950"/>
          </a:xfrm>
          <a:custGeom>
            <a:avLst/>
            <a:gdLst>
              <a:gd name="connsiteX0" fmla="*/ 0 w 1602656"/>
              <a:gd name="connsiteY0" fmla="*/ 0 h 1904950"/>
              <a:gd name="connsiteX1" fmla="*/ 1602656 w 1602656"/>
              <a:gd name="connsiteY1" fmla="*/ 0 h 1904950"/>
              <a:gd name="connsiteX2" fmla="*/ 1602656 w 1602656"/>
              <a:gd name="connsiteY2" fmla="*/ 1904950 h 1904950"/>
              <a:gd name="connsiteX3" fmla="*/ 0 w 1602656"/>
              <a:gd name="connsiteY3" fmla="*/ 1904950 h 1904950"/>
            </a:gdLst>
            <a:ahLst/>
            <a:cxnLst>
              <a:cxn ang="0">
                <a:pos x="connsiteX0" y="connsiteY0"/>
              </a:cxn>
              <a:cxn ang="0">
                <a:pos x="connsiteX1" y="connsiteY1"/>
              </a:cxn>
              <a:cxn ang="0">
                <a:pos x="connsiteX2" y="connsiteY2"/>
              </a:cxn>
              <a:cxn ang="0">
                <a:pos x="connsiteX3" y="connsiteY3"/>
              </a:cxn>
            </a:cxnLst>
            <a:rect l="l" t="t" r="r" b="b"/>
            <a:pathLst>
              <a:path w="1602656" h="1904950">
                <a:moveTo>
                  <a:pt x="0" y="0"/>
                </a:moveTo>
                <a:lnTo>
                  <a:pt x="1602656" y="0"/>
                </a:lnTo>
                <a:lnTo>
                  <a:pt x="1602656" y="1904950"/>
                </a:lnTo>
                <a:lnTo>
                  <a:pt x="0" y="1904950"/>
                </a:lnTo>
                <a:close/>
              </a:path>
            </a:pathLst>
          </a:custGeom>
        </p:spPr>
        <p:txBody>
          <a:bodyPr wrap="square">
            <a:noAutofit/>
          </a:bodyPr>
          <a:lstStyle/>
          <a:p>
            <a:endParaRPr lang="zh-CN" altLang="en-US"/>
          </a:p>
        </p:txBody>
      </p:sp>
      <p:sp>
        <p:nvSpPr>
          <p:cNvPr id="21" name="图片占位符 20"/>
          <p:cNvSpPr>
            <a:spLocks noGrp="1"/>
          </p:cNvSpPr>
          <p:nvPr>
            <p:ph type="pic" sz="quarter" idx="13"/>
          </p:nvPr>
        </p:nvSpPr>
        <p:spPr>
          <a:xfrm>
            <a:off x="6592119" y="454791"/>
            <a:ext cx="1602656" cy="1904950"/>
          </a:xfrm>
          <a:custGeom>
            <a:avLst/>
            <a:gdLst>
              <a:gd name="connsiteX0" fmla="*/ 0 w 1602656"/>
              <a:gd name="connsiteY0" fmla="*/ 0 h 1904950"/>
              <a:gd name="connsiteX1" fmla="*/ 1602656 w 1602656"/>
              <a:gd name="connsiteY1" fmla="*/ 0 h 1904950"/>
              <a:gd name="connsiteX2" fmla="*/ 1602656 w 1602656"/>
              <a:gd name="connsiteY2" fmla="*/ 1904950 h 1904950"/>
              <a:gd name="connsiteX3" fmla="*/ 0 w 1602656"/>
              <a:gd name="connsiteY3" fmla="*/ 1904950 h 1904950"/>
            </a:gdLst>
            <a:ahLst/>
            <a:cxnLst>
              <a:cxn ang="0">
                <a:pos x="connsiteX0" y="connsiteY0"/>
              </a:cxn>
              <a:cxn ang="0">
                <a:pos x="connsiteX1" y="connsiteY1"/>
              </a:cxn>
              <a:cxn ang="0">
                <a:pos x="connsiteX2" y="connsiteY2"/>
              </a:cxn>
              <a:cxn ang="0">
                <a:pos x="connsiteX3" y="connsiteY3"/>
              </a:cxn>
            </a:cxnLst>
            <a:rect l="l" t="t" r="r" b="b"/>
            <a:pathLst>
              <a:path w="1602656" h="1904950">
                <a:moveTo>
                  <a:pt x="0" y="0"/>
                </a:moveTo>
                <a:lnTo>
                  <a:pt x="1602656" y="0"/>
                </a:lnTo>
                <a:lnTo>
                  <a:pt x="1602656" y="1904950"/>
                </a:lnTo>
                <a:lnTo>
                  <a:pt x="0" y="1904950"/>
                </a:lnTo>
                <a:close/>
              </a:path>
            </a:pathLst>
          </a:custGeom>
        </p:spPr>
        <p:txBody>
          <a:bodyPr wrap="square">
            <a:noAutofit/>
          </a:bodyPr>
          <a:lstStyle/>
          <a:p>
            <a:endParaRPr lang="zh-CN" altLang="en-US"/>
          </a:p>
        </p:txBody>
      </p:sp>
      <p:sp>
        <p:nvSpPr>
          <p:cNvPr id="17" name="图片占位符 16"/>
          <p:cNvSpPr>
            <a:spLocks noGrp="1"/>
          </p:cNvSpPr>
          <p:nvPr>
            <p:ph type="pic" sz="quarter" idx="10"/>
          </p:nvPr>
        </p:nvSpPr>
        <p:spPr>
          <a:xfrm>
            <a:off x="0" y="0"/>
            <a:ext cx="3008671" cy="6858000"/>
          </a:xfrm>
          <a:custGeom>
            <a:avLst/>
            <a:gdLst>
              <a:gd name="connsiteX0" fmla="*/ 0 w 3008671"/>
              <a:gd name="connsiteY0" fmla="*/ 0 h 6858000"/>
              <a:gd name="connsiteX1" fmla="*/ 3008671 w 3008671"/>
              <a:gd name="connsiteY1" fmla="*/ 0 h 6858000"/>
              <a:gd name="connsiteX2" fmla="*/ 3008671 w 3008671"/>
              <a:gd name="connsiteY2" fmla="*/ 6858000 h 6858000"/>
              <a:gd name="connsiteX3" fmla="*/ 0 w 300867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008671" h="6858000">
                <a:moveTo>
                  <a:pt x="0" y="0"/>
                </a:moveTo>
                <a:lnTo>
                  <a:pt x="3008671" y="0"/>
                </a:lnTo>
                <a:lnTo>
                  <a:pt x="3008671" y="6858000"/>
                </a:lnTo>
                <a:lnTo>
                  <a:pt x="0" y="6858000"/>
                </a:lnTo>
                <a:close/>
              </a:path>
            </a:pathLst>
          </a:custGeom>
        </p:spPr>
        <p:txBody>
          <a:bodyPr wrap="square">
            <a:noAutofit/>
          </a:bodyPr>
          <a:lstStyle/>
          <a:p>
            <a:endParaRPr lang="zh-CN" altLang="en-US"/>
          </a:p>
        </p:txBody>
      </p:sp>
      <p:sp>
        <p:nvSpPr>
          <p:cNvPr id="16" name="图片占位符 15"/>
          <p:cNvSpPr>
            <a:spLocks noGrp="1"/>
          </p:cNvSpPr>
          <p:nvPr>
            <p:ph type="pic" sz="quarter" idx="11"/>
          </p:nvPr>
        </p:nvSpPr>
        <p:spPr>
          <a:xfrm>
            <a:off x="9183329" y="0"/>
            <a:ext cx="3008671" cy="6858000"/>
          </a:xfrm>
          <a:custGeom>
            <a:avLst/>
            <a:gdLst>
              <a:gd name="connsiteX0" fmla="*/ 0 w 3008671"/>
              <a:gd name="connsiteY0" fmla="*/ 0 h 6858000"/>
              <a:gd name="connsiteX1" fmla="*/ 3008671 w 3008671"/>
              <a:gd name="connsiteY1" fmla="*/ 0 h 6858000"/>
              <a:gd name="connsiteX2" fmla="*/ 3008671 w 3008671"/>
              <a:gd name="connsiteY2" fmla="*/ 6858000 h 6858000"/>
              <a:gd name="connsiteX3" fmla="*/ 0 w 300867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008671" h="6858000">
                <a:moveTo>
                  <a:pt x="0" y="0"/>
                </a:moveTo>
                <a:lnTo>
                  <a:pt x="3008671" y="0"/>
                </a:lnTo>
                <a:lnTo>
                  <a:pt x="3008671" y="6858000"/>
                </a:lnTo>
                <a:lnTo>
                  <a:pt x="0" y="6858000"/>
                </a:lnTo>
                <a:close/>
              </a:path>
            </a:pathLst>
          </a:custGeom>
        </p:spPr>
        <p:txBody>
          <a:bodyPr wrap="square">
            <a:noAutofit/>
          </a:bodyPr>
          <a:lstStyle/>
          <a:p>
            <a:endParaRPr lang="zh-CN" altLang="en-US"/>
          </a:p>
        </p:txBody>
      </p:sp>
      <p:sp>
        <p:nvSpPr>
          <p:cNvPr id="18" name="图片占位符 17"/>
          <p:cNvSpPr>
            <a:spLocks noGrp="1"/>
          </p:cNvSpPr>
          <p:nvPr>
            <p:ph type="pic" sz="quarter" idx="14"/>
          </p:nvPr>
        </p:nvSpPr>
        <p:spPr>
          <a:xfrm>
            <a:off x="3997225" y="3504431"/>
            <a:ext cx="1602656" cy="1904950"/>
          </a:xfrm>
          <a:custGeom>
            <a:avLst/>
            <a:gdLst>
              <a:gd name="connsiteX0" fmla="*/ 0 w 1602656"/>
              <a:gd name="connsiteY0" fmla="*/ 0 h 1904950"/>
              <a:gd name="connsiteX1" fmla="*/ 1602656 w 1602656"/>
              <a:gd name="connsiteY1" fmla="*/ 0 h 1904950"/>
              <a:gd name="connsiteX2" fmla="*/ 1602656 w 1602656"/>
              <a:gd name="connsiteY2" fmla="*/ 1904950 h 1904950"/>
              <a:gd name="connsiteX3" fmla="*/ 0 w 1602656"/>
              <a:gd name="connsiteY3" fmla="*/ 1904950 h 1904950"/>
            </a:gdLst>
            <a:ahLst/>
            <a:cxnLst>
              <a:cxn ang="0">
                <a:pos x="connsiteX0" y="connsiteY0"/>
              </a:cxn>
              <a:cxn ang="0">
                <a:pos x="connsiteX1" y="connsiteY1"/>
              </a:cxn>
              <a:cxn ang="0">
                <a:pos x="connsiteX2" y="connsiteY2"/>
              </a:cxn>
              <a:cxn ang="0">
                <a:pos x="connsiteX3" y="connsiteY3"/>
              </a:cxn>
            </a:cxnLst>
            <a:rect l="l" t="t" r="r" b="b"/>
            <a:pathLst>
              <a:path w="1602656" h="1904950">
                <a:moveTo>
                  <a:pt x="0" y="0"/>
                </a:moveTo>
                <a:lnTo>
                  <a:pt x="1602656" y="0"/>
                </a:lnTo>
                <a:lnTo>
                  <a:pt x="1602656" y="1904950"/>
                </a:lnTo>
                <a:lnTo>
                  <a:pt x="0" y="1904950"/>
                </a:lnTo>
                <a:close/>
              </a:path>
            </a:pathLst>
          </a:custGeom>
        </p:spPr>
        <p:txBody>
          <a:bodyPr wrap="square">
            <a:noAutofit/>
          </a:bodyPr>
          <a:lstStyle/>
          <a:p>
            <a:endParaRPr lang="zh-CN" altLang="en-US"/>
          </a:p>
        </p:txBody>
      </p:sp>
      <p:sp>
        <p:nvSpPr>
          <p:cNvPr id="19" name="图片占位符 18"/>
          <p:cNvSpPr>
            <a:spLocks noGrp="1"/>
          </p:cNvSpPr>
          <p:nvPr>
            <p:ph type="pic" sz="quarter" idx="15"/>
          </p:nvPr>
        </p:nvSpPr>
        <p:spPr>
          <a:xfrm>
            <a:off x="6592119" y="3504431"/>
            <a:ext cx="1602656" cy="1904950"/>
          </a:xfrm>
          <a:custGeom>
            <a:avLst/>
            <a:gdLst>
              <a:gd name="connsiteX0" fmla="*/ 0 w 1602656"/>
              <a:gd name="connsiteY0" fmla="*/ 0 h 1904950"/>
              <a:gd name="connsiteX1" fmla="*/ 1602656 w 1602656"/>
              <a:gd name="connsiteY1" fmla="*/ 0 h 1904950"/>
              <a:gd name="connsiteX2" fmla="*/ 1602656 w 1602656"/>
              <a:gd name="connsiteY2" fmla="*/ 1904950 h 1904950"/>
              <a:gd name="connsiteX3" fmla="*/ 0 w 1602656"/>
              <a:gd name="connsiteY3" fmla="*/ 1904950 h 1904950"/>
            </a:gdLst>
            <a:ahLst/>
            <a:cxnLst>
              <a:cxn ang="0">
                <a:pos x="connsiteX0" y="connsiteY0"/>
              </a:cxn>
              <a:cxn ang="0">
                <a:pos x="connsiteX1" y="connsiteY1"/>
              </a:cxn>
              <a:cxn ang="0">
                <a:pos x="connsiteX2" y="connsiteY2"/>
              </a:cxn>
              <a:cxn ang="0">
                <a:pos x="connsiteX3" y="connsiteY3"/>
              </a:cxn>
            </a:cxnLst>
            <a:rect l="l" t="t" r="r" b="b"/>
            <a:pathLst>
              <a:path w="1602656" h="1904950">
                <a:moveTo>
                  <a:pt x="0" y="0"/>
                </a:moveTo>
                <a:lnTo>
                  <a:pt x="1602656" y="0"/>
                </a:lnTo>
                <a:lnTo>
                  <a:pt x="1602656" y="1904950"/>
                </a:lnTo>
                <a:lnTo>
                  <a:pt x="0" y="190495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1561626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2_自定义版式">
    <p:spTree>
      <p:nvGrpSpPr>
        <p:cNvPr id="1" name=""/>
        <p:cNvGrpSpPr/>
        <p:nvPr/>
      </p:nvGrpSpPr>
      <p:grpSpPr>
        <a:xfrm>
          <a:off x="0" y="0"/>
          <a:ext cx="0" cy="0"/>
          <a:chOff x="0" y="0"/>
          <a:chExt cx="0" cy="0"/>
        </a:xfrm>
      </p:grpSpPr>
      <p:sp>
        <p:nvSpPr>
          <p:cNvPr id="11" name="图片占位符 10"/>
          <p:cNvSpPr>
            <a:spLocks noGrp="1"/>
          </p:cNvSpPr>
          <p:nvPr>
            <p:ph type="pic" sz="quarter" idx="10"/>
          </p:nvPr>
        </p:nvSpPr>
        <p:spPr>
          <a:xfrm>
            <a:off x="2" y="1386348"/>
            <a:ext cx="5102941" cy="1961588"/>
          </a:xfrm>
          <a:custGeom>
            <a:avLst/>
            <a:gdLst>
              <a:gd name="connsiteX0" fmla="*/ 0 w 5102941"/>
              <a:gd name="connsiteY0" fmla="*/ 0 h 1961588"/>
              <a:gd name="connsiteX1" fmla="*/ 5102941 w 5102941"/>
              <a:gd name="connsiteY1" fmla="*/ 0 h 1961588"/>
              <a:gd name="connsiteX2" fmla="*/ 5102941 w 5102941"/>
              <a:gd name="connsiteY2" fmla="*/ 1961588 h 1961588"/>
              <a:gd name="connsiteX3" fmla="*/ 0 w 5102941"/>
              <a:gd name="connsiteY3" fmla="*/ 1961588 h 1961588"/>
            </a:gdLst>
            <a:ahLst/>
            <a:cxnLst>
              <a:cxn ang="0">
                <a:pos x="connsiteX0" y="connsiteY0"/>
              </a:cxn>
              <a:cxn ang="0">
                <a:pos x="connsiteX1" y="connsiteY1"/>
              </a:cxn>
              <a:cxn ang="0">
                <a:pos x="connsiteX2" y="connsiteY2"/>
              </a:cxn>
              <a:cxn ang="0">
                <a:pos x="connsiteX3" y="connsiteY3"/>
              </a:cxn>
            </a:cxnLst>
            <a:rect l="l" t="t" r="r" b="b"/>
            <a:pathLst>
              <a:path w="5102941" h="1961588">
                <a:moveTo>
                  <a:pt x="0" y="0"/>
                </a:moveTo>
                <a:lnTo>
                  <a:pt x="5102941" y="0"/>
                </a:lnTo>
                <a:lnTo>
                  <a:pt x="5102941" y="1961588"/>
                </a:lnTo>
                <a:lnTo>
                  <a:pt x="0" y="1961588"/>
                </a:lnTo>
                <a:close/>
              </a:path>
            </a:pathLst>
          </a:custGeom>
        </p:spPr>
        <p:txBody>
          <a:bodyPr wrap="square">
            <a:noAutofit/>
          </a:bodyPr>
          <a:lstStyle/>
          <a:p>
            <a:endParaRPr lang="zh-CN" altLang="en-US" dirty="0"/>
          </a:p>
        </p:txBody>
      </p:sp>
      <p:sp>
        <p:nvSpPr>
          <p:cNvPr id="13" name="图片占位符 12"/>
          <p:cNvSpPr>
            <a:spLocks noGrp="1"/>
          </p:cNvSpPr>
          <p:nvPr>
            <p:ph type="pic" sz="quarter" idx="11"/>
          </p:nvPr>
        </p:nvSpPr>
        <p:spPr>
          <a:xfrm>
            <a:off x="2" y="3612379"/>
            <a:ext cx="5102941" cy="1961588"/>
          </a:xfrm>
          <a:custGeom>
            <a:avLst/>
            <a:gdLst>
              <a:gd name="connsiteX0" fmla="*/ 0 w 5102941"/>
              <a:gd name="connsiteY0" fmla="*/ 0 h 1961588"/>
              <a:gd name="connsiteX1" fmla="*/ 5102941 w 5102941"/>
              <a:gd name="connsiteY1" fmla="*/ 0 h 1961588"/>
              <a:gd name="connsiteX2" fmla="*/ 5102941 w 5102941"/>
              <a:gd name="connsiteY2" fmla="*/ 1961588 h 1961588"/>
              <a:gd name="connsiteX3" fmla="*/ 0 w 5102941"/>
              <a:gd name="connsiteY3" fmla="*/ 1961588 h 1961588"/>
            </a:gdLst>
            <a:ahLst/>
            <a:cxnLst>
              <a:cxn ang="0">
                <a:pos x="connsiteX0" y="connsiteY0"/>
              </a:cxn>
              <a:cxn ang="0">
                <a:pos x="connsiteX1" y="connsiteY1"/>
              </a:cxn>
              <a:cxn ang="0">
                <a:pos x="connsiteX2" y="connsiteY2"/>
              </a:cxn>
              <a:cxn ang="0">
                <a:pos x="connsiteX3" y="connsiteY3"/>
              </a:cxn>
            </a:cxnLst>
            <a:rect l="l" t="t" r="r" b="b"/>
            <a:pathLst>
              <a:path w="5102941" h="1961588">
                <a:moveTo>
                  <a:pt x="0" y="0"/>
                </a:moveTo>
                <a:lnTo>
                  <a:pt x="5102941" y="0"/>
                </a:lnTo>
                <a:lnTo>
                  <a:pt x="5102941" y="1961588"/>
                </a:lnTo>
                <a:lnTo>
                  <a:pt x="0" y="1961588"/>
                </a:lnTo>
                <a:close/>
              </a:path>
            </a:pathLst>
          </a:custGeom>
        </p:spPr>
        <p:txBody>
          <a:bodyPr wrap="square">
            <a:noAutofit/>
          </a:bodyPr>
          <a:lstStyle/>
          <a:p>
            <a:endParaRPr lang="zh-CN" altLang="en-US"/>
          </a:p>
        </p:txBody>
      </p:sp>
      <p:sp>
        <p:nvSpPr>
          <p:cNvPr id="12" name="图片占位符 11"/>
          <p:cNvSpPr>
            <a:spLocks noGrp="1"/>
          </p:cNvSpPr>
          <p:nvPr>
            <p:ph type="pic" sz="quarter" idx="12"/>
          </p:nvPr>
        </p:nvSpPr>
        <p:spPr>
          <a:xfrm>
            <a:off x="5309419" y="1386349"/>
            <a:ext cx="6882582" cy="4187619"/>
          </a:xfrm>
          <a:custGeom>
            <a:avLst/>
            <a:gdLst>
              <a:gd name="connsiteX0" fmla="*/ 0 w 6882582"/>
              <a:gd name="connsiteY0" fmla="*/ 0 h 4187619"/>
              <a:gd name="connsiteX1" fmla="*/ 6882582 w 6882582"/>
              <a:gd name="connsiteY1" fmla="*/ 0 h 4187619"/>
              <a:gd name="connsiteX2" fmla="*/ 6882582 w 6882582"/>
              <a:gd name="connsiteY2" fmla="*/ 4187619 h 4187619"/>
              <a:gd name="connsiteX3" fmla="*/ 0 w 6882582"/>
              <a:gd name="connsiteY3" fmla="*/ 4187619 h 4187619"/>
            </a:gdLst>
            <a:ahLst/>
            <a:cxnLst>
              <a:cxn ang="0">
                <a:pos x="connsiteX0" y="connsiteY0"/>
              </a:cxn>
              <a:cxn ang="0">
                <a:pos x="connsiteX1" y="connsiteY1"/>
              </a:cxn>
              <a:cxn ang="0">
                <a:pos x="connsiteX2" y="connsiteY2"/>
              </a:cxn>
              <a:cxn ang="0">
                <a:pos x="connsiteX3" y="connsiteY3"/>
              </a:cxn>
            </a:cxnLst>
            <a:rect l="l" t="t" r="r" b="b"/>
            <a:pathLst>
              <a:path w="6882582" h="4187619">
                <a:moveTo>
                  <a:pt x="0" y="0"/>
                </a:moveTo>
                <a:lnTo>
                  <a:pt x="6882582" y="0"/>
                </a:lnTo>
                <a:lnTo>
                  <a:pt x="6882582" y="4187619"/>
                </a:lnTo>
                <a:lnTo>
                  <a:pt x="0" y="4187619"/>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2046832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1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8572500" y="0"/>
            <a:ext cx="3619500" cy="6858000"/>
          </a:xfrm>
          <a:custGeom>
            <a:avLst/>
            <a:gdLst>
              <a:gd name="connsiteX0" fmla="*/ 0 w 3619500"/>
              <a:gd name="connsiteY0" fmla="*/ 0 h 6858000"/>
              <a:gd name="connsiteX1" fmla="*/ 3619500 w 3619500"/>
              <a:gd name="connsiteY1" fmla="*/ 0 h 6858000"/>
              <a:gd name="connsiteX2" fmla="*/ 3619500 w 3619500"/>
              <a:gd name="connsiteY2" fmla="*/ 6858000 h 6858000"/>
              <a:gd name="connsiteX3" fmla="*/ 0 w 36195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619500" h="6858000">
                <a:moveTo>
                  <a:pt x="0" y="0"/>
                </a:moveTo>
                <a:lnTo>
                  <a:pt x="3619500" y="0"/>
                </a:lnTo>
                <a:lnTo>
                  <a:pt x="3619500" y="6858000"/>
                </a:lnTo>
                <a:lnTo>
                  <a:pt x="0" y="68580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818923435"/>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9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0" y="2772697"/>
            <a:ext cx="12192000" cy="4085303"/>
          </a:xfrm>
          <a:custGeom>
            <a:avLst/>
            <a:gdLst>
              <a:gd name="connsiteX0" fmla="*/ 0 w 12192000"/>
              <a:gd name="connsiteY0" fmla="*/ 0 h 4085303"/>
              <a:gd name="connsiteX1" fmla="*/ 12192000 w 12192000"/>
              <a:gd name="connsiteY1" fmla="*/ 0 h 4085303"/>
              <a:gd name="connsiteX2" fmla="*/ 12192000 w 12192000"/>
              <a:gd name="connsiteY2" fmla="*/ 4085303 h 4085303"/>
              <a:gd name="connsiteX3" fmla="*/ 0 w 12192000"/>
              <a:gd name="connsiteY3" fmla="*/ 4085303 h 4085303"/>
            </a:gdLst>
            <a:ahLst/>
            <a:cxnLst>
              <a:cxn ang="0">
                <a:pos x="connsiteX0" y="connsiteY0"/>
              </a:cxn>
              <a:cxn ang="0">
                <a:pos x="connsiteX1" y="connsiteY1"/>
              </a:cxn>
              <a:cxn ang="0">
                <a:pos x="connsiteX2" y="connsiteY2"/>
              </a:cxn>
              <a:cxn ang="0">
                <a:pos x="connsiteX3" y="connsiteY3"/>
              </a:cxn>
            </a:cxnLst>
            <a:rect l="l" t="t" r="r" b="b"/>
            <a:pathLst>
              <a:path w="12192000" h="4085303">
                <a:moveTo>
                  <a:pt x="0" y="0"/>
                </a:moveTo>
                <a:lnTo>
                  <a:pt x="12192000" y="0"/>
                </a:lnTo>
                <a:lnTo>
                  <a:pt x="12192000" y="4085303"/>
                </a:lnTo>
                <a:lnTo>
                  <a:pt x="0" y="4085303"/>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7135935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8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0" y="0"/>
            <a:ext cx="5676900" cy="6858000"/>
          </a:xfrm>
          <a:custGeom>
            <a:avLst/>
            <a:gdLst>
              <a:gd name="connsiteX0" fmla="*/ 0 w 5676900"/>
              <a:gd name="connsiteY0" fmla="*/ 0 h 6858000"/>
              <a:gd name="connsiteX1" fmla="*/ 5676900 w 5676900"/>
              <a:gd name="connsiteY1" fmla="*/ 0 h 6858000"/>
              <a:gd name="connsiteX2" fmla="*/ 5676900 w 5676900"/>
              <a:gd name="connsiteY2" fmla="*/ 6858000 h 6858000"/>
              <a:gd name="connsiteX3" fmla="*/ 0 w 56769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5676900" h="6858000">
                <a:moveTo>
                  <a:pt x="0" y="0"/>
                </a:moveTo>
                <a:lnTo>
                  <a:pt x="5676900" y="0"/>
                </a:lnTo>
                <a:lnTo>
                  <a:pt x="5676900" y="6858000"/>
                </a:lnTo>
                <a:lnTo>
                  <a:pt x="0" y="68580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986926893"/>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7_自定义版式">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228600" y="1295400"/>
            <a:ext cx="2775974" cy="5257800"/>
          </a:xfrm>
          <a:custGeom>
            <a:avLst/>
            <a:gdLst>
              <a:gd name="connsiteX0" fmla="*/ 0 w 2775974"/>
              <a:gd name="connsiteY0" fmla="*/ 0 h 5257800"/>
              <a:gd name="connsiteX1" fmla="*/ 2775974 w 2775974"/>
              <a:gd name="connsiteY1" fmla="*/ 0 h 5257800"/>
              <a:gd name="connsiteX2" fmla="*/ 2775974 w 2775974"/>
              <a:gd name="connsiteY2" fmla="*/ 5257800 h 5257800"/>
              <a:gd name="connsiteX3" fmla="*/ 0 w 2775974"/>
              <a:gd name="connsiteY3" fmla="*/ 5257800 h 5257800"/>
            </a:gdLst>
            <a:ahLst/>
            <a:cxnLst>
              <a:cxn ang="0">
                <a:pos x="connsiteX0" y="connsiteY0"/>
              </a:cxn>
              <a:cxn ang="0">
                <a:pos x="connsiteX1" y="connsiteY1"/>
              </a:cxn>
              <a:cxn ang="0">
                <a:pos x="connsiteX2" y="connsiteY2"/>
              </a:cxn>
              <a:cxn ang="0">
                <a:pos x="connsiteX3" y="connsiteY3"/>
              </a:cxn>
            </a:cxnLst>
            <a:rect l="l" t="t" r="r" b="b"/>
            <a:pathLst>
              <a:path w="2775974" h="5257800">
                <a:moveTo>
                  <a:pt x="0" y="0"/>
                </a:moveTo>
                <a:lnTo>
                  <a:pt x="2775974" y="0"/>
                </a:lnTo>
                <a:lnTo>
                  <a:pt x="2775974" y="5257800"/>
                </a:lnTo>
                <a:lnTo>
                  <a:pt x="0" y="5257800"/>
                </a:lnTo>
                <a:close/>
              </a:path>
            </a:pathLst>
          </a:custGeom>
        </p:spPr>
        <p:txBody>
          <a:bodyPr wrap="square">
            <a:noAutofit/>
          </a:bodyPr>
          <a:lstStyle/>
          <a:p>
            <a:endParaRPr lang="zh-CN" altLang="en-US"/>
          </a:p>
        </p:txBody>
      </p:sp>
      <p:sp>
        <p:nvSpPr>
          <p:cNvPr id="13" name="图片占位符 12"/>
          <p:cNvSpPr>
            <a:spLocks noGrp="1"/>
          </p:cNvSpPr>
          <p:nvPr>
            <p:ph type="pic" sz="quarter" idx="11"/>
          </p:nvPr>
        </p:nvSpPr>
        <p:spPr>
          <a:xfrm>
            <a:off x="3214875" y="1295400"/>
            <a:ext cx="2775974" cy="5257800"/>
          </a:xfrm>
          <a:custGeom>
            <a:avLst/>
            <a:gdLst>
              <a:gd name="connsiteX0" fmla="*/ 0 w 2775974"/>
              <a:gd name="connsiteY0" fmla="*/ 0 h 5257800"/>
              <a:gd name="connsiteX1" fmla="*/ 2775974 w 2775974"/>
              <a:gd name="connsiteY1" fmla="*/ 0 h 5257800"/>
              <a:gd name="connsiteX2" fmla="*/ 2775974 w 2775974"/>
              <a:gd name="connsiteY2" fmla="*/ 5257800 h 5257800"/>
              <a:gd name="connsiteX3" fmla="*/ 0 w 2775974"/>
              <a:gd name="connsiteY3" fmla="*/ 5257800 h 5257800"/>
            </a:gdLst>
            <a:ahLst/>
            <a:cxnLst>
              <a:cxn ang="0">
                <a:pos x="connsiteX0" y="connsiteY0"/>
              </a:cxn>
              <a:cxn ang="0">
                <a:pos x="connsiteX1" y="connsiteY1"/>
              </a:cxn>
              <a:cxn ang="0">
                <a:pos x="connsiteX2" y="connsiteY2"/>
              </a:cxn>
              <a:cxn ang="0">
                <a:pos x="connsiteX3" y="connsiteY3"/>
              </a:cxn>
            </a:cxnLst>
            <a:rect l="l" t="t" r="r" b="b"/>
            <a:pathLst>
              <a:path w="2775974" h="5257800">
                <a:moveTo>
                  <a:pt x="0" y="0"/>
                </a:moveTo>
                <a:lnTo>
                  <a:pt x="2775974" y="0"/>
                </a:lnTo>
                <a:lnTo>
                  <a:pt x="2775974" y="5257800"/>
                </a:lnTo>
                <a:lnTo>
                  <a:pt x="0" y="5257800"/>
                </a:lnTo>
                <a:close/>
              </a:path>
            </a:pathLst>
          </a:custGeom>
        </p:spPr>
        <p:txBody>
          <a:bodyPr wrap="square">
            <a:noAutofit/>
          </a:bodyPr>
          <a:lstStyle/>
          <a:p>
            <a:endParaRPr lang="zh-CN" altLang="en-US"/>
          </a:p>
        </p:txBody>
      </p:sp>
      <p:sp>
        <p:nvSpPr>
          <p:cNvPr id="14" name="图片占位符 13"/>
          <p:cNvSpPr>
            <a:spLocks noGrp="1"/>
          </p:cNvSpPr>
          <p:nvPr>
            <p:ph type="pic" sz="quarter" idx="12"/>
          </p:nvPr>
        </p:nvSpPr>
        <p:spPr>
          <a:xfrm>
            <a:off x="6201151" y="1295400"/>
            <a:ext cx="2775974" cy="5257800"/>
          </a:xfrm>
          <a:custGeom>
            <a:avLst/>
            <a:gdLst>
              <a:gd name="connsiteX0" fmla="*/ 0 w 2775974"/>
              <a:gd name="connsiteY0" fmla="*/ 0 h 5257800"/>
              <a:gd name="connsiteX1" fmla="*/ 2775974 w 2775974"/>
              <a:gd name="connsiteY1" fmla="*/ 0 h 5257800"/>
              <a:gd name="connsiteX2" fmla="*/ 2775974 w 2775974"/>
              <a:gd name="connsiteY2" fmla="*/ 5257800 h 5257800"/>
              <a:gd name="connsiteX3" fmla="*/ 0 w 2775974"/>
              <a:gd name="connsiteY3" fmla="*/ 5257800 h 5257800"/>
            </a:gdLst>
            <a:ahLst/>
            <a:cxnLst>
              <a:cxn ang="0">
                <a:pos x="connsiteX0" y="connsiteY0"/>
              </a:cxn>
              <a:cxn ang="0">
                <a:pos x="connsiteX1" y="connsiteY1"/>
              </a:cxn>
              <a:cxn ang="0">
                <a:pos x="connsiteX2" y="connsiteY2"/>
              </a:cxn>
              <a:cxn ang="0">
                <a:pos x="connsiteX3" y="connsiteY3"/>
              </a:cxn>
            </a:cxnLst>
            <a:rect l="l" t="t" r="r" b="b"/>
            <a:pathLst>
              <a:path w="2775974" h="5257800">
                <a:moveTo>
                  <a:pt x="0" y="0"/>
                </a:moveTo>
                <a:lnTo>
                  <a:pt x="2775974" y="0"/>
                </a:lnTo>
                <a:lnTo>
                  <a:pt x="2775974" y="5257800"/>
                </a:lnTo>
                <a:lnTo>
                  <a:pt x="0" y="5257800"/>
                </a:lnTo>
                <a:close/>
              </a:path>
            </a:pathLst>
          </a:custGeom>
        </p:spPr>
        <p:txBody>
          <a:bodyPr wrap="square">
            <a:noAutofit/>
          </a:bodyPr>
          <a:lstStyle/>
          <a:p>
            <a:endParaRPr lang="zh-CN" altLang="en-US"/>
          </a:p>
        </p:txBody>
      </p:sp>
      <p:sp>
        <p:nvSpPr>
          <p:cNvPr id="15" name="图片占位符 14"/>
          <p:cNvSpPr>
            <a:spLocks noGrp="1"/>
          </p:cNvSpPr>
          <p:nvPr>
            <p:ph type="pic" sz="quarter" idx="13"/>
          </p:nvPr>
        </p:nvSpPr>
        <p:spPr>
          <a:xfrm>
            <a:off x="9187426" y="1295400"/>
            <a:ext cx="2775974" cy="5257800"/>
          </a:xfrm>
          <a:custGeom>
            <a:avLst/>
            <a:gdLst>
              <a:gd name="connsiteX0" fmla="*/ 0 w 2775974"/>
              <a:gd name="connsiteY0" fmla="*/ 0 h 5257800"/>
              <a:gd name="connsiteX1" fmla="*/ 2775974 w 2775974"/>
              <a:gd name="connsiteY1" fmla="*/ 0 h 5257800"/>
              <a:gd name="connsiteX2" fmla="*/ 2775974 w 2775974"/>
              <a:gd name="connsiteY2" fmla="*/ 5257800 h 5257800"/>
              <a:gd name="connsiteX3" fmla="*/ 0 w 2775974"/>
              <a:gd name="connsiteY3" fmla="*/ 5257800 h 5257800"/>
            </a:gdLst>
            <a:ahLst/>
            <a:cxnLst>
              <a:cxn ang="0">
                <a:pos x="connsiteX0" y="connsiteY0"/>
              </a:cxn>
              <a:cxn ang="0">
                <a:pos x="connsiteX1" y="connsiteY1"/>
              </a:cxn>
              <a:cxn ang="0">
                <a:pos x="connsiteX2" y="connsiteY2"/>
              </a:cxn>
              <a:cxn ang="0">
                <a:pos x="connsiteX3" y="connsiteY3"/>
              </a:cxn>
            </a:cxnLst>
            <a:rect l="l" t="t" r="r" b="b"/>
            <a:pathLst>
              <a:path w="2775974" h="5257800">
                <a:moveTo>
                  <a:pt x="0" y="0"/>
                </a:moveTo>
                <a:lnTo>
                  <a:pt x="2775974" y="0"/>
                </a:lnTo>
                <a:lnTo>
                  <a:pt x="2775974" y="5257800"/>
                </a:lnTo>
                <a:lnTo>
                  <a:pt x="0" y="52578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9659624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6_自定义版式">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0" y="0"/>
            <a:ext cx="6096000" cy="6858000"/>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0 w 6096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096000" h="6858000">
                <a:moveTo>
                  <a:pt x="0" y="0"/>
                </a:moveTo>
                <a:lnTo>
                  <a:pt x="6096000" y="0"/>
                </a:lnTo>
                <a:lnTo>
                  <a:pt x="6096000" y="6858000"/>
                </a:lnTo>
                <a:lnTo>
                  <a:pt x="0" y="6858000"/>
                </a:lnTo>
                <a:close/>
              </a:path>
            </a:pathLst>
          </a:custGeom>
        </p:spPr>
        <p:txBody>
          <a:bodyPr wrap="square">
            <a:noAutofit/>
          </a:bodyPr>
          <a:lstStyle/>
          <a:p>
            <a:endParaRPr lang="zh-CN" altLang="en-US"/>
          </a:p>
        </p:txBody>
      </p:sp>
      <p:sp>
        <p:nvSpPr>
          <p:cNvPr id="10" name="图片占位符 9"/>
          <p:cNvSpPr>
            <a:spLocks noGrp="1"/>
          </p:cNvSpPr>
          <p:nvPr>
            <p:ph type="pic" sz="quarter" idx="11"/>
          </p:nvPr>
        </p:nvSpPr>
        <p:spPr>
          <a:xfrm>
            <a:off x="7010400" y="596900"/>
            <a:ext cx="3886200" cy="1714500"/>
          </a:xfrm>
          <a:custGeom>
            <a:avLst/>
            <a:gdLst>
              <a:gd name="connsiteX0" fmla="*/ 0 w 3886200"/>
              <a:gd name="connsiteY0" fmla="*/ 0 h 1714500"/>
              <a:gd name="connsiteX1" fmla="*/ 3886200 w 3886200"/>
              <a:gd name="connsiteY1" fmla="*/ 0 h 1714500"/>
              <a:gd name="connsiteX2" fmla="*/ 3886200 w 3886200"/>
              <a:gd name="connsiteY2" fmla="*/ 1714500 h 1714500"/>
              <a:gd name="connsiteX3" fmla="*/ 0 w 3886200"/>
              <a:gd name="connsiteY3" fmla="*/ 1714500 h 1714500"/>
            </a:gdLst>
            <a:ahLst/>
            <a:cxnLst>
              <a:cxn ang="0">
                <a:pos x="connsiteX0" y="connsiteY0"/>
              </a:cxn>
              <a:cxn ang="0">
                <a:pos x="connsiteX1" y="connsiteY1"/>
              </a:cxn>
              <a:cxn ang="0">
                <a:pos x="connsiteX2" y="connsiteY2"/>
              </a:cxn>
              <a:cxn ang="0">
                <a:pos x="connsiteX3" y="connsiteY3"/>
              </a:cxn>
            </a:cxnLst>
            <a:rect l="l" t="t" r="r" b="b"/>
            <a:pathLst>
              <a:path w="3886200" h="1714500">
                <a:moveTo>
                  <a:pt x="0" y="0"/>
                </a:moveTo>
                <a:lnTo>
                  <a:pt x="3886200" y="0"/>
                </a:lnTo>
                <a:lnTo>
                  <a:pt x="3886200" y="1714500"/>
                </a:lnTo>
                <a:lnTo>
                  <a:pt x="0" y="1714500"/>
                </a:lnTo>
                <a:close/>
              </a:path>
            </a:pathLst>
          </a:custGeom>
        </p:spPr>
        <p:txBody>
          <a:bodyPr wrap="square">
            <a:noAutofit/>
          </a:bodyPr>
          <a:lstStyle/>
          <a:p>
            <a:endParaRPr lang="zh-CN" altLang="en-US"/>
          </a:p>
        </p:txBody>
      </p:sp>
      <p:sp>
        <p:nvSpPr>
          <p:cNvPr id="11" name="图片占位符 10"/>
          <p:cNvSpPr>
            <a:spLocks noGrp="1"/>
          </p:cNvSpPr>
          <p:nvPr>
            <p:ph type="pic" sz="quarter" idx="12"/>
          </p:nvPr>
        </p:nvSpPr>
        <p:spPr>
          <a:xfrm>
            <a:off x="7010400" y="3579956"/>
            <a:ext cx="3886200" cy="1714500"/>
          </a:xfrm>
          <a:custGeom>
            <a:avLst/>
            <a:gdLst>
              <a:gd name="connsiteX0" fmla="*/ 0 w 3886200"/>
              <a:gd name="connsiteY0" fmla="*/ 0 h 1714500"/>
              <a:gd name="connsiteX1" fmla="*/ 3886200 w 3886200"/>
              <a:gd name="connsiteY1" fmla="*/ 0 h 1714500"/>
              <a:gd name="connsiteX2" fmla="*/ 3886200 w 3886200"/>
              <a:gd name="connsiteY2" fmla="*/ 1714500 h 1714500"/>
              <a:gd name="connsiteX3" fmla="*/ 0 w 3886200"/>
              <a:gd name="connsiteY3" fmla="*/ 1714500 h 1714500"/>
            </a:gdLst>
            <a:ahLst/>
            <a:cxnLst>
              <a:cxn ang="0">
                <a:pos x="connsiteX0" y="connsiteY0"/>
              </a:cxn>
              <a:cxn ang="0">
                <a:pos x="connsiteX1" y="connsiteY1"/>
              </a:cxn>
              <a:cxn ang="0">
                <a:pos x="connsiteX2" y="connsiteY2"/>
              </a:cxn>
              <a:cxn ang="0">
                <a:pos x="connsiteX3" y="connsiteY3"/>
              </a:cxn>
            </a:cxnLst>
            <a:rect l="l" t="t" r="r" b="b"/>
            <a:pathLst>
              <a:path w="3886200" h="1714500">
                <a:moveTo>
                  <a:pt x="0" y="0"/>
                </a:moveTo>
                <a:lnTo>
                  <a:pt x="3886200" y="0"/>
                </a:lnTo>
                <a:lnTo>
                  <a:pt x="3886200" y="1714500"/>
                </a:lnTo>
                <a:lnTo>
                  <a:pt x="0" y="17145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735484942"/>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5_自定义版式">
    <p:spTree>
      <p:nvGrpSpPr>
        <p:cNvPr id="1" name=""/>
        <p:cNvGrpSpPr/>
        <p:nvPr/>
      </p:nvGrpSpPr>
      <p:grpSpPr>
        <a:xfrm>
          <a:off x="0" y="0"/>
          <a:ext cx="0" cy="0"/>
          <a:chOff x="0" y="0"/>
          <a:chExt cx="0" cy="0"/>
        </a:xfrm>
      </p:grpSpPr>
      <p:sp>
        <p:nvSpPr>
          <p:cNvPr id="14" name="图片占位符 13"/>
          <p:cNvSpPr>
            <a:spLocks noGrp="1"/>
          </p:cNvSpPr>
          <p:nvPr>
            <p:ph type="pic" sz="quarter" idx="10"/>
          </p:nvPr>
        </p:nvSpPr>
        <p:spPr>
          <a:xfrm>
            <a:off x="0" y="1070734"/>
            <a:ext cx="1798940" cy="3539367"/>
          </a:xfrm>
          <a:custGeom>
            <a:avLst/>
            <a:gdLst>
              <a:gd name="connsiteX0" fmla="*/ 0 w 1798940"/>
              <a:gd name="connsiteY0" fmla="*/ 0 h 3539367"/>
              <a:gd name="connsiteX1" fmla="*/ 1798940 w 1798940"/>
              <a:gd name="connsiteY1" fmla="*/ 0 h 3539367"/>
              <a:gd name="connsiteX2" fmla="*/ 1798940 w 1798940"/>
              <a:gd name="connsiteY2" fmla="*/ 3539367 h 3539367"/>
              <a:gd name="connsiteX3" fmla="*/ 0 w 1798940"/>
              <a:gd name="connsiteY3" fmla="*/ 3539367 h 3539367"/>
            </a:gdLst>
            <a:ahLst/>
            <a:cxnLst>
              <a:cxn ang="0">
                <a:pos x="connsiteX0" y="connsiteY0"/>
              </a:cxn>
              <a:cxn ang="0">
                <a:pos x="connsiteX1" y="connsiteY1"/>
              </a:cxn>
              <a:cxn ang="0">
                <a:pos x="connsiteX2" y="connsiteY2"/>
              </a:cxn>
              <a:cxn ang="0">
                <a:pos x="connsiteX3" y="connsiteY3"/>
              </a:cxn>
            </a:cxnLst>
            <a:rect l="l" t="t" r="r" b="b"/>
            <a:pathLst>
              <a:path w="1798940" h="3539367">
                <a:moveTo>
                  <a:pt x="0" y="0"/>
                </a:moveTo>
                <a:lnTo>
                  <a:pt x="1798940" y="0"/>
                </a:lnTo>
                <a:lnTo>
                  <a:pt x="1798940" y="3539367"/>
                </a:lnTo>
                <a:lnTo>
                  <a:pt x="0" y="3539367"/>
                </a:lnTo>
                <a:close/>
              </a:path>
            </a:pathLst>
          </a:custGeom>
        </p:spPr>
        <p:txBody>
          <a:bodyPr wrap="square">
            <a:noAutofit/>
          </a:bodyPr>
          <a:lstStyle/>
          <a:p>
            <a:endParaRPr lang="zh-CN" altLang="en-US"/>
          </a:p>
        </p:txBody>
      </p:sp>
      <p:sp>
        <p:nvSpPr>
          <p:cNvPr id="15" name="图片占位符 14"/>
          <p:cNvSpPr>
            <a:spLocks noGrp="1"/>
          </p:cNvSpPr>
          <p:nvPr>
            <p:ph type="pic" sz="quarter" idx="11"/>
          </p:nvPr>
        </p:nvSpPr>
        <p:spPr>
          <a:xfrm>
            <a:off x="1956740" y="2"/>
            <a:ext cx="1798940" cy="3428999"/>
          </a:xfrm>
          <a:custGeom>
            <a:avLst/>
            <a:gdLst>
              <a:gd name="connsiteX0" fmla="*/ 0 w 1798940"/>
              <a:gd name="connsiteY0" fmla="*/ 0 h 3428999"/>
              <a:gd name="connsiteX1" fmla="*/ 1798940 w 1798940"/>
              <a:gd name="connsiteY1" fmla="*/ 0 h 3428999"/>
              <a:gd name="connsiteX2" fmla="*/ 1798940 w 1798940"/>
              <a:gd name="connsiteY2" fmla="*/ 3428999 h 3428999"/>
              <a:gd name="connsiteX3" fmla="*/ 0 w 1798940"/>
              <a:gd name="connsiteY3" fmla="*/ 3428999 h 3428999"/>
            </a:gdLst>
            <a:ahLst/>
            <a:cxnLst>
              <a:cxn ang="0">
                <a:pos x="connsiteX0" y="connsiteY0"/>
              </a:cxn>
              <a:cxn ang="0">
                <a:pos x="connsiteX1" y="connsiteY1"/>
              </a:cxn>
              <a:cxn ang="0">
                <a:pos x="connsiteX2" y="connsiteY2"/>
              </a:cxn>
              <a:cxn ang="0">
                <a:pos x="connsiteX3" y="connsiteY3"/>
              </a:cxn>
            </a:cxnLst>
            <a:rect l="l" t="t" r="r" b="b"/>
            <a:pathLst>
              <a:path w="1798940" h="3428999">
                <a:moveTo>
                  <a:pt x="0" y="0"/>
                </a:moveTo>
                <a:lnTo>
                  <a:pt x="1798940" y="0"/>
                </a:lnTo>
                <a:lnTo>
                  <a:pt x="1798940" y="3428999"/>
                </a:lnTo>
                <a:lnTo>
                  <a:pt x="0" y="3428999"/>
                </a:lnTo>
                <a:close/>
              </a:path>
            </a:pathLst>
          </a:custGeom>
        </p:spPr>
        <p:txBody>
          <a:bodyPr wrap="square">
            <a:noAutofit/>
          </a:bodyPr>
          <a:lstStyle/>
          <a:p>
            <a:endParaRPr lang="zh-CN" altLang="en-US"/>
          </a:p>
        </p:txBody>
      </p:sp>
      <p:sp>
        <p:nvSpPr>
          <p:cNvPr id="17" name="图片占位符 16"/>
          <p:cNvSpPr>
            <a:spLocks noGrp="1"/>
          </p:cNvSpPr>
          <p:nvPr>
            <p:ph type="pic" sz="quarter" idx="12"/>
          </p:nvPr>
        </p:nvSpPr>
        <p:spPr>
          <a:xfrm>
            <a:off x="3913481" y="1764728"/>
            <a:ext cx="1798940" cy="2845372"/>
          </a:xfrm>
          <a:custGeom>
            <a:avLst/>
            <a:gdLst>
              <a:gd name="connsiteX0" fmla="*/ 0 w 1798940"/>
              <a:gd name="connsiteY0" fmla="*/ 0 h 2845372"/>
              <a:gd name="connsiteX1" fmla="*/ 1798940 w 1798940"/>
              <a:gd name="connsiteY1" fmla="*/ 0 h 2845372"/>
              <a:gd name="connsiteX2" fmla="*/ 1798940 w 1798940"/>
              <a:gd name="connsiteY2" fmla="*/ 2845372 h 2845372"/>
              <a:gd name="connsiteX3" fmla="*/ 0 w 1798940"/>
              <a:gd name="connsiteY3" fmla="*/ 2845372 h 2845372"/>
            </a:gdLst>
            <a:ahLst/>
            <a:cxnLst>
              <a:cxn ang="0">
                <a:pos x="connsiteX0" y="connsiteY0"/>
              </a:cxn>
              <a:cxn ang="0">
                <a:pos x="connsiteX1" y="connsiteY1"/>
              </a:cxn>
              <a:cxn ang="0">
                <a:pos x="connsiteX2" y="connsiteY2"/>
              </a:cxn>
              <a:cxn ang="0">
                <a:pos x="connsiteX3" y="connsiteY3"/>
              </a:cxn>
            </a:cxnLst>
            <a:rect l="l" t="t" r="r" b="b"/>
            <a:pathLst>
              <a:path w="1798940" h="2845372">
                <a:moveTo>
                  <a:pt x="0" y="0"/>
                </a:moveTo>
                <a:lnTo>
                  <a:pt x="1798940" y="0"/>
                </a:lnTo>
                <a:lnTo>
                  <a:pt x="1798940" y="2845372"/>
                </a:lnTo>
                <a:lnTo>
                  <a:pt x="0" y="2845372"/>
                </a:lnTo>
                <a:close/>
              </a:path>
            </a:pathLst>
          </a:custGeom>
        </p:spPr>
        <p:txBody>
          <a:bodyPr wrap="square">
            <a:noAutofit/>
          </a:bodyPr>
          <a:lstStyle/>
          <a:p>
            <a:endParaRPr lang="zh-CN" altLang="en-US"/>
          </a:p>
        </p:txBody>
      </p:sp>
      <p:sp>
        <p:nvSpPr>
          <p:cNvPr id="16" name="图片占位符 15"/>
          <p:cNvSpPr>
            <a:spLocks noGrp="1"/>
          </p:cNvSpPr>
          <p:nvPr>
            <p:ph type="pic" sz="quarter" idx="13"/>
          </p:nvPr>
        </p:nvSpPr>
        <p:spPr>
          <a:xfrm>
            <a:off x="5870221" y="2"/>
            <a:ext cx="1798940" cy="4610099"/>
          </a:xfrm>
          <a:custGeom>
            <a:avLst/>
            <a:gdLst>
              <a:gd name="connsiteX0" fmla="*/ 0 w 1798940"/>
              <a:gd name="connsiteY0" fmla="*/ 0 h 4610099"/>
              <a:gd name="connsiteX1" fmla="*/ 1798940 w 1798940"/>
              <a:gd name="connsiteY1" fmla="*/ 0 h 4610099"/>
              <a:gd name="connsiteX2" fmla="*/ 1798940 w 1798940"/>
              <a:gd name="connsiteY2" fmla="*/ 4610099 h 4610099"/>
              <a:gd name="connsiteX3" fmla="*/ 0 w 1798940"/>
              <a:gd name="connsiteY3" fmla="*/ 4610099 h 4610099"/>
            </a:gdLst>
            <a:ahLst/>
            <a:cxnLst>
              <a:cxn ang="0">
                <a:pos x="connsiteX0" y="connsiteY0"/>
              </a:cxn>
              <a:cxn ang="0">
                <a:pos x="connsiteX1" y="connsiteY1"/>
              </a:cxn>
              <a:cxn ang="0">
                <a:pos x="connsiteX2" y="connsiteY2"/>
              </a:cxn>
              <a:cxn ang="0">
                <a:pos x="connsiteX3" y="connsiteY3"/>
              </a:cxn>
            </a:cxnLst>
            <a:rect l="l" t="t" r="r" b="b"/>
            <a:pathLst>
              <a:path w="1798940" h="4610099">
                <a:moveTo>
                  <a:pt x="0" y="0"/>
                </a:moveTo>
                <a:lnTo>
                  <a:pt x="1798940" y="0"/>
                </a:lnTo>
                <a:lnTo>
                  <a:pt x="1798940" y="4610099"/>
                </a:lnTo>
                <a:lnTo>
                  <a:pt x="0" y="4610099"/>
                </a:lnTo>
                <a:close/>
              </a:path>
            </a:pathLst>
          </a:custGeom>
        </p:spPr>
        <p:txBody>
          <a:bodyPr wrap="square">
            <a:noAutofit/>
          </a:bodyPr>
          <a:lstStyle/>
          <a:p>
            <a:endParaRPr lang="zh-CN" altLang="en-US"/>
          </a:p>
        </p:txBody>
      </p:sp>
      <p:sp>
        <p:nvSpPr>
          <p:cNvPr id="18" name="图片占位符 17"/>
          <p:cNvSpPr>
            <a:spLocks noGrp="1"/>
          </p:cNvSpPr>
          <p:nvPr>
            <p:ph type="pic" sz="quarter" idx="14"/>
          </p:nvPr>
        </p:nvSpPr>
        <p:spPr>
          <a:xfrm>
            <a:off x="1" y="4753040"/>
            <a:ext cx="7669161" cy="2104960"/>
          </a:xfrm>
          <a:custGeom>
            <a:avLst/>
            <a:gdLst>
              <a:gd name="connsiteX0" fmla="*/ 0 w 7669161"/>
              <a:gd name="connsiteY0" fmla="*/ 0 h 2104960"/>
              <a:gd name="connsiteX1" fmla="*/ 7669161 w 7669161"/>
              <a:gd name="connsiteY1" fmla="*/ 0 h 2104960"/>
              <a:gd name="connsiteX2" fmla="*/ 7669161 w 7669161"/>
              <a:gd name="connsiteY2" fmla="*/ 2104960 h 2104960"/>
              <a:gd name="connsiteX3" fmla="*/ 0 w 7669161"/>
              <a:gd name="connsiteY3" fmla="*/ 2104960 h 2104960"/>
            </a:gdLst>
            <a:ahLst/>
            <a:cxnLst>
              <a:cxn ang="0">
                <a:pos x="connsiteX0" y="connsiteY0"/>
              </a:cxn>
              <a:cxn ang="0">
                <a:pos x="connsiteX1" y="connsiteY1"/>
              </a:cxn>
              <a:cxn ang="0">
                <a:pos x="connsiteX2" y="connsiteY2"/>
              </a:cxn>
              <a:cxn ang="0">
                <a:pos x="connsiteX3" y="connsiteY3"/>
              </a:cxn>
            </a:cxnLst>
            <a:rect l="l" t="t" r="r" b="b"/>
            <a:pathLst>
              <a:path w="7669161" h="2104960">
                <a:moveTo>
                  <a:pt x="0" y="0"/>
                </a:moveTo>
                <a:lnTo>
                  <a:pt x="7669161" y="0"/>
                </a:lnTo>
                <a:lnTo>
                  <a:pt x="7669161" y="2104960"/>
                </a:lnTo>
                <a:lnTo>
                  <a:pt x="0" y="210496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5224015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4_自定义版式">
    <p:spTree>
      <p:nvGrpSpPr>
        <p:cNvPr id="1" name=""/>
        <p:cNvGrpSpPr/>
        <p:nvPr/>
      </p:nvGrpSpPr>
      <p:grpSpPr>
        <a:xfrm>
          <a:off x="0" y="0"/>
          <a:ext cx="0" cy="0"/>
          <a:chOff x="0" y="0"/>
          <a:chExt cx="0" cy="0"/>
        </a:xfrm>
      </p:grpSpPr>
      <p:sp>
        <p:nvSpPr>
          <p:cNvPr id="20" name="图片占位符 19"/>
          <p:cNvSpPr>
            <a:spLocks noGrp="1"/>
          </p:cNvSpPr>
          <p:nvPr>
            <p:ph type="pic" sz="quarter" idx="16"/>
          </p:nvPr>
        </p:nvSpPr>
        <p:spPr>
          <a:xfrm>
            <a:off x="10238536" y="0"/>
            <a:ext cx="1953464" cy="2625213"/>
          </a:xfrm>
          <a:custGeom>
            <a:avLst/>
            <a:gdLst>
              <a:gd name="connsiteX0" fmla="*/ 0 w 1953464"/>
              <a:gd name="connsiteY0" fmla="*/ 0 h 2625213"/>
              <a:gd name="connsiteX1" fmla="*/ 1953464 w 1953464"/>
              <a:gd name="connsiteY1" fmla="*/ 0 h 2625213"/>
              <a:gd name="connsiteX2" fmla="*/ 1953464 w 1953464"/>
              <a:gd name="connsiteY2" fmla="*/ 2625213 h 2625213"/>
              <a:gd name="connsiteX3" fmla="*/ 0 w 1953464"/>
              <a:gd name="connsiteY3" fmla="*/ 2625213 h 2625213"/>
            </a:gdLst>
            <a:ahLst/>
            <a:cxnLst>
              <a:cxn ang="0">
                <a:pos x="connsiteX0" y="connsiteY0"/>
              </a:cxn>
              <a:cxn ang="0">
                <a:pos x="connsiteX1" y="connsiteY1"/>
              </a:cxn>
              <a:cxn ang="0">
                <a:pos x="connsiteX2" y="connsiteY2"/>
              </a:cxn>
              <a:cxn ang="0">
                <a:pos x="connsiteX3" y="connsiteY3"/>
              </a:cxn>
            </a:cxnLst>
            <a:rect l="l" t="t" r="r" b="b"/>
            <a:pathLst>
              <a:path w="1953464" h="2625213">
                <a:moveTo>
                  <a:pt x="0" y="0"/>
                </a:moveTo>
                <a:lnTo>
                  <a:pt x="1953464" y="0"/>
                </a:lnTo>
                <a:lnTo>
                  <a:pt x="1953464" y="2625213"/>
                </a:lnTo>
                <a:lnTo>
                  <a:pt x="0" y="2625213"/>
                </a:lnTo>
                <a:close/>
              </a:path>
            </a:pathLst>
          </a:custGeom>
        </p:spPr>
        <p:txBody>
          <a:bodyPr wrap="square">
            <a:noAutofit/>
          </a:bodyPr>
          <a:lstStyle/>
          <a:p>
            <a:endParaRPr lang="zh-CN" altLang="en-US"/>
          </a:p>
        </p:txBody>
      </p:sp>
      <p:sp>
        <p:nvSpPr>
          <p:cNvPr id="26" name="图片占位符 25"/>
          <p:cNvSpPr>
            <a:spLocks noGrp="1"/>
          </p:cNvSpPr>
          <p:nvPr>
            <p:ph type="pic" sz="quarter" idx="10"/>
          </p:nvPr>
        </p:nvSpPr>
        <p:spPr>
          <a:xfrm>
            <a:off x="3864077" y="1592826"/>
            <a:ext cx="1953464" cy="2743200"/>
          </a:xfrm>
          <a:custGeom>
            <a:avLst/>
            <a:gdLst>
              <a:gd name="connsiteX0" fmla="*/ 0 w 1953464"/>
              <a:gd name="connsiteY0" fmla="*/ 0 h 2743200"/>
              <a:gd name="connsiteX1" fmla="*/ 1953464 w 1953464"/>
              <a:gd name="connsiteY1" fmla="*/ 0 h 2743200"/>
              <a:gd name="connsiteX2" fmla="*/ 1953464 w 1953464"/>
              <a:gd name="connsiteY2" fmla="*/ 2743200 h 2743200"/>
              <a:gd name="connsiteX3" fmla="*/ 0 w 1953464"/>
              <a:gd name="connsiteY3" fmla="*/ 2743200 h 2743200"/>
            </a:gdLst>
            <a:ahLst/>
            <a:cxnLst>
              <a:cxn ang="0">
                <a:pos x="connsiteX0" y="connsiteY0"/>
              </a:cxn>
              <a:cxn ang="0">
                <a:pos x="connsiteX1" y="connsiteY1"/>
              </a:cxn>
              <a:cxn ang="0">
                <a:pos x="connsiteX2" y="connsiteY2"/>
              </a:cxn>
              <a:cxn ang="0">
                <a:pos x="connsiteX3" y="connsiteY3"/>
              </a:cxn>
            </a:cxnLst>
            <a:rect l="l" t="t" r="r" b="b"/>
            <a:pathLst>
              <a:path w="1953464" h="2743200">
                <a:moveTo>
                  <a:pt x="0" y="0"/>
                </a:moveTo>
                <a:lnTo>
                  <a:pt x="1953464" y="0"/>
                </a:lnTo>
                <a:lnTo>
                  <a:pt x="1953464" y="2743200"/>
                </a:lnTo>
                <a:lnTo>
                  <a:pt x="0" y="2743200"/>
                </a:lnTo>
                <a:close/>
              </a:path>
            </a:pathLst>
          </a:custGeom>
        </p:spPr>
        <p:txBody>
          <a:bodyPr wrap="square">
            <a:noAutofit/>
          </a:bodyPr>
          <a:lstStyle/>
          <a:p>
            <a:endParaRPr lang="zh-CN" altLang="en-US"/>
          </a:p>
        </p:txBody>
      </p:sp>
      <p:sp>
        <p:nvSpPr>
          <p:cNvPr id="27" name="图片占位符 26"/>
          <p:cNvSpPr>
            <a:spLocks noGrp="1"/>
          </p:cNvSpPr>
          <p:nvPr>
            <p:ph type="pic" sz="quarter" idx="11"/>
          </p:nvPr>
        </p:nvSpPr>
        <p:spPr>
          <a:xfrm>
            <a:off x="3864077" y="4542504"/>
            <a:ext cx="1953464" cy="2315496"/>
          </a:xfrm>
          <a:custGeom>
            <a:avLst/>
            <a:gdLst>
              <a:gd name="connsiteX0" fmla="*/ 0 w 1953464"/>
              <a:gd name="connsiteY0" fmla="*/ 0 h 2315496"/>
              <a:gd name="connsiteX1" fmla="*/ 1953464 w 1953464"/>
              <a:gd name="connsiteY1" fmla="*/ 0 h 2315496"/>
              <a:gd name="connsiteX2" fmla="*/ 1953464 w 1953464"/>
              <a:gd name="connsiteY2" fmla="*/ 2315496 h 2315496"/>
              <a:gd name="connsiteX3" fmla="*/ 0 w 1953464"/>
              <a:gd name="connsiteY3" fmla="*/ 2315496 h 2315496"/>
            </a:gdLst>
            <a:ahLst/>
            <a:cxnLst>
              <a:cxn ang="0">
                <a:pos x="connsiteX0" y="connsiteY0"/>
              </a:cxn>
              <a:cxn ang="0">
                <a:pos x="connsiteX1" y="connsiteY1"/>
              </a:cxn>
              <a:cxn ang="0">
                <a:pos x="connsiteX2" y="connsiteY2"/>
              </a:cxn>
              <a:cxn ang="0">
                <a:pos x="connsiteX3" y="connsiteY3"/>
              </a:cxn>
            </a:cxnLst>
            <a:rect l="l" t="t" r="r" b="b"/>
            <a:pathLst>
              <a:path w="1953464" h="2315496">
                <a:moveTo>
                  <a:pt x="0" y="0"/>
                </a:moveTo>
                <a:lnTo>
                  <a:pt x="1953464" y="0"/>
                </a:lnTo>
                <a:lnTo>
                  <a:pt x="1953464" y="2315496"/>
                </a:lnTo>
                <a:lnTo>
                  <a:pt x="0" y="2315496"/>
                </a:lnTo>
                <a:close/>
              </a:path>
            </a:pathLst>
          </a:custGeom>
        </p:spPr>
        <p:txBody>
          <a:bodyPr wrap="square">
            <a:noAutofit/>
          </a:bodyPr>
          <a:lstStyle/>
          <a:p>
            <a:endParaRPr lang="zh-CN" altLang="en-US"/>
          </a:p>
        </p:txBody>
      </p:sp>
      <p:sp>
        <p:nvSpPr>
          <p:cNvPr id="22" name="图片占位符 21"/>
          <p:cNvSpPr>
            <a:spLocks noGrp="1"/>
          </p:cNvSpPr>
          <p:nvPr>
            <p:ph type="pic" sz="quarter" idx="12"/>
          </p:nvPr>
        </p:nvSpPr>
        <p:spPr>
          <a:xfrm>
            <a:off x="5988896" y="0"/>
            <a:ext cx="1953464" cy="2625213"/>
          </a:xfrm>
          <a:custGeom>
            <a:avLst/>
            <a:gdLst>
              <a:gd name="connsiteX0" fmla="*/ 0 w 1953464"/>
              <a:gd name="connsiteY0" fmla="*/ 0 h 2625213"/>
              <a:gd name="connsiteX1" fmla="*/ 1953464 w 1953464"/>
              <a:gd name="connsiteY1" fmla="*/ 0 h 2625213"/>
              <a:gd name="connsiteX2" fmla="*/ 1953464 w 1953464"/>
              <a:gd name="connsiteY2" fmla="*/ 2625213 h 2625213"/>
              <a:gd name="connsiteX3" fmla="*/ 0 w 1953464"/>
              <a:gd name="connsiteY3" fmla="*/ 2625213 h 2625213"/>
            </a:gdLst>
            <a:ahLst/>
            <a:cxnLst>
              <a:cxn ang="0">
                <a:pos x="connsiteX0" y="connsiteY0"/>
              </a:cxn>
              <a:cxn ang="0">
                <a:pos x="connsiteX1" y="connsiteY1"/>
              </a:cxn>
              <a:cxn ang="0">
                <a:pos x="connsiteX2" y="connsiteY2"/>
              </a:cxn>
              <a:cxn ang="0">
                <a:pos x="connsiteX3" y="connsiteY3"/>
              </a:cxn>
            </a:cxnLst>
            <a:rect l="l" t="t" r="r" b="b"/>
            <a:pathLst>
              <a:path w="1953464" h="2625213">
                <a:moveTo>
                  <a:pt x="0" y="0"/>
                </a:moveTo>
                <a:lnTo>
                  <a:pt x="1953464" y="0"/>
                </a:lnTo>
                <a:lnTo>
                  <a:pt x="1953464" y="2625213"/>
                </a:lnTo>
                <a:lnTo>
                  <a:pt x="0" y="2625213"/>
                </a:lnTo>
                <a:close/>
              </a:path>
            </a:pathLst>
          </a:custGeom>
        </p:spPr>
        <p:txBody>
          <a:bodyPr wrap="square">
            <a:noAutofit/>
          </a:bodyPr>
          <a:lstStyle/>
          <a:p>
            <a:endParaRPr lang="zh-CN" altLang="en-US"/>
          </a:p>
        </p:txBody>
      </p:sp>
      <p:sp>
        <p:nvSpPr>
          <p:cNvPr id="25" name="图片占位符 24"/>
          <p:cNvSpPr>
            <a:spLocks noGrp="1"/>
          </p:cNvSpPr>
          <p:nvPr>
            <p:ph type="pic" sz="quarter" idx="13"/>
          </p:nvPr>
        </p:nvSpPr>
        <p:spPr>
          <a:xfrm>
            <a:off x="5988896" y="2813898"/>
            <a:ext cx="1953464" cy="2849483"/>
          </a:xfrm>
          <a:custGeom>
            <a:avLst/>
            <a:gdLst>
              <a:gd name="connsiteX0" fmla="*/ 0 w 1953464"/>
              <a:gd name="connsiteY0" fmla="*/ 0 h 2849483"/>
              <a:gd name="connsiteX1" fmla="*/ 1953464 w 1953464"/>
              <a:gd name="connsiteY1" fmla="*/ 0 h 2849483"/>
              <a:gd name="connsiteX2" fmla="*/ 1953464 w 1953464"/>
              <a:gd name="connsiteY2" fmla="*/ 2849483 h 2849483"/>
              <a:gd name="connsiteX3" fmla="*/ 0 w 1953464"/>
              <a:gd name="connsiteY3" fmla="*/ 2849483 h 2849483"/>
            </a:gdLst>
            <a:ahLst/>
            <a:cxnLst>
              <a:cxn ang="0">
                <a:pos x="connsiteX0" y="connsiteY0"/>
              </a:cxn>
              <a:cxn ang="0">
                <a:pos x="connsiteX1" y="connsiteY1"/>
              </a:cxn>
              <a:cxn ang="0">
                <a:pos x="connsiteX2" y="connsiteY2"/>
              </a:cxn>
              <a:cxn ang="0">
                <a:pos x="connsiteX3" y="connsiteY3"/>
              </a:cxn>
            </a:cxnLst>
            <a:rect l="l" t="t" r="r" b="b"/>
            <a:pathLst>
              <a:path w="1953464" h="2849483">
                <a:moveTo>
                  <a:pt x="0" y="0"/>
                </a:moveTo>
                <a:lnTo>
                  <a:pt x="1953464" y="0"/>
                </a:lnTo>
                <a:lnTo>
                  <a:pt x="1953464" y="2849483"/>
                </a:lnTo>
                <a:lnTo>
                  <a:pt x="0" y="2849483"/>
                </a:lnTo>
                <a:close/>
              </a:path>
            </a:pathLst>
          </a:custGeom>
        </p:spPr>
        <p:txBody>
          <a:bodyPr wrap="square">
            <a:noAutofit/>
          </a:bodyPr>
          <a:lstStyle/>
          <a:p>
            <a:endParaRPr lang="zh-CN" altLang="en-US"/>
          </a:p>
        </p:txBody>
      </p:sp>
      <p:sp>
        <p:nvSpPr>
          <p:cNvPr id="23" name="图片占位符 22"/>
          <p:cNvSpPr>
            <a:spLocks noGrp="1"/>
          </p:cNvSpPr>
          <p:nvPr>
            <p:ph type="pic" sz="quarter" idx="14"/>
          </p:nvPr>
        </p:nvSpPr>
        <p:spPr>
          <a:xfrm>
            <a:off x="8113716" y="855406"/>
            <a:ext cx="1953464" cy="2920181"/>
          </a:xfrm>
          <a:custGeom>
            <a:avLst/>
            <a:gdLst>
              <a:gd name="connsiteX0" fmla="*/ 0 w 1953464"/>
              <a:gd name="connsiteY0" fmla="*/ 0 h 2920181"/>
              <a:gd name="connsiteX1" fmla="*/ 1953464 w 1953464"/>
              <a:gd name="connsiteY1" fmla="*/ 0 h 2920181"/>
              <a:gd name="connsiteX2" fmla="*/ 1953464 w 1953464"/>
              <a:gd name="connsiteY2" fmla="*/ 2920181 h 2920181"/>
              <a:gd name="connsiteX3" fmla="*/ 0 w 1953464"/>
              <a:gd name="connsiteY3" fmla="*/ 2920181 h 2920181"/>
            </a:gdLst>
            <a:ahLst/>
            <a:cxnLst>
              <a:cxn ang="0">
                <a:pos x="connsiteX0" y="connsiteY0"/>
              </a:cxn>
              <a:cxn ang="0">
                <a:pos x="connsiteX1" y="connsiteY1"/>
              </a:cxn>
              <a:cxn ang="0">
                <a:pos x="connsiteX2" y="connsiteY2"/>
              </a:cxn>
              <a:cxn ang="0">
                <a:pos x="connsiteX3" y="connsiteY3"/>
              </a:cxn>
            </a:cxnLst>
            <a:rect l="l" t="t" r="r" b="b"/>
            <a:pathLst>
              <a:path w="1953464" h="2920181">
                <a:moveTo>
                  <a:pt x="0" y="0"/>
                </a:moveTo>
                <a:lnTo>
                  <a:pt x="1953464" y="0"/>
                </a:lnTo>
                <a:lnTo>
                  <a:pt x="1953464" y="2920181"/>
                </a:lnTo>
                <a:lnTo>
                  <a:pt x="0" y="2920181"/>
                </a:lnTo>
                <a:close/>
              </a:path>
            </a:pathLst>
          </a:custGeom>
        </p:spPr>
        <p:txBody>
          <a:bodyPr wrap="square">
            <a:noAutofit/>
          </a:bodyPr>
          <a:lstStyle/>
          <a:p>
            <a:endParaRPr lang="zh-CN" altLang="en-US"/>
          </a:p>
        </p:txBody>
      </p:sp>
      <p:sp>
        <p:nvSpPr>
          <p:cNvPr id="24" name="图片占位符 23"/>
          <p:cNvSpPr>
            <a:spLocks noGrp="1"/>
          </p:cNvSpPr>
          <p:nvPr>
            <p:ph type="pic" sz="quarter" idx="15"/>
          </p:nvPr>
        </p:nvSpPr>
        <p:spPr>
          <a:xfrm>
            <a:off x="8113716" y="3952567"/>
            <a:ext cx="1953464" cy="2905433"/>
          </a:xfrm>
          <a:custGeom>
            <a:avLst/>
            <a:gdLst>
              <a:gd name="connsiteX0" fmla="*/ 0 w 1953464"/>
              <a:gd name="connsiteY0" fmla="*/ 0 h 2905433"/>
              <a:gd name="connsiteX1" fmla="*/ 1953464 w 1953464"/>
              <a:gd name="connsiteY1" fmla="*/ 0 h 2905433"/>
              <a:gd name="connsiteX2" fmla="*/ 1953464 w 1953464"/>
              <a:gd name="connsiteY2" fmla="*/ 2905433 h 2905433"/>
              <a:gd name="connsiteX3" fmla="*/ 0 w 1953464"/>
              <a:gd name="connsiteY3" fmla="*/ 2905433 h 2905433"/>
            </a:gdLst>
            <a:ahLst/>
            <a:cxnLst>
              <a:cxn ang="0">
                <a:pos x="connsiteX0" y="connsiteY0"/>
              </a:cxn>
              <a:cxn ang="0">
                <a:pos x="connsiteX1" y="connsiteY1"/>
              </a:cxn>
              <a:cxn ang="0">
                <a:pos x="connsiteX2" y="connsiteY2"/>
              </a:cxn>
              <a:cxn ang="0">
                <a:pos x="connsiteX3" y="connsiteY3"/>
              </a:cxn>
            </a:cxnLst>
            <a:rect l="l" t="t" r="r" b="b"/>
            <a:pathLst>
              <a:path w="1953464" h="2905433">
                <a:moveTo>
                  <a:pt x="0" y="0"/>
                </a:moveTo>
                <a:lnTo>
                  <a:pt x="1953464" y="0"/>
                </a:lnTo>
                <a:lnTo>
                  <a:pt x="1953464" y="2905433"/>
                </a:lnTo>
                <a:lnTo>
                  <a:pt x="0" y="2905433"/>
                </a:lnTo>
                <a:close/>
              </a:path>
            </a:pathLst>
          </a:custGeom>
        </p:spPr>
        <p:txBody>
          <a:bodyPr wrap="square">
            <a:noAutofit/>
          </a:bodyPr>
          <a:lstStyle/>
          <a:p>
            <a:endParaRPr lang="zh-CN" altLang="en-US"/>
          </a:p>
        </p:txBody>
      </p:sp>
      <p:sp>
        <p:nvSpPr>
          <p:cNvPr id="21" name="图片占位符 20"/>
          <p:cNvSpPr>
            <a:spLocks noGrp="1"/>
          </p:cNvSpPr>
          <p:nvPr>
            <p:ph type="pic" sz="quarter" idx="17"/>
          </p:nvPr>
        </p:nvSpPr>
        <p:spPr>
          <a:xfrm>
            <a:off x="10238536" y="2813898"/>
            <a:ext cx="1953464" cy="2407031"/>
          </a:xfrm>
          <a:custGeom>
            <a:avLst/>
            <a:gdLst>
              <a:gd name="connsiteX0" fmla="*/ 0 w 1953464"/>
              <a:gd name="connsiteY0" fmla="*/ 0 h 2407031"/>
              <a:gd name="connsiteX1" fmla="*/ 1953464 w 1953464"/>
              <a:gd name="connsiteY1" fmla="*/ 0 h 2407031"/>
              <a:gd name="connsiteX2" fmla="*/ 1953464 w 1953464"/>
              <a:gd name="connsiteY2" fmla="*/ 2407031 h 2407031"/>
              <a:gd name="connsiteX3" fmla="*/ 0 w 1953464"/>
              <a:gd name="connsiteY3" fmla="*/ 2407031 h 2407031"/>
            </a:gdLst>
            <a:ahLst/>
            <a:cxnLst>
              <a:cxn ang="0">
                <a:pos x="connsiteX0" y="connsiteY0"/>
              </a:cxn>
              <a:cxn ang="0">
                <a:pos x="connsiteX1" y="connsiteY1"/>
              </a:cxn>
              <a:cxn ang="0">
                <a:pos x="connsiteX2" y="connsiteY2"/>
              </a:cxn>
              <a:cxn ang="0">
                <a:pos x="connsiteX3" y="connsiteY3"/>
              </a:cxn>
            </a:cxnLst>
            <a:rect l="l" t="t" r="r" b="b"/>
            <a:pathLst>
              <a:path w="1953464" h="2407031">
                <a:moveTo>
                  <a:pt x="0" y="0"/>
                </a:moveTo>
                <a:lnTo>
                  <a:pt x="1953464" y="0"/>
                </a:lnTo>
                <a:lnTo>
                  <a:pt x="1953464" y="2407031"/>
                </a:lnTo>
                <a:lnTo>
                  <a:pt x="0" y="2407031"/>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821830782"/>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3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5043948" y="0"/>
            <a:ext cx="7148052" cy="6858000"/>
          </a:xfrm>
          <a:custGeom>
            <a:avLst/>
            <a:gdLst>
              <a:gd name="connsiteX0" fmla="*/ 0 w 7148052"/>
              <a:gd name="connsiteY0" fmla="*/ 0 h 6858000"/>
              <a:gd name="connsiteX1" fmla="*/ 7148052 w 7148052"/>
              <a:gd name="connsiteY1" fmla="*/ 0 h 6858000"/>
              <a:gd name="connsiteX2" fmla="*/ 7148052 w 7148052"/>
              <a:gd name="connsiteY2" fmla="*/ 6858000 h 6858000"/>
              <a:gd name="connsiteX3" fmla="*/ 0 w 71480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148052" h="6858000">
                <a:moveTo>
                  <a:pt x="0" y="0"/>
                </a:moveTo>
                <a:lnTo>
                  <a:pt x="7148052" y="0"/>
                </a:lnTo>
                <a:lnTo>
                  <a:pt x="7148052" y="6858000"/>
                </a:lnTo>
                <a:lnTo>
                  <a:pt x="0" y="68580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1644298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2_自定义版式">
    <p:spTree>
      <p:nvGrpSpPr>
        <p:cNvPr id="1" name=""/>
        <p:cNvGrpSpPr/>
        <p:nvPr/>
      </p:nvGrpSpPr>
      <p:grpSpPr>
        <a:xfrm>
          <a:off x="0" y="0"/>
          <a:ext cx="0" cy="0"/>
          <a:chOff x="0" y="0"/>
          <a:chExt cx="0" cy="0"/>
        </a:xfrm>
      </p:grpSpPr>
      <p:sp>
        <p:nvSpPr>
          <p:cNvPr id="14" name="图片占位符 13"/>
          <p:cNvSpPr>
            <a:spLocks noGrp="1"/>
          </p:cNvSpPr>
          <p:nvPr>
            <p:ph type="pic" sz="quarter" idx="12"/>
          </p:nvPr>
        </p:nvSpPr>
        <p:spPr>
          <a:xfrm>
            <a:off x="334298" y="3797712"/>
            <a:ext cx="5761703" cy="2647335"/>
          </a:xfrm>
          <a:custGeom>
            <a:avLst/>
            <a:gdLst>
              <a:gd name="connsiteX0" fmla="*/ 0 w 5761703"/>
              <a:gd name="connsiteY0" fmla="*/ 0 h 2647335"/>
              <a:gd name="connsiteX1" fmla="*/ 5761703 w 5761703"/>
              <a:gd name="connsiteY1" fmla="*/ 0 h 2647335"/>
              <a:gd name="connsiteX2" fmla="*/ 5761703 w 5761703"/>
              <a:gd name="connsiteY2" fmla="*/ 2647335 h 2647335"/>
              <a:gd name="connsiteX3" fmla="*/ 0 w 5761703"/>
              <a:gd name="connsiteY3" fmla="*/ 2647335 h 2647335"/>
            </a:gdLst>
            <a:ahLst/>
            <a:cxnLst>
              <a:cxn ang="0">
                <a:pos x="connsiteX0" y="connsiteY0"/>
              </a:cxn>
              <a:cxn ang="0">
                <a:pos x="connsiteX1" y="connsiteY1"/>
              </a:cxn>
              <a:cxn ang="0">
                <a:pos x="connsiteX2" y="connsiteY2"/>
              </a:cxn>
              <a:cxn ang="0">
                <a:pos x="connsiteX3" y="connsiteY3"/>
              </a:cxn>
            </a:cxnLst>
            <a:rect l="l" t="t" r="r" b="b"/>
            <a:pathLst>
              <a:path w="5761703" h="2647335">
                <a:moveTo>
                  <a:pt x="0" y="0"/>
                </a:moveTo>
                <a:lnTo>
                  <a:pt x="5761703" y="0"/>
                </a:lnTo>
                <a:lnTo>
                  <a:pt x="5761703" y="2647335"/>
                </a:lnTo>
                <a:lnTo>
                  <a:pt x="0" y="2647335"/>
                </a:lnTo>
                <a:close/>
              </a:path>
            </a:pathLst>
          </a:custGeom>
        </p:spPr>
        <p:txBody>
          <a:bodyPr wrap="square">
            <a:noAutofit/>
          </a:bodyPr>
          <a:lstStyle/>
          <a:p>
            <a:endParaRPr lang="zh-CN" altLang="en-US"/>
          </a:p>
        </p:txBody>
      </p:sp>
      <p:sp>
        <p:nvSpPr>
          <p:cNvPr id="15" name="图片占位符 14"/>
          <p:cNvSpPr>
            <a:spLocks noGrp="1"/>
          </p:cNvSpPr>
          <p:nvPr>
            <p:ph type="pic" sz="quarter" idx="13"/>
          </p:nvPr>
        </p:nvSpPr>
        <p:spPr>
          <a:xfrm>
            <a:off x="6096001" y="3797712"/>
            <a:ext cx="5761703" cy="2647335"/>
          </a:xfrm>
          <a:custGeom>
            <a:avLst/>
            <a:gdLst>
              <a:gd name="connsiteX0" fmla="*/ 0 w 5761703"/>
              <a:gd name="connsiteY0" fmla="*/ 0 h 2647335"/>
              <a:gd name="connsiteX1" fmla="*/ 5761703 w 5761703"/>
              <a:gd name="connsiteY1" fmla="*/ 0 h 2647335"/>
              <a:gd name="connsiteX2" fmla="*/ 5761703 w 5761703"/>
              <a:gd name="connsiteY2" fmla="*/ 2647335 h 2647335"/>
              <a:gd name="connsiteX3" fmla="*/ 0 w 5761703"/>
              <a:gd name="connsiteY3" fmla="*/ 2647335 h 2647335"/>
            </a:gdLst>
            <a:ahLst/>
            <a:cxnLst>
              <a:cxn ang="0">
                <a:pos x="connsiteX0" y="connsiteY0"/>
              </a:cxn>
              <a:cxn ang="0">
                <a:pos x="connsiteX1" y="connsiteY1"/>
              </a:cxn>
              <a:cxn ang="0">
                <a:pos x="connsiteX2" y="connsiteY2"/>
              </a:cxn>
              <a:cxn ang="0">
                <a:pos x="connsiteX3" y="connsiteY3"/>
              </a:cxn>
            </a:cxnLst>
            <a:rect l="l" t="t" r="r" b="b"/>
            <a:pathLst>
              <a:path w="5761703" h="2647335">
                <a:moveTo>
                  <a:pt x="0" y="0"/>
                </a:moveTo>
                <a:lnTo>
                  <a:pt x="5761703" y="0"/>
                </a:lnTo>
                <a:lnTo>
                  <a:pt x="5761703" y="2647335"/>
                </a:lnTo>
                <a:lnTo>
                  <a:pt x="0" y="2647335"/>
                </a:lnTo>
                <a:close/>
              </a:path>
            </a:pathLst>
          </a:custGeom>
        </p:spPr>
        <p:txBody>
          <a:bodyPr wrap="square">
            <a:noAutofit/>
          </a:bodyPr>
          <a:lstStyle/>
          <a:p>
            <a:endParaRPr lang="zh-CN" altLang="en-US"/>
          </a:p>
        </p:txBody>
      </p:sp>
      <p:sp>
        <p:nvSpPr>
          <p:cNvPr id="12" name="图片占位符 11"/>
          <p:cNvSpPr>
            <a:spLocks noGrp="1"/>
          </p:cNvSpPr>
          <p:nvPr>
            <p:ph type="pic" sz="quarter" idx="10"/>
          </p:nvPr>
        </p:nvSpPr>
        <p:spPr>
          <a:xfrm>
            <a:off x="334298" y="412955"/>
            <a:ext cx="5761703" cy="2647335"/>
          </a:xfrm>
          <a:custGeom>
            <a:avLst/>
            <a:gdLst>
              <a:gd name="connsiteX0" fmla="*/ 0 w 5761703"/>
              <a:gd name="connsiteY0" fmla="*/ 0 h 2647335"/>
              <a:gd name="connsiteX1" fmla="*/ 5761703 w 5761703"/>
              <a:gd name="connsiteY1" fmla="*/ 0 h 2647335"/>
              <a:gd name="connsiteX2" fmla="*/ 5761703 w 5761703"/>
              <a:gd name="connsiteY2" fmla="*/ 2647335 h 2647335"/>
              <a:gd name="connsiteX3" fmla="*/ 0 w 5761703"/>
              <a:gd name="connsiteY3" fmla="*/ 2647335 h 2647335"/>
            </a:gdLst>
            <a:ahLst/>
            <a:cxnLst>
              <a:cxn ang="0">
                <a:pos x="connsiteX0" y="connsiteY0"/>
              </a:cxn>
              <a:cxn ang="0">
                <a:pos x="connsiteX1" y="connsiteY1"/>
              </a:cxn>
              <a:cxn ang="0">
                <a:pos x="connsiteX2" y="connsiteY2"/>
              </a:cxn>
              <a:cxn ang="0">
                <a:pos x="connsiteX3" y="connsiteY3"/>
              </a:cxn>
            </a:cxnLst>
            <a:rect l="l" t="t" r="r" b="b"/>
            <a:pathLst>
              <a:path w="5761703" h="2647335">
                <a:moveTo>
                  <a:pt x="0" y="0"/>
                </a:moveTo>
                <a:lnTo>
                  <a:pt x="5761703" y="0"/>
                </a:lnTo>
                <a:lnTo>
                  <a:pt x="5761703" y="2647335"/>
                </a:lnTo>
                <a:lnTo>
                  <a:pt x="0" y="2647335"/>
                </a:lnTo>
                <a:close/>
              </a:path>
            </a:pathLst>
          </a:custGeom>
        </p:spPr>
        <p:txBody>
          <a:bodyPr wrap="square">
            <a:noAutofit/>
          </a:bodyPr>
          <a:lstStyle/>
          <a:p>
            <a:endParaRPr lang="zh-CN" altLang="en-US"/>
          </a:p>
        </p:txBody>
      </p:sp>
      <p:sp>
        <p:nvSpPr>
          <p:cNvPr id="13" name="图片占位符 12"/>
          <p:cNvSpPr>
            <a:spLocks noGrp="1"/>
          </p:cNvSpPr>
          <p:nvPr>
            <p:ph type="pic" sz="quarter" idx="11"/>
          </p:nvPr>
        </p:nvSpPr>
        <p:spPr>
          <a:xfrm>
            <a:off x="6096001" y="412955"/>
            <a:ext cx="5761703" cy="2647335"/>
          </a:xfrm>
          <a:custGeom>
            <a:avLst/>
            <a:gdLst>
              <a:gd name="connsiteX0" fmla="*/ 0 w 5761703"/>
              <a:gd name="connsiteY0" fmla="*/ 0 h 2647335"/>
              <a:gd name="connsiteX1" fmla="*/ 5761703 w 5761703"/>
              <a:gd name="connsiteY1" fmla="*/ 0 h 2647335"/>
              <a:gd name="connsiteX2" fmla="*/ 5761703 w 5761703"/>
              <a:gd name="connsiteY2" fmla="*/ 2647335 h 2647335"/>
              <a:gd name="connsiteX3" fmla="*/ 0 w 5761703"/>
              <a:gd name="connsiteY3" fmla="*/ 2647335 h 2647335"/>
            </a:gdLst>
            <a:ahLst/>
            <a:cxnLst>
              <a:cxn ang="0">
                <a:pos x="connsiteX0" y="connsiteY0"/>
              </a:cxn>
              <a:cxn ang="0">
                <a:pos x="connsiteX1" y="connsiteY1"/>
              </a:cxn>
              <a:cxn ang="0">
                <a:pos x="connsiteX2" y="connsiteY2"/>
              </a:cxn>
              <a:cxn ang="0">
                <a:pos x="connsiteX3" y="connsiteY3"/>
              </a:cxn>
            </a:cxnLst>
            <a:rect l="l" t="t" r="r" b="b"/>
            <a:pathLst>
              <a:path w="5761703" h="2647335">
                <a:moveTo>
                  <a:pt x="0" y="0"/>
                </a:moveTo>
                <a:lnTo>
                  <a:pt x="5761703" y="0"/>
                </a:lnTo>
                <a:lnTo>
                  <a:pt x="5761703" y="2647335"/>
                </a:lnTo>
                <a:lnTo>
                  <a:pt x="0" y="2647335"/>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900695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1_自定义版式">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0" y="1415846"/>
            <a:ext cx="5574890" cy="4173793"/>
          </a:xfrm>
          <a:custGeom>
            <a:avLst/>
            <a:gdLst>
              <a:gd name="connsiteX0" fmla="*/ 0 w 5574890"/>
              <a:gd name="connsiteY0" fmla="*/ 0 h 4173793"/>
              <a:gd name="connsiteX1" fmla="*/ 5574890 w 5574890"/>
              <a:gd name="connsiteY1" fmla="*/ 0 h 4173793"/>
              <a:gd name="connsiteX2" fmla="*/ 5574890 w 5574890"/>
              <a:gd name="connsiteY2" fmla="*/ 4173793 h 4173793"/>
              <a:gd name="connsiteX3" fmla="*/ 0 w 5574890"/>
              <a:gd name="connsiteY3" fmla="*/ 4173793 h 4173793"/>
            </a:gdLst>
            <a:ahLst/>
            <a:cxnLst>
              <a:cxn ang="0">
                <a:pos x="connsiteX0" y="connsiteY0"/>
              </a:cxn>
              <a:cxn ang="0">
                <a:pos x="connsiteX1" y="connsiteY1"/>
              </a:cxn>
              <a:cxn ang="0">
                <a:pos x="connsiteX2" y="connsiteY2"/>
              </a:cxn>
              <a:cxn ang="0">
                <a:pos x="connsiteX3" y="connsiteY3"/>
              </a:cxn>
            </a:cxnLst>
            <a:rect l="l" t="t" r="r" b="b"/>
            <a:pathLst>
              <a:path w="5574890" h="4173793">
                <a:moveTo>
                  <a:pt x="0" y="0"/>
                </a:moveTo>
                <a:lnTo>
                  <a:pt x="5574890" y="0"/>
                </a:lnTo>
                <a:lnTo>
                  <a:pt x="5574890" y="4173793"/>
                </a:lnTo>
                <a:lnTo>
                  <a:pt x="0" y="4173793"/>
                </a:lnTo>
                <a:close/>
              </a:path>
            </a:pathLst>
          </a:custGeom>
        </p:spPr>
        <p:txBody>
          <a:bodyPr wrap="square">
            <a:noAutofit/>
          </a:bodyPr>
          <a:lstStyle/>
          <a:p>
            <a:endParaRPr lang="zh-CN" altLang="en-US"/>
          </a:p>
        </p:txBody>
      </p:sp>
      <p:sp>
        <p:nvSpPr>
          <p:cNvPr id="11" name="图片占位符 10"/>
          <p:cNvSpPr>
            <a:spLocks noGrp="1"/>
          </p:cNvSpPr>
          <p:nvPr>
            <p:ph type="pic" sz="quarter" idx="11"/>
          </p:nvPr>
        </p:nvSpPr>
        <p:spPr>
          <a:xfrm>
            <a:off x="5722376" y="1415846"/>
            <a:ext cx="6469625" cy="2013155"/>
          </a:xfrm>
          <a:custGeom>
            <a:avLst/>
            <a:gdLst>
              <a:gd name="connsiteX0" fmla="*/ 0 w 6469625"/>
              <a:gd name="connsiteY0" fmla="*/ 0 h 2013155"/>
              <a:gd name="connsiteX1" fmla="*/ 6469625 w 6469625"/>
              <a:gd name="connsiteY1" fmla="*/ 0 h 2013155"/>
              <a:gd name="connsiteX2" fmla="*/ 6469625 w 6469625"/>
              <a:gd name="connsiteY2" fmla="*/ 2013155 h 2013155"/>
              <a:gd name="connsiteX3" fmla="*/ 0 w 6469625"/>
              <a:gd name="connsiteY3" fmla="*/ 2013155 h 2013155"/>
            </a:gdLst>
            <a:ahLst/>
            <a:cxnLst>
              <a:cxn ang="0">
                <a:pos x="connsiteX0" y="connsiteY0"/>
              </a:cxn>
              <a:cxn ang="0">
                <a:pos x="connsiteX1" y="connsiteY1"/>
              </a:cxn>
              <a:cxn ang="0">
                <a:pos x="connsiteX2" y="connsiteY2"/>
              </a:cxn>
              <a:cxn ang="0">
                <a:pos x="connsiteX3" y="connsiteY3"/>
              </a:cxn>
            </a:cxnLst>
            <a:rect l="l" t="t" r="r" b="b"/>
            <a:pathLst>
              <a:path w="6469625" h="2013155">
                <a:moveTo>
                  <a:pt x="0" y="0"/>
                </a:moveTo>
                <a:lnTo>
                  <a:pt x="6469625" y="0"/>
                </a:lnTo>
                <a:lnTo>
                  <a:pt x="6469625" y="2013155"/>
                </a:lnTo>
                <a:lnTo>
                  <a:pt x="0" y="2013155"/>
                </a:lnTo>
                <a:close/>
              </a:path>
            </a:pathLst>
          </a:custGeom>
        </p:spPr>
        <p:txBody>
          <a:bodyPr wrap="square">
            <a:noAutofit/>
          </a:bodyPr>
          <a:lstStyle/>
          <a:p>
            <a:endParaRPr lang="zh-CN" altLang="en-US"/>
          </a:p>
        </p:txBody>
      </p:sp>
      <p:sp>
        <p:nvSpPr>
          <p:cNvPr id="12" name="图片占位符 11"/>
          <p:cNvSpPr>
            <a:spLocks noGrp="1"/>
          </p:cNvSpPr>
          <p:nvPr>
            <p:ph type="pic" sz="quarter" idx="12"/>
          </p:nvPr>
        </p:nvSpPr>
        <p:spPr>
          <a:xfrm>
            <a:off x="5722376" y="3576484"/>
            <a:ext cx="6469625" cy="2013155"/>
          </a:xfrm>
          <a:custGeom>
            <a:avLst/>
            <a:gdLst>
              <a:gd name="connsiteX0" fmla="*/ 0 w 6469625"/>
              <a:gd name="connsiteY0" fmla="*/ 0 h 2013155"/>
              <a:gd name="connsiteX1" fmla="*/ 6469625 w 6469625"/>
              <a:gd name="connsiteY1" fmla="*/ 0 h 2013155"/>
              <a:gd name="connsiteX2" fmla="*/ 6469625 w 6469625"/>
              <a:gd name="connsiteY2" fmla="*/ 2013155 h 2013155"/>
              <a:gd name="connsiteX3" fmla="*/ 0 w 6469625"/>
              <a:gd name="connsiteY3" fmla="*/ 2013155 h 2013155"/>
            </a:gdLst>
            <a:ahLst/>
            <a:cxnLst>
              <a:cxn ang="0">
                <a:pos x="connsiteX0" y="connsiteY0"/>
              </a:cxn>
              <a:cxn ang="0">
                <a:pos x="connsiteX1" y="connsiteY1"/>
              </a:cxn>
              <a:cxn ang="0">
                <a:pos x="connsiteX2" y="connsiteY2"/>
              </a:cxn>
              <a:cxn ang="0">
                <a:pos x="connsiteX3" y="connsiteY3"/>
              </a:cxn>
            </a:cxnLst>
            <a:rect l="l" t="t" r="r" b="b"/>
            <a:pathLst>
              <a:path w="6469625" h="2013155">
                <a:moveTo>
                  <a:pt x="0" y="0"/>
                </a:moveTo>
                <a:lnTo>
                  <a:pt x="6469625" y="0"/>
                </a:lnTo>
                <a:lnTo>
                  <a:pt x="6469625" y="2013155"/>
                </a:lnTo>
                <a:lnTo>
                  <a:pt x="0" y="2013155"/>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63723245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0_自定义版式">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0" y="1"/>
            <a:ext cx="3048000" cy="6858000"/>
          </a:xfrm>
          <a:custGeom>
            <a:avLst/>
            <a:gdLst>
              <a:gd name="connsiteX0" fmla="*/ 0 w 3048000"/>
              <a:gd name="connsiteY0" fmla="*/ 0 h 6858000"/>
              <a:gd name="connsiteX1" fmla="*/ 3048000 w 3048000"/>
              <a:gd name="connsiteY1" fmla="*/ 0 h 6858000"/>
              <a:gd name="connsiteX2" fmla="*/ 3048000 w 3048000"/>
              <a:gd name="connsiteY2" fmla="*/ 6858000 h 6858000"/>
              <a:gd name="connsiteX3" fmla="*/ 0 w 3048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048000" h="6858000">
                <a:moveTo>
                  <a:pt x="0" y="0"/>
                </a:moveTo>
                <a:lnTo>
                  <a:pt x="3048000" y="0"/>
                </a:lnTo>
                <a:lnTo>
                  <a:pt x="3048000" y="6858000"/>
                </a:lnTo>
                <a:lnTo>
                  <a:pt x="0" y="6858000"/>
                </a:lnTo>
                <a:close/>
              </a:path>
            </a:pathLst>
          </a:custGeom>
        </p:spPr>
        <p:txBody>
          <a:bodyPr wrap="square">
            <a:noAutofit/>
          </a:bodyPr>
          <a:lstStyle/>
          <a:p>
            <a:endParaRPr lang="zh-CN" altLang="en-US"/>
          </a:p>
        </p:txBody>
      </p:sp>
      <p:sp>
        <p:nvSpPr>
          <p:cNvPr id="13" name="图片占位符 12"/>
          <p:cNvSpPr>
            <a:spLocks noGrp="1"/>
          </p:cNvSpPr>
          <p:nvPr>
            <p:ph type="pic" sz="quarter" idx="11"/>
          </p:nvPr>
        </p:nvSpPr>
        <p:spPr>
          <a:xfrm>
            <a:off x="3048000" y="1"/>
            <a:ext cx="3048000" cy="6858000"/>
          </a:xfrm>
          <a:custGeom>
            <a:avLst/>
            <a:gdLst>
              <a:gd name="connsiteX0" fmla="*/ 0 w 3048000"/>
              <a:gd name="connsiteY0" fmla="*/ 0 h 6858000"/>
              <a:gd name="connsiteX1" fmla="*/ 3048000 w 3048000"/>
              <a:gd name="connsiteY1" fmla="*/ 0 h 6858000"/>
              <a:gd name="connsiteX2" fmla="*/ 3048000 w 3048000"/>
              <a:gd name="connsiteY2" fmla="*/ 6858000 h 6858000"/>
              <a:gd name="connsiteX3" fmla="*/ 0 w 3048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048000" h="6858000">
                <a:moveTo>
                  <a:pt x="0" y="0"/>
                </a:moveTo>
                <a:lnTo>
                  <a:pt x="3048000" y="0"/>
                </a:lnTo>
                <a:lnTo>
                  <a:pt x="3048000" y="6858000"/>
                </a:lnTo>
                <a:lnTo>
                  <a:pt x="0" y="6858000"/>
                </a:lnTo>
                <a:close/>
              </a:path>
            </a:pathLst>
          </a:custGeom>
        </p:spPr>
        <p:txBody>
          <a:bodyPr wrap="square">
            <a:noAutofit/>
          </a:bodyPr>
          <a:lstStyle/>
          <a:p>
            <a:endParaRPr lang="zh-CN" altLang="en-US"/>
          </a:p>
        </p:txBody>
      </p:sp>
      <p:sp>
        <p:nvSpPr>
          <p:cNvPr id="14" name="图片占位符 13"/>
          <p:cNvSpPr>
            <a:spLocks noGrp="1"/>
          </p:cNvSpPr>
          <p:nvPr>
            <p:ph type="pic" sz="quarter" idx="12"/>
          </p:nvPr>
        </p:nvSpPr>
        <p:spPr>
          <a:xfrm>
            <a:off x="6096000" y="1"/>
            <a:ext cx="3048000" cy="6858000"/>
          </a:xfrm>
          <a:custGeom>
            <a:avLst/>
            <a:gdLst>
              <a:gd name="connsiteX0" fmla="*/ 0 w 3048000"/>
              <a:gd name="connsiteY0" fmla="*/ 0 h 6858000"/>
              <a:gd name="connsiteX1" fmla="*/ 3048000 w 3048000"/>
              <a:gd name="connsiteY1" fmla="*/ 0 h 6858000"/>
              <a:gd name="connsiteX2" fmla="*/ 3048000 w 3048000"/>
              <a:gd name="connsiteY2" fmla="*/ 6858000 h 6858000"/>
              <a:gd name="connsiteX3" fmla="*/ 0 w 3048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048000" h="6858000">
                <a:moveTo>
                  <a:pt x="0" y="0"/>
                </a:moveTo>
                <a:lnTo>
                  <a:pt x="3048000" y="0"/>
                </a:lnTo>
                <a:lnTo>
                  <a:pt x="3048000" y="6858000"/>
                </a:lnTo>
                <a:lnTo>
                  <a:pt x="0" y="6858000"/>
                </a:lnTo>
                <a:close/>
              </a:path>
            </a:pathLst>
          </a:custGeom>
        </p:spPr>
        <p:txBody>
          <a:bodyPr wrap="square">
            <a:noAutofit/>
          </a:bodyPr>
          <a:lstStyle/>
          <a:p>
            <a:endParaRPr lang="zh-CN" altLang="en-US"/>
          </a:p>
        </p:txBody>
      </p:sp>
      <p:sp>
        <p:nvSpPr>
          <p:cNvPr id="15" name="图片占位符 14"/>
          <p:cNvSpPr>
            <a:spLocks noGrp="1"/>
          </p:cNvSpPr>
          <p:nvPr>
            <p:ph type="pic" sz="quarter" idx="13"/>
          </p:nvPr>
        </p:nvSpPr>
        <p:spPr>
          <a:xfrm>
            <a:off x="9144000" y="1"/>
            <a:ext cx="3048000" cy="6858000"/>
          </a:xfrm>
          <a:custGeom>
            <a:avLst/>
            <a:gdLst>
              <a:gd name="connsiteX0" fmla="*/ 0 w 3048000"/>
              <a:gd name="connsiteY0" fmla="*/ 0 h 6858000"/>
              <a:gd name="connsiteX1" fmla="*/ 3048000 w 3048000"/>
              <a:gd name="connsiteY1" fmla="*/ 0 h 6858000"/>
              <a:gd name="connsiteX2" fmla="*/ 3048000 w 3048000"/>
              <a:gd name="connsiteY2" fmla="*/ 6858000 h 6858000"/>
              <a:gd name="connsiteX3" fmla="*/ 0 w 3048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048000" h="6858000">
                <a:moveTo>
                  <a:pt x="0" y="0"/>
                </a:moveTo>
                <a:lnTo>
                  <a:pt x="3048000" y="0"/>
                </a:lnTo>
                <a:lnTo>
                  <a:pt x="3048000" y="6858000"/>
                </a:lnTo>
                <a:lnTo>
                  <a:pt x="0" y="68580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34874113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9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0" y="1"/>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8591256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8_自定义版式">
    <p:spTree>
      <p:nvGrpSpPr>
        <p:cNvPr id="1" name=""/>
        <p:cNvGrpSpPr/>
        <p:nvPr/>
      </p:nvGrpSpPr>
      <p:grpSpPr>
        <a:xfrm>
          <a:off x="0" y="0"/>
          <a:ext cx="0" cy="0"/>
          <a:chOff x="0" y="0"/>
          <a:chExt cx="0" cy="0"/>
        </a:xfrm>
      </p:grpSpPr>
      <p:sp>
        <p:nvSpPr>
          <p:cNvPr id="8" name="图片占位符 7"/>
          <p:cNvSpPr>
            <a:spLocks noGrp="1"/>
          </p:cNvSpPr>
          <p:nvPr>
            <p:ph type="pic" sz="quarter" idx="10"/>
          </p:nvPr>
        </p:nvSpPr>
        <p:spPr>
          <a:xfrm>
            <a:off x="2076450" y="819150"/>
            <a:ext cx="1790700" cy="2400300"/>
          </a:xfrm>
          <a:custGeom>
            <a:avLst/>
            <a:gdLst>
              <a:gd name="connsiteX0" fmla="*/ 0 w 1790700"/>
              <a:gd name="connsiteY0" fmla="*/ 0 h 2400300"/>
              <a:gd name="connsiteX1" fmla="*/ 1790700 w 1790700"/>
              <a:gd name="connsiteY1" fmla="*/ 0 h 2400300"/>
              <a:gd name="connsiteX2" fmla="*/ 1790700 w 1790700"/>
              <a:gd name="connsiteY2" fmla="*/ 2400300 h 2400300"/>
              <a:gd name="connsiteX3" fmla="*/ 0 w 1790700"/>
              <a:gd name="connsiteY3" fmla="*/ 2400300 h 2400300"/>
            </a:gdLst>
            <a:ahLst/>
            <a:cxnLst>
              <a:cxn ang="0">
                <a:pos x="connsiteX0" y="connsiteY0"/>
              </a:cxn>
              <a:cxn ang="0">
                <a:pos x="connsiteX1" y="connsiteY1"/>
              </a:cxn>
              <a:cxn ang="0">
                <a:pos x="connsiteX2" y="connsiteY2"/>
              </a:cxn>
              <a:cxn ang="0">
                <a:pos x="connsiteX3" y="connsiteY3"/>
              </a:cxn>
            </a:cxnLst>
            <a:rect l="l" t="t" r="r" b="b"/>
            <a:pathLst>
              <a:path w="1790700" h="2400300">
                <a:moveTo>
                  <a:pt x="0" y="0"/>
                </a:moveTo>
                <a:lnTo>
                  <a:pt x="1790700" y="0"/>
                </a:lnTo>
                <a:lnTo>
                  <a:pt x="1790700" y="2400300"/>
                </a:lnTo>
                <a:lnTo>
                  <a:pt x="0" y="2400300"/>
                </a:lnTo>
                <a:close/>
              </a:path>
            </a:pathLst>
          </a:custGeom>
        </p:spPr>
        <p:txBody>
          <a:bodyPr wrap="square">
            <a:noAutofit/>
          </a:bodyPr>
          <a:lstStyle/>
          <a:p>
            <a:endParaRPr lang="zh-CN" altLang="en-US"/>
          </a:p>
        </p:txBody>
      </p:sp>
      <p:sp>
        <p:nvSpPr>
          <p:cNvPr id="9" name="图片占位符 8"/>
          <p:cNvSpPr>
            <a:spLocks noGrp="1"/>
          </p:cNvSpPr>
          <p:nvPr>
            <p:ph type="pic" sz="quarter" idx="11"/>
          </p:nvPr>
        </p:nvSpPr>
        <p:spPr>
          <a:xfrm>
            <a:off x="5200650" y="819150"/>
            <a:ext cx="1790700" cy="2400300"/>
          </a:xfrm>
          <a:custGeom>
            <a:avLst/>
            <a:gdLst>
              <a:gd name="connsiteX0" fmla="*/ 0 w 1790700"/>
              <a:gd name="connsiteY0" fmla="*/ 0 h 2400300"/>
              <a:gd name="connsiteX1" fmla="*/ 1790700 w 1790700"/>
              <a:gd name="connsiteY1" fmla="*/ 0 h 2400300"/>
              <a:gd name="connsiteX2" fmla="*/ 1790700 w 1790700"/>
              <a:gd name="connsiteY2" fmla="*/ 2400300 h 2400300"/>
              <a:gd name="connsiteX3" fmla="*/ 0 w 1790700"/>
              <a:gd name="connsiteY3" fmla="*/ 2400300 h 2400300"/>
            </a:gdLst>
            <a:ahLst/>
            <a:cxnLst>
              <a:cxn ang="0">
                <a:pos x="connsiteX0" y="connsiteY0"/>
              </a:cxn>
              <a:cxn ang="0">
                <a:pos x="connsiteX1" y="connsiteY1"/>
              </a:cxn>
              <a:cxn ang="0">
                <a:pos x="connsiteX2" y="connsiteY2"/>
              </a:cxn>
              <a:cxn ang="0">
                <a:pos x="connsiteX3" y="connsiteY3"/>
              </a:cxn>
            </a:cxnLst>
            <a:rect l="l" t="t" r="r" b="b"/>
            <a:pathLst>
              <a:path w="1790700" h="2400300">
                <a:moveTo>
                  <a:pt x="0" y="0"/>
                </a:moveTo>
                <a:lnTo>
                  <a:pt x="1790700" y="0"/>
                </a:lnTo>
                <a:lnTo>
                  <a:pt x="1790700" y="2400300"/>
                </a:lnTo>
                <a:lnTo>
                  <a:pt x="0" y="24003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40128724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7_自定义版式">
    <p:spTree>
      <p:nvGrpSpPr>
        <p:cNvPr id="1" name=""/>
        <p:cNvGrpSpPr/>
        <p:nvPr/>
      </p:nvGrpSpPr>
      <p:grpSpPr>
        <a:xfrm>
          <a:off x="0" y="0"/>
          <a:ext cx="0" cy="0"/>
          <a:chOff x="0" y="0"/>
          <a:chExt cx="0" cy="0"/>
        </a:xfrm>
      </p:grpSpPr>
      <p:sp>
        <p:nvSpPr>
          <p:cNvPr id="8" name="图片占位符 7"/>
          <p:cNvSpPr>
            <a:spLocks noGrp="1"/>
          </p:cNvSpPr>
          <p:nvPr>
            <p:ph type="pic" sz="quarter" idx="10"/>
          </p:nvPr>
        </p:nvSpPr>
        <p:spPr>
          <a:xfrm>
            <a:off x="1778000" y="1897743"/>
            <a:ext cx="3846286" cy="2601686"/>
          </a:xfrm>
          <a:custGeom>
            <a:avLst/>
            <a:gdLst>
              <a:gd name="connsiteX0" fmla="*/ 0 w 3846286"/>
              <a:gd name="connsiteY0" fmla="*/ 0 h 2601686"/>
              <a:gd name="connsiteX1" fmla="*/ 3846286 w 3846286"/>
              <a:gd name="connsiteY1" fmla="*/ 0 h 2601686"/>
              <a:gd name="connsiteX2" fmla="*/ 3846286 w 3846286"/>
              <a:gd name="connsiteY2" fmla="*/ 2601686 h 2601686"/>
              <a:gd name="connsiteX3" fmla="*/ 0 w 3846286"/>
              <a:gd name="connsiteY3" fmla="*/ 2601686 h 2601686"/>
            </a:gdLst>
            <a:ahLst/>
            <a:cxnLst>
              <a:cxn ang="0">
                <a:pos x="connsiteX0" y="connsiteY0"/>
              </a:cxn>
              <a:cxn ang="0">
                <a:pos x="connsiteX1" y="connsiteY1"/>
              </a:cxn>
              <a:cxn ang="0">
                <a:pos x="connsiteX2" y="connsiteY2"/>
              </a:cxn>
              <a:cxn ang="0">
                <a:pos x="connsiteX3" y="connsiteY3"/>
              </a:cxn>
            </a:cxnLst>
            <a:rect l="l" t="t" r="r" b="b"/>
            <a:pathLst>
              <a:path w="3846286" h="2601686">
                <a:moveTo>
                  <a:pt x="0" y="0"/>
                </a:moveTo>
                <a:lnTo>
                  <a:pt x="3846286" y="0"/>
                </a:lnTo>
                <a:lnTo>
                  <a:pt x="3846286" y="2601686"/>
                </a:lnTo>
                <a:lnTo>
                  <a:pt x="0" y="2601686"/>
                </a:lnTo>
                <a:close/>
              </a:path>
            </a:pathLst>
          </a:custGeom>
        </p:spPr>
        <p:txBody>
          <a:bodyPr wrap="square">
            <a:noAutofit/>
          </a:bodyPr>
          <a:lstStyle/>
          <a:p>
            <a:endParaRPr lang="zh-CN" altLang="en-US"/>
          </a:p>
        </p:txBody>
      </p:sp>
      <p:sp>
        <p:nvSpPr>
          <p:cNvPr id="9" name="图片占位符 8"/>
          <p:cNvSpPr>
            <a:spLocks noGrp="1"/>
          </p:cNvSpPr>
          <p:nvPr>
            <p:ph type="pic" sz="quarter" idx="11"/>
          </p:nvPr>
        </p:nvSpPr>
        <p:spPr>
          <a:xfrm>
            <a:off x="6567715" y="1897743"/>
            <a:ext cx="3846286" cy="2601686"/>
          </a:xfrm>
          <a:custGeom>
            <a:avLst/>
            <a:gdLst>
              <a:gd name="connsiteX0" fmla="*/ 0 w 3846286"/>
              <a:gd name="connsiteY0" fmla="*/ 0 h 2601686"/>
              <a:gd name="connsiteX1" fmla="*/ 3846286 w 3846286"/>
              <a:gd name="connsiteY1" fmla="*/ 0 h 2601686"/>
              <a:gd name="connsiteX2" fmla="*/ 3846286 w 3846286"/>
              <a:gd name="connsiteY2" fmla="*/ 2601686 h 2601686"/>
              <a:gd name="connsiteX3" fmla="*/ 0 w 3846286"/>
              <a:gd name="connsiteY3" fmla="*/ 2601686 h 2601686"/>
            </a:gdLst>
            <a:ahLst/>
            <a:cxnLst>
              <a:cxn ang="0">
                <a:pos x="connsiteX0" y="connsiteY0"/>
              </a:cxn>
              <a:cxn ang="0">
                <a:pos x="connsiteX1" y="connsiteY1"/>
              </a:cxn>
              <a:cxn ang="0">
                <a:pos x="connsiteX2" y="connsiteY2"/>
              </a:cxn>
              <a:cxn ang="0">
                <a:pos x="connsiteX3" y="connsiteY3"/>
              </a:cxn>
            </a:cxnLst>
            <a:rect l="l" t="t" r="r" b="b"/>
            <a:pathLst>
              <a:path w="3846286" h="2601686">
                <a:moveTo>
                  <a:pt x="0" y="0"/>
                </a:moveTo>
                <a:lnTo>
                  <a:pt x="3846286" y="0"/>
                </a:lnTo>
                <a:lnTo>
                  <a:pt x="3846286" y="2601686"/>
                </a:lnTo>
                <a:lnTo>
                  <a:pt x="0" y="2601686"/>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2155436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6_自定义版式">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2076450" y="819150"/>
            <a:ext cx="1790700" cy="2400300"/>
          </a:xfrm>
          <a:custGeom>
            <a:avLst/>
            <a:gdLst>
              <a:gd name="connsiteX0" fmla="*/ 0 w 1790700"/>
              <a:gd name="connsiteY0" fmla="*/ 0 h 2400300"/>
              <a:gd name="connsiteX1" fmla="*/ 1790700 w 1790700"/>
              <a:gd name="connsiteY1" fmla="*/ 0 h 2400300"/>
              <a:gd name="connsiteX2" fmla="*/ 1790700 w 1790700"/>
              <a:gd name="connsiteY2" fmla="*/ 2400300 h 2400300"/>
              <a:gd name="connsiteX3" fmla="*/ 0 w 1790700"/>
              <a:gd name="connsiteY3" fmla="*/ 2400300 h 2400300"/>
            </a:gdLst>
            <a:ahLst/>
            <a:cxnLst>
              <a:cxn ang="0">
                <a:pos x="connsiteX0" y="connsiteY0"/>
              </a:cxn>
              <a:cxn ang="0">
                <a:pos x="connsiteX1" y="connsiteY1"/>
              </a:cxn>
              <a:cxn ang="0">
                <a:pos x="connsiteX2" y="connsiteY2"/>
              </a:cxn>
              <a:cxn ang="0">
                <a:pos x="connsiteX3" y="connsiteY3"/>
              </a:cxn>
            </a:cxnLst>
            <a:rect l="l" t="t" r="r" b="b"/>
            <a:pathLst>
              <a:path w="1790700" h="2400300">
                <a:moveTo>
                  <a:pt x="0" y="0"/>
                </a:moveTo>
                <a:lnTo>
                  <a:pt x="1790700" y="0"/>
                </a:lnTo>
                <a:lnTo>
                  <a:pt x="1790700" y="2400300"/>
                </a:lnTo>
                <a:lnTo>
                  <a:pt x="0" y="2400300"/>
                </a:lnTo>
                <a:close/>
              </a:path>
            </a:pathLst>
          </a:custGeom>
        </p:spPr>
        <p:txBody>
          <a:bodyPr wrap="square">
            <a:noAutofit/>
          </a:bodyPr>
          <a:lstStyle/>
          <a:p>
            <a:endParaRPr lang="zh-CN" altLang="en-US"/>
          </a:p>
        </p:txBody>
      </p:sp>
      <p:sp>
        <p:nvSpPr>
          <p:cNvPr id="11" name="图片占位符 10"/>
          <p:cNvSpPr>
            <a:spLocks noGrp="1"/>
          </p:cNvSpPr>
          <p:nvPr>
            <p:ph type="pic" sz="quarter" idx="11"/>
          </p:nvPr>
        </p:nvSpPr>
        <p:spPr>
          <a:xfrm>
            <a:off x="5200650" y="819150"/>
            <a:ext cx="1790700" cy="2400300"/>
          </a:xfrm>
          <a:custGeom>
            <a:avLst/>
            <a:gdLst>
              <a:gd name="connsiteX0" fmla="*/ 0 w 1790700"/>
              <a:gd name="connsiteY0" fmla="*/ 0 h 2400300"/>
              <a:gd name="connsiteX1" fmla="*/ 1790700 w 1790700"/>
              <a:gd name="connsiteY1" fmla="*/ 0 h 2400300"/>
              <a:gd name="connsiteX2" fmla="*/ 1790700 w 1790700"/>
              <a:gd name="connsiteY2" fmla="*/ 2400300 h 2400300"/>
              <a:gd name="connsiteX3" fmla="*/ 0 w 1790700"/>
              <a:gd name="connsiteY3" fmla="*/ 2400300 h 2400300"/>
            </a:gdLst>
            <a:ahLst/>
            <a:cxnLst>
              <a:cxn ang="0">
                <a:pos x="connsiteX0" y="connsiteY0"/>
              </a:cxn>
              <a:cxn ang="0">
                <a:pos x="connsiteX1" y="connsiteY1"/>
              </a:cxn>
              <a:cxn ang="0">
                <a:pos x="connsiteX2" y="connsiteY2"/>
              </a:cxn>
              <a:cxn ang="0">
                <a:pos x="connsiteX3" y="connsiteY3"/>
              </a:cxn>
            </a:cxnLst>
            <a:rect l="l" t="t" r="r" b="b"/>
            <a:pathLst>
              <a:path w="1790700" h="2400300">
                <a:moveTo>
                  <a:pt x="0" y="0"/>
                </a:moveTo>
                <a:lnTo>
                  <a:pt x="1790700" y="0"/>
                </a:lnTo>
                <a:lnTo>
                  <a:pt x="1790700" y="2400300"/>
                </a:lnTo>
                <a:lnTo>
                  <a:pt x="0" y="2400300"/>
                </a:lnTo>
                <a:close/>
              </a:path>
            </a:pathLst>
          </a:custGeom>
        </p:spPr>
        <p:txBody>
          <a:bodyPr wrap="square">
            <a:noAutofit/>
          </a:bodyPr>
          <a:lstStyle/>
          <a:p>
            <a:endParaRPr lang="zh-CN" altLang="en-US" dirty="0"/>
          </a:p>
        </p:txBody>
      </p:sp>
      <p:sp>
        <p:nvSpPr>
          <p:cNvPr id="12" name="图片占位符 11"/>
          <p:cNvSpPr>
            <a:spLocks noGrp="1"/>
          </p:cNvSpPr>
          <p:nvPr>
            <p:ph type="pic" sz="quarter" idx="12"/>
          </p:nvPr>
        </p:nvSpPr>
        <p:spPr>
          <a:xfrm>
            <a:off x="8324850" y="819150"/>
            <a:ext cx="1790700" cy="2400300"/>
          </a:xfrm>
          <a:custGeom>
            <a:avLst/>
            <a:gdLst>
              <a:gd name="connsiteX0" fmla="*/ 0 w 1790700"/>
              <a:gd name="connsiteY0" fmla="*/ 0 h 2400300"/>
              <a:gd name="connsiteX1" fmla="*/ 1790700 w 1790700"/>
              <a:gd name="connsiteY1" fmla="*/ 0 h 2400300"/>
              <a:gd name="connsiteX2" fmla="*/ 1790700 w 1790700"/>
              <a:gd name="connsiteY2" fmla="*/ 2400300 h 2400300"/>
              <a:gd name="connsiteX3" fmla="*/ 0 w 1790700"/>
              <a:gd name="connsiteY3" fmla="*/ 2400300 h 2400300"/>
            </a:gdLst>
            <a:ahLst/>
            <a:cxnLst>
              <a:cxn ang="0">
                <a:pos x="connsiteX0" y="connsiteY0"/>
              </a:cxn>
              <a:cxn ang="0">
                <a:pos x="connsiteX1" y="connsiteY1"/>
              </a:cxn>
              <a:cxn ang="0">
                <a:pos x="connsiteX2" y="connsiteY2"/>
              </a:cxn>
              <a:cxn ang="0">
                <a:pos x="connsiteX3" y="connsiteY3"/>
              </a:cxn>
            </a:cxnLst>
            <a:rect l="l" t="t" r="r" b="b"/>
            <a:pathLst>
              <a:path w="1790700" h="2400300">
                <a:moveTo>
                  <a:pt x="0" y="0"/>
                </a:moveTo>
                <a:lnTo>
                  <a:pt x="1790700" y="0"/>
                </a:lnTo>
                <a:lnTo>
                  <a:pt x="1790700" y="2400300"/>
                </a:lnTo>
                <a:lnTo>
                  <a:pt x="0" y="24003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61474389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5_自定义版式">
    <p:spTree>
      <p:nvGrpSpPr>
        <p:cNvPr id="1" name=""/>
        <p:cNvGrpSpPr/>
        <p:nvPr/>
      </p:nvGrpSpPr>
      <p:grpSpPr>
        <a:xfrm>
          <a:off x="0" y="0"/>
          <a:ext cx="0" cy="0"/>
          <a:chOff x="0" y="0"/>
          <a:chExt cx="0" cy="0"/>
        </a:xfrm>
      </p:grpSpPr>
      <p:sp>
        <p:nvSpPr>
          <p:cNvPr id="8" name="图片占位符 7"/>
          <p:cNvSpPr>
            <a:spLocks noGrp="1"/>
          </p:cNvSpPr>
          <p:nvPr>
            <p:ph type="pic" sz="quarter" idx="10"/>
          </p:nvPr>
        </p:nvSpPr>
        <p:spPr>
          <a:xfrm>
            <a:off x="5200650" y="819150"/>
            <a:ext cx="1790700" cy="2400300"/>
          </a:xfrm>
          <a:custGeom>
            <a:avLst/>
            <a:gdLst>
              <a:gd name="connsiteX0" fmla="*/ 0 w 1790700"/>
              <a:gd name="connsiteY0" fmla="*/ 0 h 2400300"/>
              <a:gd name="connsiteX1" fmla="*/ 1790700 w 1790700"/>
              <a:gd name="connsiteY1" fmla="*/ 0 h 2400300"/>
              <a:gd name="connsiteX2" fmla="*/ 1790700 w 1790700"/>
              <a:gd name="connsiteY2" fmla="*/ 2400300 h 2400300"/>
              <a:gd name="connsiteX3" fmla="*/ 0 w 1790700"/>
              <a:gd name="connsiteY3" fmla="*/ 2400300 h 2400300"/>
            </a:gdLst>
            <a:ahLst/>
            <a:cxnLst>
              <a:cxn ang="0">
                <a:pos x="connsiteX0" y="connsiteY0"/>
              </a:cxn>
              <a:cxn ang="0">
                <a:pos x="connsiteX1" y="connsiteY1"/>
              </a:cxn>
              <a:cxn ang="0">
                <a:pos x="connsiteX2" y="connsiteY2"/>
              </a:cxn>
              <a:cxn ang="0">
                <a:pos x="connsiteX3" y="connsiteY3"/>
              </a:cxn>
            </a:cxnLst>
            <a:rect l="l" t="t" r="r" b="b"/>
            <a:pathLst>
              <a:path w="1790700" h="2400300">
                <a:moveTo>
                  <a:pt x="0" y="0"/>
                </a:moveTo>
                <a:lnTo>
                  <a:pt x="1790700" y="0"/>
                </a:lnTo>
                <a:lnTo>
                  <a:pt x="1790700" y="2400300"/>
                </a:lnTo>
                <a:lnTo>
                  <a:pt x="0" y="2400300"/>
                </a:lnTo>
                <a:close/>
              </a:path>
            </a:pathLst>
          </a:custGeom>
        </p:spPr>
        <p:txBody>
          <a:bodyPr wrap="square">
            <a:noAutofit/>
          </a:bodyPr>
          <a:lstStyle/>
          <a:p>
            <a:endParaRPr lang="zh-CN" altLang="en-US"/>
          </a:p>
        </p:txBody>
      </p:sp>
      <p:sp>
        <p:nvSpPr>
          <p:cNvPr id="9" name="图片占位符 8"/>
          <p:cNvSpPr>
            <a:spLocks noGrp="1"/>
          </p:cNvSpPr>
          <p:nvPr>
            <p:ph type="pic" sz="quarter" idx="11"/>
          </p:nvPr>
        </p:nvSpPr>
        <p:spPr>
          <a:xfrm>
            <a:off x="8324850" y="819150"/>
            <a:ext cx="1790700" cy="2400300"/>
          </a:xfrm>
          <a:custGeom>
            <a:avLst/>
            <a:gdLst>
              <a:gd name="connsiteX0" fmla="*/ 0 w 1790700"/>
              <a:gd name="connsiteY0" fmla="*/ 0 h 2400300"/>
              <a:gd name="connsiteX1" fmla="*/ 1790700 w 1790700"/>
              <a:gd name="connsiteY1" fmla="*/ 0 h 2400300"/>
              <a:gd name="connsiteX2" fmla="*/ 1790700 w 1790700"/>
              <a:gd name="connsiteY2" fmla="*/ 2400300 h 2400300"/>
              <a:gd name="connsiteX3" fmla="*/ 0 w 1790700"/>
              <a:gd name="connsiteY3" fmla="*/ 2400300 h 2400300"/>
            </a:gdLst>
            <a:ahLst/>
            <a:cxnLst>
              <a:cxn ang="0">
                <a:pos x="connsiteX0" y="connsiteY0"/>
              </a:cxn>
              <a:cxn ang="0">
                <a:pos x="connsiteX1" y="connsiteY1"/>
              </a:cxn>
              <a:cxn ang="0">
                <a:pos x="connsiteX2" y="connsiteY2"/>
              </a:cxn>
              <a:cxn ang="0">
                <a:pos x="connsiteX3" y="connsiteY3"/>
              </a:cxn>
            </a:cxnLst>
            <a:rect l="l" t="t" r="r" b="b"/>
            <a:pathLst>
              <a:path w="1790700" h="2400300">
                <a:moveTo>
                  <a:pt x="0" y="0"/>
                </a:moveTo>
                <a:lnTo>
                  <a:pt x="1790700" y="0"/>
                </a:lnTo>
                <a:lnTo>
                  <a:pt x="1790700" y="2400300"/>
                </a:lnTo>
                <a:lnTo>
                  <a:pt x="0" y="24003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50456831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4_自定义版式">
    <p:spTree>
      <p:nvGrpSpPr>
        <p:cNvPr id="1" name=""/>
        <p:cNvGrpSpPr/>
        <p:nvPr/>
      </p:nvGrpSpPr>
      <p:grpSpPr>
        <a:xfrm>
          <a:off x="0" y="0"/>
          <a:ext cx="0" cy="0"/>
          <a:chOff x="0" y="0"/>
          <a:chExt cx="0" cy="0"/>
        </a:xfrm>
      </p:grpSpPr>
      <p:sp>
        <p:nvSpPr>
          <p:cNvPr id="17" name="图片占位符 16"/>
          <p:cNvSpPr>
            <a:spLocks noGrp="1"/>
          </p:cNvSpPr>
          <p:nvPr>
            <p:ph type="pic" sz="quarter" idx="10"/>
          </p:nvPr>
        </p:nvSpPr>
        <p:spPr>
          <a:xfrm>
            <a:off x="895352" y="552450"/>
            <a:ext cx="1657348" cy="2019300"/>
          </a:xfrm>
          <a:custGeom>
            <a:avLst/>
            <a:gdLst>
              <a:gd name="connsiteX0" fmla="*/ 0 w 1657348"/>
              <a:gd name="connsiteY0" fmla="*/ 0 h 2019300"/>
              <a:gd name="connsiteX1" fmla="*/ 1657348 w 1657348"/>
              <a:gd name="connsiteY1" fmla="*/ 0 h 2019300"/>
              <a:gd name="connsiteX2" fmla="*/ 1657348 w 1657348"/>
              <a:gd name="connsiteY2" fmla="*/ 2019300 h 2019300"/>
              <a:gd name="connsiteX3" fmla="*/ 0 w 1657348"/>
              <a:gd name="connsiteY3" fmla="*/ 2019300 h 2019300"/>
            </a:gdLst>
            <a:ahLst/>
            <a:cxnLst>
              <a:cxn ang="0">
                <a:pos x="connsiteX0" y="connsiteY0"/>
              </a:cxn>
              <a:cxn ang="0">
                <a:pos x="connsiteX1" y="connsiteY1"/>
              </a:cxn>
              <a:cxn ang="0">
                <a:pos x="connsiteX2" y="connsiteY2"/>
              </a:cxn>
              <a:cxn ang="0">
                <a:pos x="connsiteX3" y="connsiteY3"/>
              </a:cxn>
            </a:cxnLst>
            <a:rect l="l" t="t" r="r" b="b"/>
            <a:pathLst>
              <a:path w="1657348" h="2019300">
                <a:moveTo>
                  <a:pt x="0" y="0"/>
                </a:moveTo>
                <a:lnTo>
                  <a:pt x="1657348" y="0"/>
                </a:lnTo>
                <a:lnTo>
                  <a:pt x="1657348" y="2019300"/>
                </a:lnTo>
                <a:lnTo>
                  <a:pt x="0" y="2019300"/>
                </a:lnTo>
                <a:close/>
              </a:path>
            </a:pathLst>
          </a:custGeom>
        </p:spPr>
        <p:txBody>
          <a:bodyPr wrap="square">
            <a:noAutofit/>
          </a:bodyPr>
          <a:lstStyle/>
          <a:p>
            <a:endParaRPr lang="zh-CN" altLang="en-US"/>
          </a:p>
        </p:txBody>
      </p:sp>
      <p:sp>
        <p:nvSpPr>
          <p:cNvPr id="18" name="图片占位符 17"/>
          <p:cNvSpPr>
            <a:spLocks noGrp="1"/>
          </p:cNvSpPr>
          <p:nvPr>
            <p:ph type="pic" sz="quarter" idx="11"/>
          </p:nvPr>
        </p:nvSpPr>
        <p:spPr>
          <a:xfrm>
            <a:off x="3081339" y="552450"/>
            <a:ext cx="1657348" cy="2019300"/>
          </a:xfrm>
          <a:custGeom>
            <a:avLst/>
            <a:gdLst>
              <a:gd name="connsiteX0" fmla="*/ 0 w 1657348"/>
              <a:gd name="connsiteY0" fmla="*/ 0 h 2019300"/>
              <a:gd name="connsiteX1" fmla="*/ 1657348 w 1657348"/>
              <a:gd name="connsiteY1" fmla="*/ 0 h 2019300"/>
              <a:gd name="connsiteX2" fmla="*/ 1657348 w 1657348"/>
              <a:gd name="connsiteY2" fmla="*/ 2019300 h 2019300"/>
              <a:gd name="connsiteX3" fmla="*/ 0 w 1657348"/>
              <a:gd name="connsiteY3" fmla="*/ 2019300 h 2019300"/>
            </a:gdLst>
            <a:ahLst/>
            <a:cxnLst>
              <a:cxn ang="0">
                <a:pos x="connsiteX0" y="connsiteY0"/>
              </a:cxn>
              <a:cxn ang="0">
                <a:pos x="connsiteX1" y="connsiteY1"/>
              </a:cxn>
              <a:cxn ang="0">
                <a:pos x="connsiteX2" y="connsiteY2"/>
              </a:cxn>
              <a:cxn ang="0">
                <a:pos x="connsiteX3" y="connsiteY3"/>
              </a:cxn>
            </a:cxnLst>
            <a:rect l="l" t="t" r="r" b="b"/>
            <a:pathLst>
              <a:path w="1657348" h="2019300">
                <a:moveTo>
                  <a:pt x="0" y="0"/>
                </a:moveTo>
                <a:lnTo>
                  <a:pt x="1657348" y="0"/>
                </a:lnTo>
                <a:lnTo>
                  <a:pt x="1657348" y="2019300"/>
                </a:lnTo>
                <a:lnTo>
                  <a:pt x="0" y="2019300"/>
                </a:lnTo>
                <a:close/>
              </a:path>
            </a:pathLst>
          </a:custGeom>
        </p:spPr>
        <p:txBody>
          <a:bodyPr wrap="square">
            <a:noAutofit/>
          </a:bodyPr>
          <a:lstStyle/>
          <a:p>
            <a:endParaRPr lang="zh-CN" altLang="en-US"/>
          </a:p>
        </p:txBody>
      </p:sp>
      <p:sp>
        <p:nvSpPr>
          <p:cNvPr id="19" name="图片占位符 18"/>
          <p:cNvSpPr>
            <a:spLocks noGrp="1"/>
          </p:cNvSpPr>
          <p:nvPr>
            <p:ph type="pic" sz="quarter" idx="12"/>
          </p:nvPr>
        </p:nvSpPr>
        <p:spPr>
          <a:xfrm>
            <a:off x="5267326" y="552450"/>
            <a:ext cx="1657348" cy="2019300"/>
          </a:xfrm>
          <a:custGeom>
            <a:avLst/>
            <a:gdLst>
              <a:gd name="connsiteX0" fmla="*/ 0 w 1657348"/>
              <a:gd name="connsiteY0" fmla="*/ 0 h 2019300"/>
              <a:gd name="connsiteX1" fmla="*/ 1657348 w 1657348"/>
              <a:gd name="connsiteY1" fmla="*/ 0 h 2019300"/>
              <a:gd name="connsiteX2" fmla="*/ 1657348 w 1657348"/>
              <a:gd name="connsiteY2" fmla="*/ 2019300 h 2019300"/>
              <a:gd name="connsiteX3" fmla="*/ 0 w 1657348"/>
              <a:gd name="connsiteY3" fmla="*/ 2019300 h 2019300"/>
            </a:gdLst>
            <a:ahLst/>
            <a:cxnLst>
              <a:cxn ang="0">
                <a:pos x="connsiteX0" y="connsiteY0"/>
              </a:cxn>
              <a:cxn ang="0">
                <a:pos x="connsiteX1" y="connsiteY1"/>
              </a:cxn>
              <a:cxn ang="0">
                <a:pos x="connsiteX2" y="connsiteY2"/>
              </a:cxn>
              <a:cxn ang="0">
                <a:pos x="connsiteX3" y="connsiteY3"/>
              </a:cxn>
            </a:cxnLst>
            <a:rect l="l" t="t" r="r" b="b"/>
            <a:pathLst>
              <a:path w="1657348" h="2019300">
                <a:moveTo>
                  <a:pt x="0" y="0"/>
                </a:moveTo>
                <a:lnTo>
                  <a:pt x="1657348" y="0"/>
                </a:lnTo>
                <a:lnTo>
                  <a:pt x="1657348" y="2019300"/>
                </a:lnTo>
                <a:lnTo>
                  <a:pt x="0" y="2019300"/>
                </a:lnTo>
                <a:close/>
              </a:path>
            </a:pathLst>
          </a:custGeom>
        </p:spPr>
        <p:txBody>
          <a:bodyPr wrap="square">
            <a:noAutofit/>
          </a:bodyPr>
          <a:lstStyle/>
          <a:p>
            <a:endParaRPr lang="zh-CN" altLang="en-US"/>
          </a:p>
        </p:txBody>
      </p:sp>
      <p:sp>
        <p:nvSpPr>
          <p:cNvPr id="20" name="图片占位符 19"/>
          <p:cNvSpPr>
            <a:spLocks noGrp="1"/>
          </p:cNvSpPr>
          <p:nvPr>
            <p:ph type="pic" sz="quarter" idx="13"/>
          </p:nvPr>
        </p:nvSpPr>
        <p:spPr>
          <a:xfrm>
            <a:off x="7453313" y="552450"/>
            <a:ext cx="1657348" cy="2019300"/>
          </a:xfrm>
          <a:custGeom>
            <a:avLst/>
            <a:gdLst>
              <a:gd name="connsiteX0" fmla="*/ 0 w 1657348"/>
              <a:gd name="connsiteY0" fmla="*/ 0 h 2019300"/>
              <a:gd name="connsiteX1" fmla="*/ 1657348 w 1657348"/>
              <a:gd name="connsiteY1" fmla="*/ 0 h 2019300"/>
              <a:gd name="connsiteX2" fmla="*/ 1657348 w 1657348"/>
              <a:gd name="connsiteY2" fmla="*/ 2019300 h 2019300"/>
              <a:gd name="connsiteX3" fmla="*/ 0 w 1657348"/>
              <a:gd name="connsiteY3" fmla="*/ 2019300 h 2019300"/>
            </a:gdLst>
            <a:ahLst/>
            <a:cxnLst>
              <a:cxn ang="0">
                <a:pos x="connsiteX0" y="connsiteY0"/>
              </a:cxn>
              <a:cxn ang="0">
                <a:pos x="connsiteX1" y="connsiteY1"/>
              </a:cxn>
              <a:cxn ang="0">
                <a:pos x="connsiteX2" y="connsiteY2"/>
              </a:cxn>
              <a:cxn ang="0">
                <a:pos x="connsiteX3" y="connsiteY3"/>
              </a:cxn>
            </a:cxnLst>
            <a:rect l="l" t="t" r="r" b="b"/>
            <a:pathLst>
              <a:path w="1657348" h="2019300">
                <a:moveTo>
                  <a:pt x="0" y="0"/>
                </a:moveTo>
                <a:lnTo>
                  <a:pt x="1657348" y="0"/>
                </a:lnTo>
                <a:lnTo>
                  <a:pt x="1657348" y="2019300"/>
                </a:lnTo>
                <a:lnTo>
                  <a:pt x="0" y="2019300"/>
                </a:lnTo>
                <a:close/>
              </a:path>
            </a:pathLst>
          </a:custGeom>
        </p:spPr>
        <p:txBody>
          <a:bodyPr wrap="square">
            <a:noAutofit/>
          </a:bodyPr>
          <a:lstStyle/>
          <a:p>
            <a:endParaRPr lang="zh-CN" altLang="en-US"/>
          </a:p>
        </p:txBody>
      </p:sp>
      <p:sp>
        <p:nvSpPr>
          <p:cNvPr id="21" name="图片占位符 20"/>
          <p:cNvSpPr>
            <a:spLocks noGrp="1"/>
          </p:cNvSpPr>
          <p:nvPr>
            <p:ph type="pic" sz="quarter" idx="14"/>
          </p:nvPr>
        </p:nvSpPr>
        <p:spPr>
          <a:xfrm>
            <a:off x="9639302" y="552450"/>
            <a:ext cx="1657348" cy="2019300"/>
          </a:xfrm>
          <a:custGeom>
            <a:avLst/>
            <a:gdLst>
              <a:gd name="connsiteX0" fmla="*/ 0 w 1657348"/>
              <a:gd name="connsiteY0" fmla="*/ 0 h 2019300"/>
              <a:gd name="connsiteX1" fmla="*/ 1657348 w 1657348"/>
              <a:gd name="connsiteY1" fmla="*/ 0 h 2019300"/>
              <a:gd name="connsiteX2" fmla="*/ 1657348 w 1657348"/>
              <a:gd name="connsiteY2" fmla="*/ 2019300 h 2019300"/>
              <a:gd name="connsiteX3" fmla="*/ 0 w 1657348"/>
              <a:gd name="connsiteY3" fmla="*/ 2019300 h 2019300"/>
            </a:gdLst>
            <a:ahLst/>
            <a:cxnLst>
              <a:cxn ang="0">
                <a:pos x="connsiteX0" y="connsiteY0"/>
              </a:cxn>
              <a:cxn ang="0">
                <a:pos x="connsiteX1" y="connsiteY1"/>
              </a:cxn>
              <a:cxn ang="0">
                <a:pos x="connsiteX2" y="connsiteY2"/>
              </a:cxn>
              <a:cxn ang="0">
                <a:pos x="connsiteX3" y="connsiteY3"/>
              </a:cxn>
            </a:cxnLst>
            <a:rect l="l" t="t" r="r" b="b"/>
            <a:pathLst>
              <a:path w="1657348" h="2019300">
                <a:moveTo>
                  <a:pt x="0" y="0"/>
                </a:moveTo>
                <a:lnTo>
                  <a:pt x="1657348" y="0"/>
                </a:lnTo>
                <a:lnTo>
                  <a:pt x="1657348" y="2019300"/>
                </a:lnTo>
                <a:lnTo>
                  <a:pt x="0" y="2019300"/>
                </a:lnTo>
                <a:close/>
              </a:path>
            </a:pathLst>
          </a:custGeom>
        </p:spPr>
        <p:txBody>
          <a:bodyPr wrap="square">
            <a:noAutofit/>
          </a:bodyPr>
          <a:lstStyle/>
          <a:p>
            <a:endParaRPr lang="zh-CN" altLang="en-US"/>
          </a:p>
        </p:txBody>
      </p:sp>
      <p:sp>
        <p:nvSpPr>
          <p:cNvPr id="16" name="图片占位符 15"/>
          <p:cNvSpPr>
            <a:spLocks noGrp="1"/>
          </p:cNvSpPr>
          <p:nvPr>
            <p:ph type="pic" sz="quarter" idx="15"/>
          </p:nvPr>
        </p:nvSpPr>
        <p:spPr>
          <a:xfrm>
            <a:off x="0" y="4210050"/>
            <a:ext cx="12192000" cy="2647950"/>
          </a:xfrm>
          <a:custGeom>
            <a:avLst/>
            <a:gdLst>
              <a:gd name="connsiteX0" fmla="*/ 0 w 12192000"/>
              <a:gd name="connsiteY0" fmla="*/ 0 h 2647950"/>
              <a:gd name="connsiteX1" fmla="*/ 12192000 w 12192000"/>
              <a:gd name="connsiteY1" fmla="*/ 0 h 2647950"/>
              <a:gd name="connsiteX2" fmla="*/ 12192000 w 12192000"/>
              <a:gd name="connsiteY2" fmla="*/ 2647950 h 2647950"/>
              <a:gd name="connsiteX3" fmla="*/ 0 w 12192000"/>
              <a:gd name="connsiteY3" fmla="*/ 2647950 h 2647950"/>
            </a:gdLst>
            <a:ahLst/>
            <a:cxnLst>
              <a:cxn ang="0">
                <a:pos x="connsiteX0" y="connsiteY0"/>
              </a:cxn>
              <a:cxn ang="0">
                <a:pos x="connsiteX1" y="connsiteY1"/>
              </a:cxn>
              <a:cxn ang="0">
                <a:pos x="connsiteX2" y="connsiteY2"/>
              </a:cxn>
              <a:cxn ang="0">
                <a:pos x="connsiteX3" y="connsiteY3"/>
              </a:cxn>
            </a:cxnLst>
            <a:rect l="l" t="t" r="r" b="b"/>
            <a:pathLst>
              <a:path w="12192000" h="2647950">
                <a:moveTo>
                  <a:pt x="0" y="0"/>
                </a:moveTo>
                <a:lnTo>
                  <a:pt x="12192000" y="0"/>
                </a:lnTo>
                <a:lnTo>
                  <a:pt x="12192000" y="2647950"/>
                </a:lnTo>
                <a:lnTo>
                  <a:pt x="0" y="264795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292525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3_自定义版式">
    <p:spTree>
      <p:nvGrpSpPr>
        <p:cNvPr id="1" name=""/>
        <p:cNvGrpSpPr/>
        <p:nvPr/>
      </p:nvGrpSpPr>
      <p:grpSpPr>
        <a:xfrm>
          <a:off x="0" y="0"/>
          <a:ext cx="0" cy="0"/>
          <a:chOff x="0" y="0"/>
          <a:chExt cx="0" cy="0"/>
        </a:xfrm>
      </p:grpSpPr>
      <p:sp>
        <p:nvSpPr>
          <p:cNvPr id="22" name="图片占位符 21"/>
          <p:cNvSpPr>
            <a:spLocks noGrp="1"/>
          </p:cNvSpPr>
          <p:nvPr>
            <p:ph type="pic" sz="quarter" idx="10"/>
          </p:nvPr>
        </p:nvSpPr>
        <p:spPr>
          <a:xfrm>
            <a:off x="0" y="988163"/>
            <a:ext cx="1944000" cy="3476625"/>
          </a:xfrm>
          <a:custGeom>
            <a:avLst/>
            <a:gdLst>
              <a:gd name="connsiteX0" fmla="*/ 0 w 1944000"/>
              <a:gd name="connsiteY0" fmla="*/ 0 h 3476625"/>
              <a:gd name="connsiteX1" fmla="*/ 1944000 w 1944000"/>
              <a:gd name="connsiteY1" fmla="*/ 0 h 3476625"/>
              <a:gd name="connsiteX2" fmla="*/ 1944000 w 1944000"/>
              <a:gd name="connsiteY2" fmla="*/ 3476625 h 3476625"/>
              <a:gd name="connsiteX3" fmla="*/ 0 w 1944000"/>
              <a:gd name="connsiteY3" fmla="*/ 3476625 h 3476625"/>
            </a:gdLst>
            <a:ahLst/>
            <a:cxnLst>
              <a:cxn ang="0">
                <a:pos x="connsiteX0" y="connsiteY0"/>
              </a:cxn>
              <a:cxn ang="0">
                <a:pos x="connsiteX1" y="connsiteY1"/>
              </a:cxn>
              <a:cxn ang="0">
                <a:pos x="connsiteX2" y="connsiteY2"/>
              </a:cxn>
              <a:cxn ang="0">
                <a:pos x="connsiteX3" y="connsiteY3"/>
              </a:cxn>
            </a:cxnLst>
            <a:rect l="l" t="t" r="r" b="b"/>
            <a:pathLst>
              <a:path w="1944000" h="3476625">
                <a:moveTo>
                  <a:pt x="0" y="0"/>
                </a:moveTo>
                <a:lnTo>
                  <a:pt x="1944000" y="0"/>
                </a:lnTo>
                <a:lnTo>
                  <a:pt x="1944000" y="3476625"/>
                </a:lnTo>
                <a:lnTo>
                  <a:pt x="0" y="3476625"/>
                </a:lnTo>
                <a:close/>
              </a:path>
            </a:pathLst>
          </a:custGeom>
        </p:spPr>
        <p:txBody>
          <a:bodyPr wrap="square">
            <a:noAutofit/>
          </a:bodyPr>
          <a:lstStyle/>
          <a:p>
            <a:endParaRPr lang="zh-CN" altLang="en-US"/>
          </a:p>
        </p:txBody>
      </p:sp>
      <p:sp>
        <p:nvSpPr>
          <p:cNvPr id="23" name="图片占位符 22"/>
          <p:cNvSpPr>
            <a:spLocks noGrp="1"/>
          </p:cNvSpPr>
          <p:nvPr>
            <p:ph type="pic" sz="quarter" idx="11"/>
          </p:nvPr>
        </p:nvSpPr>
        <p:spPr>
          <a:xfrm>
            <a:off x="2049600" y="1"/>
            <a:ext cx="1944000" cy="2578835"/>
          </a:xfrm>
          <a:custGeom>
            <a:avLst/>
            <a:gdLst>
              <a:gd name="connsiteX0" fmla="*/ 0 w 1944000"/>
              <a:gd name="connsiteY0" fmla="*/ 0 h 2578835"/>
              <a:gd name="connsiteX1" fmla="*/ 1944000 w 1944000"/>
              <a:gd name="connsiteY1" fmla="*/ 0 h 2578835"/>
              <a:gd name="connsiteX2" fmla="*/ 1944000 w 1944000"/>
              <a:gd name="connsiteY2" fmla="*/ 2578835 h 2578835"/>
              <a:gd name="connsiteX3" fmla="*/ 0 w 1944000"/>
              <a:gd name="connsiteY3" fmla="*/ 2578835 h 2578835"/>
            </a:gdLst>
            <a:ahLst/>
            <a:cxnLst>
              <a:cxn ang="0">
                <a:pos x="connsiteX0" y="connsiteY0"/>
              </a:cxn>
              <a:cxn ang="0">
                <a:pos x="connsiteX1" y="connsiteY1"/>
              </a:cxn>
              <a:cxn ang="0">
                <a:pos x="connsiteX2" y="connsiteY2"/>
              </a:cxn>
              <a:cxn ang="0">
                <a:pos x="connsiteX3" y="connsiteY3"/>
              </a:cxn>
            </a:cxnLst>
            <a:rect l="l" t="t" r="r" b="b"/>
            <a:pathLst>
              <a:path w="1944000" h="2578835">
                <a:moveTo>
                  <a:pt x="0" y="0"/>
                </a:moveTo>
                <a:lnTo>
                  <a:pt x="1944000" y="0"/>
                </a:lnTo>
                <a:lnTo>
                  <a:pt x="1944000" y="2578835"/>
                </a:lnTo>
                <a:lnTo>
                  <a:pt x="0" y="2578835"/>
                </a:lnTo>
                <a:close/>
              </a:path>
            </a:pathLst>
          </a:custGeom>
        </p:spPr>
        <p:txBody>
          <a:bodyPr wrap="square">
            <a:noAutofit/>
          </a:bodyPr>
          <a:lstStyle/>
          <a:p>
            <a:endParaRPr lang="zh-CN" altLang="en-US"/>
          </a:p>
        </p:txBody>
      </p:sp>
      <p:sp>
        <p:nvSpPr>
          <p:cNvPr id="24" name="图片占位符 23"/>
          <p:cNvSpPr>
            <a:spLocks noGrp="1"/>
          </p:cNvSpPr>
          <p:nvPr>
            <p:ph type="pic" sz="quarter" idx="12"/>
          </p:nvPr>
        </p:nvSpPr>
        <p:spPr>
          <a:xfrm>
            <a:off x="2049600" y="2667000"/>
            <a:ext cx="1944000" cy="1797787"/>
          </a:xfrm>
          <a:custGeom>
            <a:avLst/>
            <a:gdLst>
              <a:gd name="connsiteX0" fmla="*/ 0 w 1944000"/>
              <a:gd name="connsiteY0" fmla="*/ 0 h 1797787"/>
              <a:gd name="connsiteX1" fmla="*/ 1944000 w 1944000"/>
              <a:gd name="connsiteY1" fmla="*/ 0 h 1797787"/>
              <a:gd name="connsiteX2" fmla="*/ 1944000 w 1944000"/>
              <a:gd name="connsiteY2" fmla="*/ 1797787 h 1797787"/>
              <a:gd name="connsiteX3" fmla="*/ 0 w 1944000"/>
              <a:gd name="connsiteY3" fmla="*/ 1797787 h 1797787"/>
            </a:gdLst>
            <a:ahLst/>
            <a:cxnLst>
              <a:cxn ang="0">
                <a:pos x="connsiteX0" y="connsiteY0"/>
              </a:cxn>
              <a:cxn ang="0">
                <a:pos x="connsiteX1" y="connsiteY1"/>
              </a:cxn>
              <a:cxn ang="0">
                <a:pos x="connsiteX2" y="connsiteY2"/>
              </a:cxn>
              <a:cxn ang="0">
                <a:pos x="connsiteX3" y="connsiteY3"/>
              </a:cxn>
            </a:cxnLst>
            <a:rect l="l" t="t" r="r" b="b"/>
            <a:pathLst>
              <a:path w="1944000" h="1797787">
                <a:moveTo>
                  <a:pt x="0" y="0"/>
                </a:moveTo>
                <a:lnTo>
                  <a:pt x="1944000" y="0"/>
                </a:lnTo>
                <a:lnTo>
                  <a:pt x="1944000" y="1797787"/>
                </a:lnTo>
                <a:lnTo>
                  <a:pt x="0" y="1797787"/>
                </a:lnTo>
                <a:close/>
              </a:path>
            </a:pathLst>
          </a:custGeom>
        </p:spPr>
        <p:txBody>
          <a:bodyPr wrap="square">
            <a:noAutofit/>
          </a:bodyPr>
          <a:lstStyle/>
          <a:p>
            <a:endParaRPr lang="zh-CN" altLang="en-US"/>
          </a:p>
        </p:txBody>
      </p:sp>
      <p:sp>
        <p:nvSpPr>
          <p:cNvPr id="25" name="图片占位符 24"/>
          <p:cNvSpPr>
            <a:spLocks noGrp="1"/>
          </p:cNvSpPr>
          <p:nvPr>
            <p:ph type="pic" sz="quarter" idx="13"/>
          </p:nvPr>
        </p:nvSpPr>
        <p:spPr>
          <a:xfrm>
            <a:off x="4099200" y="1524000"/>
            <a:ext cx="1944000" cy="2940787"/>
          </a:xfrm>
          <a:custGeom>
            <a:avLst/>
            <a:gdLst>
              <a:gd name="connsiteX0" fmla="*/ 0 w 1944000"/>
              <a:gd name="connsiteY0" fmla="*/ 0 h 2940787"/>
              <a:gd name="connsiteX1" fmla="*/ 1944000 w 1944000"/>
              <a:gd name="connsiteY1" fmla="*/ 0 h 2940787"/>
              <a:gd name="connsiteX2" fmla="*/ 1944000 w 1944000"/>
              <a:gd name="connsiteY2" fmla="*/ 2940787 h 2940787"/>
              <a:gd name="connsiteX3" fmla="*/ 0 w 1944000"/>
              <a:gd name="connsiteY3" fmla="*/ 2940787 h 2940787"/>
            </a:gdLst>
            <a:ahLst/>
            <a:cxnLst>
              <a:cxn ang="0">
                <a:pos x="connsiteX0" y="connsiteY0"/>
              </a:cxn>
              <a:cxn ang="0">
                <a:pos x="connsiteX1" y="connsiteY1"/>
              </a:cxn>
              <a:cxn ang="0">
                <a:pos x="connsiteX2" y="connsiteY2"/>
              </a:cxn>
              <a:cxn ang="0">
                <a:pos x="connsiteX3" y="connsiteY3"/>
              </a:cxn>
            </a:cxnLst>
            <a:rect l="l" t="t" r="r" b="b"/>
            <a:pathLst>
              <a:path w="1944000" h="2940787">
                <a:moveTo>
                  <a:pt x="0" y="0"/>
                </a:moveTo>
                <a:lnTo>
                  <a:pt x="1944000" y="0"/>
                </a:lnTo>
                <a:lnTo>
                  <a:pt x="1944000" y="2940787"/>
                </a:lnTo>
                <a:lnTo>
                  <a:pt x="0" y="2940787"/>
                </a:lnTo>
                <a:close/>
              </a:path>
            </a:pathLst>
          </a:custGeom>
        </p:spPr>
        <p:txBody>
          <a:bodyPr wrap="square">
            <a:noAutofit/>
          </a:bodyPr>
          <a:lstStyle/>
          <a:p>
            <a:endParaRPr lang="zh-CN" altLang="en-US"/>
          </a:p>
        </p:txBody>
      </p:sp>
      <p:sp>
        <p:nvSpPr>
          <p:cNvPr id="26" name="图片占位符 25"/>
          <p:cNvSpPr>
            <a:spLocks noGrp="1"/>
          </p:cNvSpPr>
          <p:nvPr>
            <p:ph type="pic" sz="quarter" idx="14"/>
          </p:nvPr>
        </p:nvSpPr>
        <p:spPr>
          <a:xfrm>
            <a:off x="6148800" y="1"/>
            <a:ext cx="1944000" cy="2159736"/>
          </a:xfrm>
          <a:custGeom>
            <a:avLst/>
            <a:gdLst>
              <a:gd name="connsiteX0" fmla="*/ 0 w 1944000"/>
              <a:gd name="connsiteY0" fmla="*/ 0 h 2159736"/>
              <a:gd name="connsiteX1" fmla="*/ 1944000 w 1944000"/>
              <a:gd name="connsiteY1" fmla="*/ 0 h 2159736"/>
              <a:gd name="connsiteX2" fmla="*/ 1944000 w 1944000"/>
              <a:gd name="connsiteY2" fmla="*/ 2159736 h 2159736"/>
              <a:gd name="connsiteX3" fmla="*/ 0 w 1944000"/>
              <a:gd name="connsiteY3" fmla="*/ 2159736 h 2159736"/>
            </a:gdLst>
            <a:ahLst/>
            <a:cxnLst>
              <a:cxn ang="0">
                <a:pos x="connsiteX0" y="connsiteY0"/>
              </a:cxn>
              <a:cxn ang="0">
                <a:pos x="connsiteX1" y="connsiteY1"/>
              </a:cxn>
              <a:cxn ang="0">
                <a:pos x="connsiteX2" y="connsiteY2"/>
              </a:cxn>
              <a:cxn ang="0">
                <a:pos x="connsiteX3" y="connsiteY3"/>
              </a:cxn>
            </a:cxnLst>
            <a:rect l="l" t="t" r="r" b="b"/>
            <a:pathLst>
              <a:path w="1944000" h="2159736">
                <a:moveTo>
                  <a:pt x="0" y="0"/>
                </a:moveTo>
                <a:lnTo>
                  <a:pt x="1944000" y="0"/>
                </a:lnTo>
                <a:lnTo>
                  <a:pt x="1944000" y="2159736"/>
                </a:lnTo>
                <a:lnTo>
                  <a:pt x="0" y="2159736"/>
                </a:lnTo>
                <a:close/>
              </a:path>
            </a:pathLst>
          </a:custGeom>
        </p:spPr>
        <p:txBody>
          <a:bodyPr wrap="square">
            <a:noAutofit/>
          </a:bodyPr>
          <a:lstStyle/>
          <a:p>
            <a:endParaRPr lang="zh-CN" altLang="en-US"/>
          </a:p>
        </p:txBody>
      </p:sp>
      <p:sp>
        <p:nvSpPr>
          <p:cNvPr id="30" name="图片占位符 29"/>
          <p:cNvSpPr>
            <a:spLocks noGrp="1"/>
          </p:cNvSpPr>
          <p:nvPr>
            <p:ph type="pic" sz="quarter" idx="15"/>
          </p:nvPr>
        </p:nvSpPr>
        <p:spPr>
          <a:xfrm>
            <a:off x="6148800" y="2247900"/>
            <a:ext cx="1944000" cy="2216886"/>
          </a:xfrm>
          <a:custGeom>
            <a:avLst/>
            <a:gdLst>
              <a:gd name="connsiteX0" fmla="*/ 0 w 1944000"/>
              <a:gd name="connsiteY0" fmla="*/ 0 h 2216886"/>
              <a:gd name="connsiteX1" fmla="*/ 1944000 w 1944000"/>
              <a:gd name="connsiteY1" fmla="*/ 0 h 2216886"/>
              <a:gd name="connsiteX2" fmla="*/ 1944000 w 1944000"/>
              <a:gd name="connsiteY2" fmla="*/ 2216886 h 2216886"/>
              <a:gd name="connsiteX3" fmla="*/ 0 w 1944000"/>
              <a:gd name="connsiteY3" fmla="*/ 2216886 h 2216886"/>
            </a:gdLst>
            <a:ahLst/>
            <a:cxnLst>
              <a:cxn ang="0">
                <a:pos x="connsiteX0" y="connsiteY0"/>
              </a:cxn>
              <a:cxn ang="0">
                <a:pos x="connsiteX1" y="connsiteY1"/>
              </a:cxn>
              <a:cxn ang="0">
                <a:pos x="connsiteX2" y="connsiteY2"/>
              </a:cxn>
              <a:cxn ang="0">
                <a:pos x="connsiteX3" y="connsiteY3"/>
              </a:cxn>
            </a:cxnLst>
            <a:rect l="l" t="t" r="r" b="b"/>
            <a:pathLst>
              <a:path w="1944000" h="2216886">
                <a:moveTo>
                  <a:pt x="0" y="0"/>
                </a:moveTo>
                <a:lnTo>
                  <a:pt x="1944000" y="0"/>
                </a:lnTo>
                <a:lnTo>
                  <a:pt x="1944000" y="2216886"/>
                </a:lnTo>
                <a:lnTo>
                  <a:pt x="0" y="2216886"/>
                </a:lnTo>
                <a:close/>
              </a:path>
            </a:pathLst>
          </a:custGeom>
        </p:spPr>
        <p:txBody>
          <a:bodyPr wrap="square">
            <a:noAutofit/>
          </a:bodyPr>
          <a:lstStyle/>
          <a:p>
            <a:endParaRPr lang="zh-CN" altLang="en-US"/>
          </a:p>
        </p:txBody>
      </p:sp>
      <p:sp>
        <p:nvSpPr>
          <p:cNvPr id="28" name="图片占位符 27"/>
          <p:cNvSpPr>
            <a:spLocks noGrp="1"/>
          </p:cNvSpPr>
          <p:nvPr>
            <p:ph type="pic" sz="quarter" idx="16"/>
          </p:nvPr>
        </p:nvSpPr>
        <p:spPr>
          <a:xfrm>
            <a:off x="8198400" y="533401"/>
            <a:ext cx="1944000" cy="3931387"/>
          </a:xfrm>
          <a:custGeom>
            <a:avLst/>
            <a:gdLst>
              <a:gd name="connsiteX0" fmla="*/ 0 w 1944000"/>
              <a:gd name="connsiteY0" fmla="*/ 0 h 3931387"/>
              <a:gd name="connsiteX1" fmla="*/ 1944000 w 1944000"/>
              <a:gd name="connsiteY1" fmla="*/ 0 h 3931387"/>
              <a:gd name="connsiteX2" fmla="*/ 1944000 w 1944000"/>
              <a:gd name="connsiteY2" fmla="*/ 3931387 h 3931387"/>
              <a:gd name="connsiteX3" fmla="*/ 0 w 1944000"/>
              <a:gd name="connsiteY3" fmla="*/ 3931387 h 3931387"/>
            </a:gdLst>
            <a:ahLst/>
            <a:cxnLst>
              <a:cxn ang="0">
                <a:pos x="connsiteX0" y="connsiteY0"/>
              </a:cxn>
              <a:cxn ang="0">
                <a:pos x="connsiteX1" y="connsiteY1"/>
              </a:cxn>
              <a:cxn ang="0">
                <a:pos x="connsiteX2" y="connsiteY2"/>
              </a:cxn>
              <a:cxn ang="0">
                <a:pos x="connsiteX3" y="connsiteY3"/>
              </a:cxn>
            </a:cxnLst>
            <a:rect l="l" t="t" r="r" b="b"/>
            <a:pathLst>
              <a:path w="1944000" h="3931387">
                <a:moveTo>
                  <a:pt x="0" y="0"/>
                </a:moveTo>
                <a:lnTo>
                  <a:pt x="1944000" y="0"/>
                </a:lnTo>
                <a:lnTo>
                  <a:pt x="1944000" y="3931387"/>
                </a:lnTo>
                <a:lnTo>
                  <a:pt x="0" y="3931387"/>
                </a:lnTo>
                <a:close/>
              </a:path>
            </a:pathLst>
          </a:custGeom>
        </p:spPr>
        <p:txBody>
          <a:bodyPr wrap="square">
            <a:noAutofit/>
          </a:bodyPr>
          <a:lstStyle/>
          <a:p>
            <a:endParaRPr lang="zh-CN" altLang="en-US"/>
          </a:p>
        </p:txBody>
      </p:sp>
      <p:sp>
        <p:nvSpPr>
          <p:cNvPr id="27" name="图片占位符 26"/>
          <p:cNvSpPr>
            <a:spLocks noGrp="1"/>
          </p:cNvSpPr>
          <p:nvPr>
            <p:ph type="pic" sz="quarter" idx="17"/>
          </p:nvPr>
        </p:nvSpPr>
        <p:spPr>
          <a:xfrm>
            <a:off x="10248000" y="1"/>
            <a:ext cx="1944000" cy="1759685"/>
          </a:xfrm>
          <a:custGeom>
            <a:avLst/>
            <a:gdLst>
              <a:gd name="connsiteX0" fmla="*/ 0 w 1944000"/>
              <a:gd name="connsiteY0" fmla="*/ 0 h 1759685"/>
              <a:gd name="connsiteX1" fmla="*/ 1944000 w 1944000"/>
              <a:gd name="connsiteY1" fmla="*/ 0 h 1759685"/>
              <a:gd name="connsiteX2" fmla="*/ 1944000 w 1944000"/>
              <a:gd name="connsiteY2" fmla="*/ 1759685 h 1759685"/>
              <a:gd name="connsiteX3" fmla="*/ 0 w 1944000"/>
              <a:gd name="connsiteY3" fmla="*/ 1759685 h 1759685"/>
            </a:gdLst>
            <a:ahLst/>
            <a:cxnLst>
              <a:cxn ang="0">
                <a:pos x="connsiteX0" y="connsiteY0"/>
              </a:cxn>
              <a:cxn ang="0">
                <a:pos x="connsiteX1" y="connsiteY1"/>
              </a:cxn>
              <a:cxn ang="0">
                <a:pos x="connsiteX2" y="connsiteY2"/>
              </a:cxn>
              <a:cxn ang="0">
                <a:pos x="connsiteX3" y="connsiteY3"/>
              </a:cxn>
            </a:cxnLst>
            <a:rect l="l" t="t" r="r" b="b"/>
            <a:pathLst>
              <a:path w="1944000" h="1759685">
                <a:moveTo>
                  <a:pt x="0" y="0"/>
                </a:moveTo>
                <a:lnTo>
                  <a:pt x="1944000" y="0"/>
                </a:lnTo>
                <a:lnTo>
                  <a:pt x="1944000" y="1759685"/>
                </a:lnTo>
                <a:lnTo>
                  <a:pt x="0" y="1759685"/>
                </a:lnTo>
                <a:close/>
              </a:path>
            </a:pathLst>
          </a:custGeom>
        </p:spPr>
        <p:txBody>
          <a:bodyPr wrap="square">
            <a:noAutofit/>
          </a:bodyPr>
          <a:lstStyle/>
          <a:p>
            <a:endParaRPr lang="zh-CN" altLang="en-US"/>
          </a:p>
        </p:txBody>
      </p:sp>
      <p:sp>
        <p:nvSpPr>
          <p:cNvPr id="29" name="图片占位符 28"/>
          <p:cNvSpPr>
            <a:spLocks noGrp="1"/>
          </p:cNvSpPr>
          <p:nvPr>
            <p:ph type="pic" sz="quarter" idx="18"/>
          </p:nvPr>
        </p:nvSpPr>
        <p:spPr>
          <a:xfrm>
            <a:off x="10248000" y="1847850"/>
            <a:ext cx="1944000" cy="2616937"/>
          </a:xfrm>
          <a:custGeom>
            <a:avLst/>
            <a:gdLst>
              <a:gd name="connsiteX0" fmla="*/ 0 w 1944000"/>
              <a:gd name="connsiteY0" fmla="*/ 0 h 2616937"/>
              <a:gd name="connsiteX1" fmla="*/ 1944000 w 1944000"/>
              <a:gd name="connsiteY1" fmla="*/ 0 h 2616937"/>
              <a:gd name="connsiteX2" fmla="*/ 1944000 w 1944000"/>
              <a:gd name="connsiteY2" fmla="*/ 2616937 h 2616937"/>
              <a:gd name="connsiteX3" fmla="*/ 0 w 1944000"/>
              <a:gd name="connsiteY3" fmla="*/ 2616937 h 2616937"/>
            </a:gdLst>
            <a:ahLst/>
            <a:cxnLst>
              <a:cxn ang="0">
                <a:pos x="connsiteX0" y="connsiteY0"/>
              </a:cxn>
              <a:cxn ang="0">
                <a:pos x="connsiteX1" y="connsiteY1"/>
              </a:cxn>
              <a:cxn ang="0">
                <a:pos x="connsiteX2" y="connsiteY2"/>
              </a:cxn>
              <a:cxn ang="0">
                <a:pos x="connsiteX3" y="connsiteY3"/>
              </a:cxn>
            </a:cxnLst>
            <a:rect l="l" t="t" r="r" b="b"/>
            <a:pathLst>
              <a:path w="1944000" h="2616937">
                <a:moveTo>
                  <a:pt x="0" y="0"/>
                </a:moveTo>
                <a:lnTo>
                  <a:pt x="1944000" y="0"/>
                </a:lnTo>
                <a:lnTo>
                  <a:pt x="1944000" y="2616937"/>
                </a:lnTo>
                <a:lnTo>
                  <a:pt x="0" y="2616937"/>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308795542"/>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2_自定义版式">
    <p:spTree>
      <p:nvGrpSpPr>
        <p:cNvPr id="1" name=""/>
        <p:cNvGrpSpPr/>
        <p:nvPr/>
      </p:nvGrpSpPr>
      <p:grpSpPr>
        <a:xfrm>
          <a:off x="0" y="0"/>
          <a:ext cx="0" cy="0"/>
          <a:chOff x="0" y="0"/>
          <a:chExt cx="0" cy="0"/>
        </a:xfrm>
      </p:grpSpPr>
      <p:sp>
        <p:nvSpPr>
          <p:cNvPr id="8" name="图片占位符 7"/>
          <p:cNvSpPr>
            <a:spLocks noGrp="1"/>
          </p:cNvSpPr>
          <p:nvPr>
            <p:ph type="pic" sz="quarter" idx="10"/>
          </p:nvPr>
        </p:nvSpPr>
        <p:spPr>
          <a:xfrm>
            <a:off x="1524000" y="2844800"/>
            <a:ext cx="4191000" cy="2324100"/>
          </a:xfrm>
          <a:custGeom>
            <a:avLst/>
            <a:gdLst>
              <a:gd name="connsiteX0" fmla="*/ 0 w 4191000"/>
              <a:gd name="connsiteY0" fmla="*/ 0 h 2324100"/>
              <a:gd name="connsiteX1" fmla="*/ 4191000 w 4191000"/>
              <a:gd name="connsiteY1" fmla="*/ 0 h 2324100"/>
              <a:gd name="connsiteX2" fmla="*/ 4191000 w 4191000"/>
              <a:gd name="connsiteY2" fmla="*/ 2324100 h 2324100"/>
              <a:gd name="connsiteX3" fmla="*/ 0 w 4191000"/>
              <a:gd name="connsiteY3" fmla="*/ 2324100 h 2324100"/>
            </a:gdLst>
            <a:ahLst/>
            <a:cxnLst>
              <a:cxn ang="0">
                <a:pos x="connsiteX0" y="connsiteY0"/>
              </a:cxn>
              <a:cxn ang="0">
                <a:pos x="connsiteX1" y="connsiteY1"/>
              </a:cxn>
              <a:cxn ang="0">
                <a:pos x="connsiteX2" y="connsiteY2"/>
              </a:cxn>
              <a:cxn ang="0">
                <a:pos x="connsiteX3" y="connsiteY3"/>
              </a:cxn>
            </a:cxnLst>
            <a:rect l="l" t="t" r="r" b="b"/>
            <a:pathLst>
              <a:path w="4191000" h="2324100">
                <a:moveTo>
                  <a:pt x="0" y="0"/>
                </a:moveTo>
                <a:lnTo>
                  <a:pt x="4191000" y="0"/>
                </a:lnTo>
                <a:lnTo>
                  <a:pt x="4191000" y="2324100"/>
                </a:lnTo>
                <a:lnTo>
                  <a:pt x="0" y="2324100"/>
                </a:lnTo>
                <a:close/>
              </a:path>
            </a:pathLst>
          </a:custGeom>
        </p:spPr>
        <p:txBody>
          <a:bodyPr wrap="square">
            <a:noAutofit/>
          </a:bodyPr>
          <a:lstStyle/>
          <a:p>
            <a:endParaRPr lang="zh-CN" altLang="en-US"/>
          </a:p>
        </p:txBody>
      </p:sp>
      <p:sp>
        <p:nvSpPr>
          <p:cNvPr id="9" name="图片占位符 8"/>
          <p:cNvSpPr>
            <a:spLocks noGrp="1"/>
          </p:cNvSpPr>
          <p:nvPr>
            <p:ph type="pic" sz="quarter" idx="11"/>
          </p:nvPr>
        </p:nvSpPr>
        <p:spPr>
          <a:xfrm>
            <a:off x="6477000" y="2844800"/>
            <a:ext cx="4191000" cy="2324100"/>
          </a:xfrm>
          <a:custGeom>
            <a:avLst/>
            <a:gdLst>
              <a:gd name="connsiteX0" fmla="*/ 0 w 4191000"/>
              <a:gd name="connsiteY0" fmla="*/ 0 h 2324100"/>
              <a:gd name="connsiteX1" fmla="*/ 4191000 w 4191000"/>
              <a:gd name="connsiteY1" fmla="*/ 0 h 2324100"/>
              <a:gd name="connsiteX2" fmla="*/ 4191000 w 4191000"/>
              <a:gd name="connsiteY2" fmla="*/ 2324100 h 2324100"/>
              <a:gd name="connsiteX3" fmla="*/ 0 w 4191000"/>
              <a:gd name="connsiteY3" fmla="*/ 2324100 h 2324100"/>
            </a:gdLst>
            <a:ahLst/>
            <a:cxnLst>
              <a:cxn ang="0">
                <a:pos x="connsiteX0" y="connsiteY0"/>
              </a:cxn>
              <a:cxn ang="0">
                <a:pos x="connsiteX1" y="connsiteY1"/>
              </a:cxn>
              <a:cxn ang="0">
                <a:pos x="connsiteX2" y="connsiteY2"/>
              </a:cxn>
              <a:cxn ang="0">
                <a:pos x="connsiteX3" y="connsiteY3"/>
              </a:cxn>
            </a:cxnLst>
            <a:rect l="l" t="t" r="r" b="b"/>
            <a:pathLst>
              <a:path w="4191000" h="2324100">
                <a:moveTo>
                  <a:pt x="0" y="0"/>
                </a:moveTo>
                <a:lnTo>
                  <a:pt x="4191000" y="0"/>
                </a:lnTo>
                <a:lnTo>
                  <a:pt x="4191000" y="2324100"/>
                </a:lnTo>
                <a:lnTo>
                  <a:pt x="0" y="23241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06030816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1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0" y="0"/>
            <a:ext cx="4895850" cy="6858000"/>
          </a:xfrm>
          <a:custGeom>
            <a:avLst/>
            <a:gdLst>
              <a:gd name="connsiteX0" fmla="*/ 0 w 4895850"/>
              <a:gd name="connsiteY0" fmla="*/ 0 h 6858000"/>
              <a:gd name="connsiteX1" fmla="*/ 4895850 w 4895850"/>
              <a:gd name="connsiteY1" fmla="*/ 0 h 6858000"/>
              <a:gd name="connsiteX2" fmla="*/ 4895850 w 4895850"/>
              <a:gd name="connsiteY2" fmla="*/ 6858000 h 6858000"/>
              <a:gd name="connsiteX3" fmla="*/ 0 w 489585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895850" h="6858000">
                <a:moveTo>
                  <a:pt x="0" y="0"/>
                </a:moveTo>
                <a:lnTo>
                  <a:pt x="4895850" y="0"/>
                </a:lnTo>
                <a:lnTo>
                  <a:pt x="4895850" y="6858000"/>
                </a:lnTo>
                <a:lnTo>
                  <a:pt x="0" y="68580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9459043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0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6096000" y="0"/>
            <a:ext cx="6096000" cy="6858000"/>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0 w 6096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096000" h="6858000">
                <a:moveTo>
                  <a:pt x="0" y="0"/>
                </a:moveTo>
                <a:lnTo>
                  <a:pt x="6096000" y="0"/>
                </a:lnTo>
                <a:lnTo>
                  <a:pt x="6096000" y="6858000"/>
                </a:lnTo>
                <a:lnTo>
                  <a:pt x="0" y="68580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12111383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9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0" y="0"/>
            <a:ext cx="7924800" cy="6858000"/>
          </a:xfrm>
          <a:custGeom>
            <a:avLst/>
            <a:gdLst>
              <a:gd name="connsiteX0" fmla="*/ 0 w 7924800"/>
              <a:gd name="connsiteY0" fmla="*/ 0 h 6858000"/>
              <a:gd name="connsiteX1" fmla="*/ 7924800 w 7924800"/>
              <a:gd name="connsiteY1" fmla="*/ 0 h 6858000"/>
              <a:gd name="connsiteX2" fmla="*/ 7924800 w 7924800"/>
              <a:gd name="connsiteY2" fmla="*/ 6858000 h 6858000"/>
              <a:gd name="connsiteX3" fmla="*/ 0 w 79248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924800" h="6858000">
                <a:moveTo>
                  <a:pt x="0" y="0"/>
                </a:moveTo>
                <a:lnTo>
                  <a:pt x="7924800" y="0"/>
                </a:lnTo>
                <a:lnTo>
                  <a:pt x="7924800" y="6858000"/>
                </a:lnTo>
                <a:lnTo>
                  <a:pt x="0" y="68580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4126002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8_自定义版式">
    <p:spTree>
      <p:nvGrpSpPr>
        <p:cNvPr id="1" name=""/>
        <p:cNvGrpSpPr/>
        <p:nvPr/>
      </p:nvGrpSpPr>
      <p:grpSpPr>
        <a:xfrm>
          <a:off x="0" y="0"/>
          <a:ext cx="0" cy="0"/>
          <a:chOff x="0" y="0"/>
          <a:chExt cx="0" cy="0"/>
        </a:xfrm>
      </p:grpSpPr>
      <p:sp>
        <p:nvSpPr>
          <p:cNvPr id="19" name="图片占位符 18"/>
          <p:cNvSpPr>
            <a:spLocks noGrp="1"/>
          </p:cNvSpPr>
          <p:nvPr>
            <p:ph type="pic" sz="quarter" idx="13"/>
          </p:nvPr>
        </p:nvSpPr>
        <p:spPr>
          <a:xfrm>
            <a:off x="6267450" y="3599038"/>
            <a:ext cx="1390650" cy="1390650"/>
          </a:xfrm>
          <a:custGeom>
            <a:avLst/>
            <a:gdLst>
              <a:gd name="connsiteX0" fmla="*/ 0 w 1390650"/>
              <a:gd name="connsiteY0" fmla="*/ 0 h 1390650"/>
              <a:gd name="connsiteX1" fmla="*/ 1390650 w 1390650"/>
              <a:gd name="connsiteY1" fmla="*/ 0 h 1390650"/>
              <a:gd name="connsiteX2" fmla="*/ 1390650 w 1390650"/>
              <a:gd name="connsiteY2" fmla="*/ 1390650 h 1390650"/>
              <a:gd name="connsiteX3" fmla="*/ 0 w 1390650"/>
              <a:gd name="connsiteY3" fmla="*/ 1390650 h 1390650"/>
            </a:gdLst>
            <a:ahLst/>
            <a:cxnLst>
              <a:cxn ang="0">
                <a:pos x="connsiteX0" y="connsiteY0"/>
              </a:cxn>
              <a:cxn ang="0">
                <a:pos x="connsiteX1" y="connsiteY1"/>
              </a:cxn>
              <a:cxn ang="0">
                <a:pos x="connsiteX2" y="connsiteY2"/>
              </a:cxn>
              <a:cxn ang="0">
                <a:pos x="connsiteX3" y="connsiteY3"/>
              </a:cxn>
            </a:cxnLst>
            <a:rect l="l" t="t" r="r" b="b"/>
            <a:pathLst>
              <a:path w="1390650" h="1390650">
                <a:moveTo>
                  <a:pt x="0" y="0"/>
                </a:moveTo>
                <a:lnTo>
                  <a:pt x="1390650" y="0"/>
                </a:lnTo>
                <a:lnTo>
                  <a:pt x="1390650" y="1390650"/>
                </a:lnTo>
                <a:lnTo>
                  <a:pt x="0" y="1390650"/>
                </a:lnTo>
                <a:close/>
              </a:path>
            </a:pathLst>
          </a:custGeom>
        </p:spPr>
        <p:txBody>
          <a:bodyPr wrap="square">
            <a:noAutofit/>
          </a:bodyPr>
          <a:lstStyle/>
          <a:p>
            <a:endParaRPr lang="zh-CN" altLang="en-US"/>
          </a:p>
        </p:txBody>
      </p:sp>
      <p:sp>
        <p:nvSpPr>
          <p:cNvPr id="20" name="图片占位符 19"/>
          <p:cNvSpPr>
            <a:spLocks noGrp="1"/>
          </p:cNvSpPr>
          <p:nvPr>
            <p:ph type="pic" sz="quarter" idx="14"/>
          </p:nvPr>
        </p:nvSpPr>
        <p:spPr>
          <a:xfrm>
            <a:off x="8086725" y="3599038"/>
            <a:ext cx="1390650" cy="1390650"/>
          </a:xfrm>
          <a:custGeom>
            <a:avLst/>
            <a:gdLst>
              <a:gd name="connsiteX0" fmla="*/ 0 w 1390650"/>
              <a:gd name="connsiteY0" fmla="*/ 0 h 1390650"/>
              <a:gd name="connsiteX1" fmla="*/ 1390650 w 1390650"/>
              <a:gd name="connsiteY1" fmla="*/ 0 h 1390650"/>
              <a:gd name="connsiteX2" fmla="*/ 1390650 w 1390650"/>
              <a:gd name="connsiteY2" fmla="*/ 1390650 h 1390650"/>
              <a:gd name="connsiteX3" fmla="*/ 0 w 1390650"/>
              <a:gd name="connsiteY3" fmla="*/ 1390650 h 1390650"/>
            </a:gdLst>
            <a:ahLst/>
            <a:cxnLst>
              <a:cxn ang="0">
                <a:pos x="connsiteX0" y="connsiteY0"/>
              </a:cxn>
              <a:cxn ang="0">
                <a:pos x="connsiteX1" y="connsiteY1"/>
              </a:cxn>
              <a:cxn ang="0">
                <a:pos x="connsiteX2" y="connsiteY2"/>
              </a:cxn>
              <a:cxn ang="0">
                <a:pos x="connsiteX3" y="connsiteY3"/>
              </a:cxn>
            </a:cxnLst>
            <a:rect l="l" t="t" r="r" b="b"/>
            <a:pathLst>
              <a:path w="1390650" h="1390650">
                <a:moveTo>
                  <a:pt x="0" y="0"/>
                </a:moveTo>
                <a:lnTo>
                  <a:pt x="1390650" y="0"/>
                </a:lnTo>
                <a:lnTo>
                  <a:pt x="1390650" y="1390650"/>
                </a:lnTo>
                <a:lnTo>
                  <a:pt x="0" y="1390650"/>
                </a:lnTo>
                <a:close/>
              </a:path>
            </a:pathLst>
          </a:custGeom>
        </p:spPr>
        <p:txBody>
          <a:bodyPr wrap="square">
            <a:noAutofit/>
          </a:bodyPr>
          <a:lstStyle/>
          <a:p>
            <a:endParaRPr lang="zh-CN" altLang="en-US"/>
          </a:p>
        </p:txBody>
      </p:sp>
      <p:sp>
        <p:nvSpPr>
          <p:cNvPr id="21" name="图片占位符 20"/>
          <p:cNvSpPr>
            <a:spLocks noGrp="1"/>
          </p:cNvSpPr>
          <p:nvPr>
            <p:ph type="pic" sz="quarter" idx="15"/>
          </p:nvPr>
        </p:nvSpPr>
        <p:spPr>
          <a:xfrm>
            <a:off x="9906000" y="3599038"/>
            <a:ext cx="1390650" cy="1390650"/>
          </a:xfrm>
          <a:custGeom>
            <a:avLst/>
            <a:gdLst>
              <a:gd name="connsiteX0" fmla="*/ 0 w 1390650"/>
              <a:gd name="connsiteY0" fmla="*/ 0 h 1390650"/>
              <a:gd name="connsiteX1" fmla="*/ 1390650 w 1390650"/>
              <a:gd name="connsiteY1" fmla="*/ 0 h 1390650"/>
              <a:gd name="connsiteX2" fmla="*/ 1390650 w 1390650"/>
              <a:gd name="connsiteY2" fmla="*/ 1390650 h 1390650"/>
              <a:gd name="connsiteX3" fmla="*/ 0 w 1390650"/>
              <a:gd name="connsiteY3" fmla="*/ 1390650 h 1390650"/>
            </a:gdLst>
            <a:ahLst/>
            <a:cxnLst>
              <a:cxn ang="0">
                <a:pos x="connsiteX0" y="connsiteY0"/>
              </a:cxn>
              <a:cxn ang="0">
                <a:pos x="connsiteX1" y="connsiteY1"/>
              </a:cxn>
              <a:cxn ang="0">
                <a:pos x="connsiteX2" y="connsiteY2"/>
              </a:cxn>
              <a:cxn ang="0">
                <a:pos x="connsiteX3" y="connsiteY3"/>
              </a:cxn>
            </a:cxnLst>
            <a:rect l="l" t="t" r="r" b="b"/>
            <a:pathLst>
              <a:path w="1390650" h="1390650">
                <a:moveTo>
                  <a:pt x="0" y="0"/>
                </a:moveTo>
                <a:lnTo>
                  <a:pt x="1390650" y="0"/>
                </a:lnTo>
                <a:lnTo>
                  <a:pt x="1390650" y="1390650"/>
                </a:lnTo>
                <a:lnTo>
                  <a:pt x="0" y="1390650"/>
                </a:lnTo>
                <a:close/>
              </a:path>
            </a:pathLst>
          </a:custGeom>
        </p:spPr>
        <p:txBody>
          <a:bodyPr wrap="square">
            <a:noAutofit/>
          </a:bodyPr>
          <a:lstStyle/>
          <a:p>
            <a:endParaRPr lang="zh-CN" altLang="en-US"/>
          </a:p>
        </p:txBody>
      </p:sp>
      <p:sp>
        <p:nvSpPr>
          <p:cNvPr id="16" name="图片占位符 15"/>
          <p:cNvSpPr>
            <a:spLocks noGrp="1"/>
          </p:cNvSpPr>
          <p:nvPr>
            <p:ph type="pic" sz="quarter" idx="10"/>
          </p:nvPr>
        </p:nvSpPr>
        <p:spPr>
          <a:xfrm>
            <a:off x="6267450" y="906638"/>
            <a:ext cx="1390650" cy="1390650"/>
          </a:xfrm>
          <a:custGeom>
            <a:avLst/>
            <a:gdLst>
              <a:gd name="connsiteX0" fmla="*/ 0 w 1390650"/>
              <a:gd name="connsiteY0" fmla="*/ 0 h 1390650"/>
              <a:gd name="connsiteX1" fmla="*/ 1390650 w 1390650"/>
              <a:gd name="connsiteY1" fmla="*/ 0 h 1390650"/>
              <a:gd name="connsiteX2" fmla="*/ 1390650 w 1390650"/>
              <a:gd name="connsiteY2" fmla="*/ 1390650 h 1390650"/>
              <a:gd name="connsiteX3" fmla="*/ 0 w 1390650"/>
              <a:gd name="connsiteY3" fmla="*/ 1390650 h 1390650"/>
            </a:gdLst>
            <a:ahLst/>
            <a:cxnLst>
              <a:cxn ang="0">
                <a:pos x="connsiteX0" y="connsiteY0"/>
              </a:cxn>
              <a:cxn ang="0">
                <a:pos x="connsiteX1" y="connsiteY1"/>
              </a:cxn>
              <a:cxn ang="0">
                <a:pos x="connsiteX2" y="connsiteY2"/>
              </a:cxn>
              <a:cxn ang="0">
                <a:pos x="connsiteX3" y="connsiteY3"/>
              </a:cxn>
            </a:cxnLst>
            <a:rect l="l" t="t" r="r" b="b"/>
            <a:pathLst>
              <a:path w="1390650" h="1390650">
                <a:moveTo>
                  <a:pt x="0" y="0"/>
                </a:moveTo>
                <a:lnTo>
                  <a:pt x="1390650" y="0"/>
                </a:lnTo>
                <a:lnTo>
                  <a:pt x="1390650" y="1390650"/>
                </a:lnTo>
                <a:lnTo>
                  <a:pt x="0" y="1390650"/>
                </a:lnTo>
                <a:close/>
              </a:path>
            </a:pathLst>
          </a:custGeom>
        </p:spPr>
        <p:txBody>
          <a:bodyPr wrap="square">
            <a:noAutofit/>
          </a:bodyPr>
          <a:lstStyle/>
          <a:p>
            <a:endParaRPr lang="zh-CN" altLang="en-US"/>
          </a:p>
        </p:txBody>
      </p:sp>
      <p:sp>
        <p:nvSpPr>
          <p:cNvPr id="17" name="图片占位符 16"/>
          <p:cNvSpPr>
            <a:spLocks noGrp="1"/>
          </p:cNvSpPr>
          <p:nvPr>
            <p:ph type="pic" sz="quarter" idx="11"/>
          </p:nvPr>
        </p:nvSpPr>
        <p:spPr>
          <a:xfrm>
            <a:off x="8086725" y="906638"/>
            <a:ext cx="1390650" cy="1390650"/>
          </a:xfrm>
          <a:custGeom>
            <a:avLst/>
            <a:gdLst>
              <a:gd name="connsiteX0" fmla="*/ 0 w 1390650"/>
              <a:gd name="connsiteY0" fmla="*/ 0 h 1390650"/>
              <a:gd name="connsiteX1" fmla="*/ 1390650 w 1390650"/>
              <a:gd name="connsiteY1" fmla="*/ 0 h 1390650"/>
              <a:gd name="connsiteX2" fmla="*/ 1390650 w 1390650"/>
              <a:gd name="connsiteY2" fmla="*/ 1390650 h 1390650"/>
              <a:gd name="connsiteX3" fmla="*/ 0 w 1390650"/>
              <a:gd name="connsiteY3" fmla="*/ 1390650 h 1390650"/>
            </a:gdLst>
            <a:ahLst/>
            <a:cxnLst>
              <a:cxn ang="0">
                <a:pos x="connsiteX0" y="connsiteY0"/>
              </a:cxn>
              <a:cxn ang="0">
                <a:pos x="connsiteX1" y="connsiteY1"/>
              </a:cxn>
              <a:cxn ang="0">
                <a:pos x="connsiteX2" y="connsiteY2"/>
              </a:cxn>
              <a:cxn ang="0">
                <a:pos x="connsiteX3" y="connsiteY3"/>
              </a:cxn>
            </a:cxnLst>
            <a:rect l="l" t="t" r="r" b="b"/>
            <a:pathLst>
              <a:path w="1390650" h="1390650">
                <a:moveTo>
                  <a:pt x="0" y="0"/>
                </a:moveTo>
                <a:lnTo>
                  <a:pt x="1390650" y="0"/>
                </a:lnTo>
                <a:lnTo>
                  <a:pt x="1390650" y="1390650"/>
                </a:lnTo>
                <a:lnTo>
                  <a:pt x="0" y="1390650"/>
                </a:lnTo>
                <a:close/>
              </a:path>
            </a:pathLst>
          </a:custGeom>
        </p:spPr>
        <p:txBody>
          <a:bodyPr wrap="square">
            <a:noAutofit/>
          </a:bodyPr>
          <a:lstStyle/>
          <a:p>
            <a:endParaRPr lang="zh-CN" altLang="en-US"/>
          </a:p>
        </p:txBody>
      </p:sp>
      <p:sp>
        <p:nvSpPr>
          <p:cNvPr id="18" name="图片占位符 17"/>
          <p:cNvSpPr>
            <a:spLocks noGrp="1"/>
          </p:cNvSpPr>
          <p:nvPr>
            <p:ph type="pic" sz="quarter" idx="12"/>
          </p:nvPr>
        </p:nvSpPr>
        <p:spPr>
          <a:xfrm>
            <a:off x="9906000" y="906638"/>
            <a:ext cx="1390650" cy="1390650"/>
          </a:xfrm>
          <a:custGeom>
            <a:avLst/>
            <a:gdLst>
              <a:gd name="connsiteX0" fmla="*/ 0 w 1390650"/>
              <a:gd name="connsiteY0" fmla="*/ 0 h 1390650"/>
              <a:gd name="connsiteX1" fmla="*/ 1390650 w 1390650"/>
              <a:gd name="connsiteY1" fmla="*/ 0 h 1390650"/>
              <a:gd name="connsiteX2" fmla="*/ 1390650 w 1390650"/>
              <a:gd name="connsiteY2" fmla="*/ 1390650 h 1390650"/>
              <a:gd name="connsiteX3" fmla="*/ 0 w 1390650"/>
              <a:gd name="connsiteY3" fmla="*/ 1390650 h 1390650"/>
            </a:gdLst>
            <a:ahLst/>
            <a:cxnLst>
              <a:cxn ang="0">
                <a:pos x="connsiteX0" y="connsiteY0"/>
              </a:cxn>
              <a:cxn ang="0">
                <a:pos x="connsiteX1" y="connsiteY1"/>
              </a:cxn>
              <a:cxn ang="0">
                <a:pos x="connsiteX2" y="connsiteY2"/>
              </a:cxn>
              <a:cxn ang="0">
                <a:pos x="connsiteX3" y="connsiteY3"/>
              </a:cxn>
            </a:cxnLst>
            <a:rect l="l" t="t" r="r" b="b"/>
            <a:pathLst>
              <a:path w="1390650" h="1390650">
                <a:moveTo>
                  <a:pt x="0" y="0"/>
                </a:moveTo>
                <a:lnTo>
                  <a:pt x="1390650" y="0"/>
                </a:lnTo>
                <a:lnTo>
                  <a:pt x="1390650" y="1390650"/>
                </a:lnTo>
                <a:lnTo>
                  <a:pt x="0" y="139065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55881712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7_自定义版式">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1981200" y="2324100"/>
            <a:ext cx="2057400" cy="2057400"/>
          </a:xfrm>
          <a:custGeom>
            <a:avLst/>
            <a:gdLst>
              <a:gd name="connsiteX0" fmla="*/ 0 w 2057400"/>
              <a:gd name="connsiteY0" fmla="*/ 0 h 2057400"/>
              <a:gd name="connsiteX1" fmla="*/ 2057400 w 2057400"/>
              <a:gd name="connsiteY1" fmla="*/ 0 h 2057400"/>
              <a:gd name="connsiteX2" fmla="*/ 2057400 w 2057400"/>
              <a:gd name="connsiteY2" fmla="*/ 2057400 h 2057400"/>
              <a:gd name="connsiteX3" fmla="*/ 0 w 2057400"/>
              <a:gd name="connsiteY3" fmla="*/ 2057400 h 2057400"/>
            </a:gdLst>
            <a:ahLst/>
            <a:cxnLst>
              <a:cxn ang="0">
                <a:pos x="connsiteX0" y="connsiteY0"/>
              </a:cxn>
              <a:cxn ang="0">
                <a:pos x="connsiteX1" y="connsiteY1"/>
              </a:cxn>
              <a:cxn ang="0">
                <a:pos x="connsiteX2" y="connsiteY2"/>
              </a:cxn>
              <a:cxn ang="0">
                <a:pos x="connsiteX3" y="connsiteY3"/>
              </a:cxn>
            </a:cxnLst>
            <a:rect l="l" t="t" r="r" b="b"/>
            <a:pathLst>
              <a:path w="2057400" h="2057400">
                <a:moveTo>
                  <a:pt x="0" y="0"/>
                </a:moveTo>
                <a:lnTo>
                  <a:pt x="2057400" y="0"/>
                </a:lnTo>
                <a:lnTo>
                  <a:pt x="2057400" y="2057400"/>
                </a:lnTo>
                <a:lnTo>
                  <a:pt x="0" y="2057400"/>
                </a:lnTo>
                <a:close/>
              </a:path>
            </a:pathLst>
          </a:custGeom>
        </p:spPr>
        <p:txBody>
          <a:bodyPr wrap="square">
            <a:noAutofit/>
          </a:bodyPr>
          <a:lstStyle/>
          <a:p>
            <a:endParaRPr lang="zh-CN" altLang="en-US"/>
          </a:p>
        </p:txBody>
      </p:sp>
      <p:sp>
        <p:nvSpPr>
          <p:cNvPr id="11" name="图片占位符 10"/>
          <p:cNvSpPr>
            <a:spLocks noGrp="1"/>
          </p:cNvSpPr>
          <p:nvPr>
            <p:ph type="pic" sz="quarter" idx="11"/>
          </p:nvPr>
        </p:nvSpPr>
        <p:spPr>
          <a:xfrm>
            <a:off x="5076825" y="2324100"/>
            <a:ext cx="2057400" cy="2057400"/>
          </a:xfrm>
          <a:custGeom>
            <a:avLst/>
            <a:gdLst>
              <a:gd name="connsiteX0" fmla="*/ 0 w 2057400"/>
              <a:gd name="connsiteY0" fmla="*/ 0 h 2057400"/>
              <a:gd name="connsiteX1" fmla="*/ 2057400 w 2057400"/>
              <a:gd name="connsiteY1" fmla="*/ 0 h 2057400"/>
              <a:gd name="connsiteX2" fmla="*/ 2057400 w 2057400"/>
              <a:gd name="connsiteY2" fmla="*/ 2057400 h 2057400"/>
              <a:gd name="connsiteX3" fmla="*/ 0 w 2057400"/>
              <a:gd name="connsiteY3" fmla="*/ 2057400 h 2057400"/>
            </a:gdLst>
            <a:ahLst/>
            <a:cxnLst>
              <a:cxn ang="0">
                <a:pos x="connsiteX0" y="connsiteY0"/>
              </a:cxn>
              <a:cxn ang="0">
                <a:pos x="connsiteX1" y="connsiteY1"/>
              </a:cxn>
              <a:cxn ang="0">
                <a:pos x="connsiteX2" y="connsiteY2"/>
              </a:cxn>
              <a:cxn ang="0">
                <a:pos x="connsiteX3" y="connsiteY3"/>
              </a:cxn>
            </a:cxnLst>
            <a:rect l="l" t="t" r="r" b="b"/>
            <a:pathLst>
              <a:path w="2057400" h="2057400">
                <a:moveTo>
                  <a:pt x="0" y="0"/>
                </a:moveTo>
                <a:lnTo>
                  <a:pt x="2057400" y="0"/>
                </a:lnTo>
                <a:lnTo>
                  <a:pt x="2057400" y="2057400"/>
                </a:lnTo>
                <a:lnTo>
                  <a:pt x="0" y="2057400"/>
                </a:lnTo>
                <a:close/>
              </a:path>
            </a:pathLst>
          </a:custGeom>
        </p:spPr>
        <p:txBody>
          <a:bodyPr wrap="square">
            <a:noAutofit/>
          </a:bodyPr>
          <a:lstStyle/>
          <a:p>
            <a:endParaRPr lang="zh-CN" altLang="en-US"/>
          </a:p>
        </p:txBody>
      </p:sp>
      <p:sp>
        <p:nvSpPr>
          <p:cNvPr id="12" name="图片占位符 11"/>
          <p:cNvSpPr>
            <a:spLocks noGrp="1"/>
          </p:cNvSpPr>
          <p:nvPr>
            <p:ph type="pic" sz="quarter" idx="12"/>
          </p:nvPr>
        </p:nvSpPr>
        <p:spPr>
          <a:xfrm>
            <a:off x="8172450" y="2324100"/>
            <a:ext cx="2057400" cy="2057400"/>
          </a:xfrm>
          <a:custGeom>
            <a:avLst/>
            <a:gdLst>
              <a:gd name="connsiteX0" fmla="*/ 0 w 2057400"/>
              <a:gd name="connsiteY0" fmla="*/ 0 h 2057400"/>
              <a:gd name="connsiteX1" fmla="*/ 2057400 w 2057400"/>
              <a:gd name="connsiteY1" fmla="*/ 0 h 2057400"/>
              <a:gd name="connsiteX2" fmla="*/ 2057400 w 2057400"/>
              <a:gd name="connsiteY2" fmla="*/ 2057400 h 2057400"/>
              <a:gd name="connsiteX3" fmla="*/ 0 w 2057400"/>
              <a:gd name="connsiteY3" fmla="*/ 2057400 h 2057400"/>
            </a:gdLst>
            <a:ahLst/>
            <a:cxnLst>
              <a:cxn ang="0">
                <a:pos x="connsiteX0" y="connsiteY0"/>
              </a:cxn>
              <a:cxn ang="0">
                <a:pos x="connsiteX1" y="connsiteY1"/>
              </a:cxn>
              <a:cxn ang="0">
                <a:pos x="connsiteX2" y="connsiteY2"/>
              </a:cxn>
              <a:cxn ang="0">
                <a:pos x="connsiteX3" y="connsiteY3"/>
              </a:cxn>
            </a:cxnLst>
            <a:rect l="l" t="t" r="r" b="b"/>
            <a:pathLst>
              <a:path w="2057400" h="2057400">
                <a:moveTo>
                  <a:pt x="0" y="0"/>
                </a:moveTo>
                <a:lnTo>
                  <a:pt x="2057400" y="0"/>
                </a:lnTo>
                <a:lnTo>
                  <a:pt x="2057400" y="2057400"/>
                </a:lnTo>
                <a:lnTo>
                  <a:pt x="0" y="20574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643624690"/>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6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8610600" y="0"/>
            <a:ext cx="3581400" cy="6858000"/>
          </a:xfrm>
          <a:custGeom>
            <a:avLst/>
            <a:gdLst>
              <a:gd name="connsiteX0" fmla="*/ 0 w 3581400"/>
              <a:gd name="connsiteY0" fmla="*/ 0 h 6858000"/>
              <a:gd name="connsiteX1" fmla="*/ 3581400 w 3581400"/>
              <a:gd name="connsiteY1" fmla="*/ 0 h 6858000"/>
              <a:gd name="connsiteX2" fmla="*/ 3581400 w 3581400"/>
              <a:gd name="connsiteY2" fmla="*/ 6858000 h 6858000"/>
              <a:gd name="connsiteX3" fmla="*/ 0 w 35814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81400" h="6858000">
                <a:moveTo>
                  <a:pt x="0" y="0"/>
                </a:moveTo>
                <a:lnTo>
                  <a:pt x="3581400" y="0"/>
                </a:lnTo>
                <a:lnTo>
                  <a:pt x="3581400" y="6858000"/>
                </a:lnTo>
                <a:lnTo>
                  <a:pt x="0" y="68580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460582475"/>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5_自定义版式">
    <p:spTree>
      <p:nvGrpSpPr>
        <p:cNvPr id="1" name=""/>
        <p:cNvGrpSpPr/>
        <p:nvPr/>
      </p:nvGrpSpPr>
      <p:grpSpPr>
        <a:xfrm>
          <a:off x="0" y="0"/>
          <a:ext cx="0" cy="0"/>
          <a:chOff x="0" y="0"/>
          <a:chExt cx="0" cy="0"/>
        </a:xfrm>
      </p:grpSpPr>
      <p:sp>
        <p:nvSpPr>
          <p:cNvPr id="26" name="图片占位符 25"/>
          <p:cNvSpPr>
            <a:spLocks noGrp="1"/>
          </p:cNvSpPr>
          <p:nvPr>
            <p:ph type="pic" sz="quarter" idx="16"/>
          </p:nvPr>
        </p:nvSpPr>
        <p:spPr>
          <a:xfrm>
            <a:off x="1651000" y="4495800"/>
            <a:ext cx="4324350" cy="1962150"/>
          </a:xfrm>
          <a:custGeom>
            <a:avLst/>
            <a:gdLst>
              <a:gd name="connsiteX0" fmla="*/ 0 w 4324350"/>
              <a:gd name="connsiteY0" fmla="*/ 0 h 1962150"/>
              <a:gd name="connsiteX1" fmla="*/ 4324350 w 4324350"/>
              <a:gd name="connsiteY1" fmla="*/ 0 h 1962150"/>
              <a:gd name="connsiteX2" fmla="*/ 4324350 w 4324350"/>
              <a:gd name="connsiteY2" fmla="*/ 1962150 h 1962150"/>
              <a:gd name="connsiteX3" fmla="*/ 0 w 4324350"/>
              <a:gd name="connsiteY3" fmla="*/ 1962150 h 1962150"/>
            </a:gdLst>
            <a:ahLst/>
            <a:cxnLst>
              <a:cxn ang="0">
                <a:pos x="connsiteX0" y="connsiteY0"/>
              </a:cxn>
              <a:cxn ang="0">
                <a:pos x="connsiteX1" y="connsiteY1"/>
              </a:cxn>
              <a:cxn ang="0">
                <a:pos x="connsiteX2" y="connsiteY2"/>
              </a:cxn>
              <a:cxn ang="0">
                <a:pos x="connsiteX3" y="connsiteY3"/>
              </a:cxn>
            </a:cxnLst>
            <a:rect l="l" t="t" r="r" b="b"/>
            <a:pathLst>
              <a:path w="4324350" h="1962150">
                <a:moveTo>
                  <a:pt x="0" y="0"/>
                </a:moveTo>
                <a:lnTo>
                  <a:pt x="4324350" y="0"/>
                </a:lnTo>
                <a:lnTo>
                  <a:pt x="4324350" y="1962150"/>
                </a:lnTo>
                <a:lnTo>
                  <a:pt x="0" y="1962150"/>
                </a:lnTo>
                <a:close/>
              </a:path>
            </a:pathLst>
          </a:custGeom>
        </p:spPr>
        <p:txBody>
          <a:bodyPr wrap="square">
            <a:noAutofit/>
          </a:bodyPr>
          <a:lstStyle/>
          <a:p>
            <a:endParaRPr lang="zh-CN" altLang="en-US"/>
          </a:p>
        </p:txBody>
      </p:sp>
      <p:sp>
        <p:nvSpPr>
          <p:cNvPr id="27" name="图片占位符 26"/>
          <p:cNvSpPr>
            <a:spLocks noGrp="1"/>
          </p:cNvSpPr>
          <p:nvPr>
            <p:ph type="pic" sz="quarter" idx="17"/>
          </p:nvPr>
        </p:nvSpPr>
        <p:spPr>
          <a:xfrm>
            <a:off x="6140450" y="4495800"/>
            <a:ext cx="3194050" cy="1962150"/>
          </a:xfrm>
          <a:custGeom>
            <a:avLst/>
            <a:gdLst>
              <a:gd name="connsiteX0" fmla="*/ 0 w 3194050"/>
              <a:gd name="connsiteY0" fmla="*/ 0 h 1962150"/>
              <a:gd name="connsiteX1" fmla="*/ 3194050 w 3194050"/>
              <a:gd name="connsiteY1" fmla="*/ 0 h 1962150"/>
              <a:gd name="connsiteX2" fmla="*/ 3194050 w 3194050"/>
              <a:gd name="connsiteY2" fmla="*/ 1962150 h 1962150"/>
              <a:gd name="connsiteX3" fmla="*/ 0 w 3194050"/>
              <a:gd name="connsiteY3" fmla="*/ 1962150 h 1962150"/>
            </a:gdLst>
            <a:ahLst/>
            <a:cxnLst>
              <a:cxn ang="0">
                <a:pos x="connsiteX0" y="connsiteY0"/>
              </a:cxn>
              <a:cxn ang="0">
                <a:pos x="connsiteX1" y="connsiteY1"/>
              </a:cxn>
              <a:cxn ang="0">
                <a:pos x="connsiteX2" y="connsiteY2"/>
              </a:cxn>
              <a:cxn ang="0">
                <a:pos x="connsiteX3" y="connsiteY3"/>
              </a:cxn>
            </a:cxnLst>
            <a:rect l="l" t="t" r="r" b="b"/>
            <a:pathLst>
              <a:path w="3194050" h="1962150">
                <a:moveTo>
                  <a:pt x="0" y="0"/>
                </a:moveTo>
                <a:lnTo>
                  <a:pt x="3194050" y="0"/>
                </a:lnTo>
                <a:lnTo>
                  <a:pt x="3194050" y="1962150"/>
                </a:lnTo>
                <a:lnTo>
                  <a:pt x="0" y="1962150"/>
                </a:lnTo>
                <a:close/>
              </a:path>
            </a:pathLst>
          </a:custGeom>
        </p:spPr>
        <p:txBody>
          <a:bodyPr wrap="square">
            <a:noAutofit/>
          </a:bodyPr>
          <a:lstStyle/>
          <a:p>
            <a:endParaRPr lang="zh-CN" altLang="en-US"/>
          </a:p>
        </p:txBody>
      </p:sp>
      <p:sp>
        <p:nvSpPr>
          <p:cNvPr id="23" name="图片占位符 22"/>
          <p:cNvSpPr>
            <a:spLocks noGrp="1"/>
          </p:cNvSpPr>
          <p:nvPr>
            <p:ph type="pic" sz="quarter" idx="13"/>
          </p:nvPr>
        </p:nvSpPr>
        <p:spPr>
          <a:xfrm>
            <a:off x="0" y="2400300"/>
            <a:ext cx="2555875" cy="1962150"/>
          </a:xfrm>
          <a:custGeom>
            <a:avLst/>
            <a:gdLst>
              <a:gd name="connsiteX0" fmla="*/ 0 w 2555875"/>
              <a:gd name="connsiteY0" fmla="*/ 0 h 1962150"/>
              <a:gd name="connsiteX1" fmla="*/ 2555875 w 2555875"/>
              <a:gd name="connsiteY1" fmla="*/ 0 h 1962150"/>
              <a:gd name="connsiteX2" fmla="*/ 2555875 w 2555875"/>
              <a:gd name="connsiteY2" fmla="*/ 1962150 h 1962150"/>
              <a:gd name="connsiteX3" fmla="*/ 0 w 2555875"/>
              <a:gd name="connsiteY3" fmla="*/ 1962150 h 1962150"/>
            </a:gdLst>
            <a:ahLst/>
            <a:cxnLst>
              <a:cxn ang="0">
                <a:pos x="connsiteX0" y="connsiteY0"/>
              </a:cxn>
              <a:cxn ang="0">
                <a:pos x="connsiteX1" y="connsiteY1"/>
              </a:cxn>
              <a:cxn ang="0">
                <a:pos x="connsiteX2" y="connsiteY2"/>
              </a:cxn>
              <a:cxn ang="0">
                <a:pos x="connsiteX3" y="connsiteY3"/>
              </a:cxn>
            </a:cxnLst>
            <a:rect l="l" t="t" r="r" b="b"/>
            <a:pathLst>
              <a:path w="2555875" h="1962150">
                <a:moveTo>
                  <a:pt x="0" y="0"/>
                </a:moveTo>
                <a:lnTo>
                  <a:pt x="2555875" y="0"/>
                </a:lnTo>
                <a:lnTo>
                  <a:pt x="2555875" y="1962150"/>
                </a:lnTo>
                <a:lnTo>
                  <a:pt x="0" y="1962150"/>
                </a:lnTo>
                <a:close/>
              </a:path>
            </a:pathLst>
          </a:custGeom>
        </p:spPr>
        <p:txBody>
          <a:bodyPr wrap="square">
            <a:noAutofit/>
          </a:bodyPr>
          <a:lstStyle/>
          <a:p>
            <a:endParaRPr lang="zh-CN" altLang="en-US"/>
          </a:p>
        </p:txBody>
      </p:sp>
      <p:sp>
        <p:nvSpPr>
          <p:cNvPr id="25" name="图片占位符 24"/>
          <p:cNvSpPr>
            <a:spLocks noGrp="1"/>
          </p:cNvSpPr>
          <p:nvPr>
            <p:ph type="pic" sz="quarter" idx="14"/>
          </p:nvPr>
        </p:nvSpPr>
        <p:spPr>
          <a:xfrm>
            <a:off x="2717800" y="2400300"/>
            <a:ext cx="4521200" cy="1962150"/>
          </a:xfrm>
          <a:custGeom>
            <a:avLst/>
            <a:gdLst>
              <a:gd name="connsiteX0" fmla="*/ 0 w 4521200"/>
              <a:gd name="connsiteY0" fmla="*/ 0 h 1962150"/>
              <a:gd name="connsiteX1" fmla="*/ 4521200 w 4521200"/>
              <a:gd name="connsiteY1" fmla="*/ 0 h 1962150"/>
              <a:gd name="connsiteX2" fmla="*/ 4521200 w 4521200"/>
              <a:gd name="connsiteY2" fmla="*/ 1962150 h 1962150"/>
              <a:gd name="connsiteX3" fmla="*/ 0 w 4521200"/>
              <a:gd name="connsiteY3" fmla="*/ 1962150 h 1962150"/>
            </a:gdLst>
            <a:ahLst/>
            <a:cxnLst>
              <a:cxn ang="0">
                <a:pos x="connsiteX0" y="connsiteY0"/>
              </a:cxn>
              <a:cxn ang="0">
                <a:pos x="connsiteX1" y="connsiteY1"/>
              </a:cxn>
              <a:cxn ang="0">
                <a:pos x="connsiteX2" y="connsiteY2"/>
              </a:cxn>
              <a:cxn ang="0">
                <a:pos x="connsiteX3" y="connsiteY3"/>
              </a:cxn>
            </a:cxnLst>
            <a:rect l="l" t="t" r="r" b="b"/>
            <a:pathLst>
              <a:path w="4521200" h="1962150">
                <a:moveTo>
                  <a:pt x="0" y="0"/>
                </a:moveTo>
                <a:lnTo>
                  <a:pt x="4521200" y="0"/>
                </a:lnTo>
                <a:lnTo>
                  <a:pt x="4521200" y="1962150"/>
                </a:lnTo>
                <a:lnTo>
                  <a:pt x="0" y="1962150"/>
                </a:lnTo>
                <a:close/>
              </a:path>
            </a:pathLst>
          </a:custGeom>
        </p:spPr>
        <p:txBody>
          <a:bodyPr wrap="square">
            <a:noAutofit/>
          </a:bodyPr>
          <a:lstStyle/>
          <a:p>
            <a:endParaRPr lang="zh-CN" altLang="en-US"/>
          </a:p>
        </p:txBody>
      </p:sp>
      <p:sp>
        <p:nvSpPr>
          <p:cNvPr id="24" name="图片占位符 23"/>
          <p:cNvSpPr>
            <a:spLocks noGrp="1"/>
          </p:cNvSpPr>
          <p:nvPr>
            <p:ph type="pic" sz="quarter" idx="15"/>
          </p:nvPr>
        </p:nvSpPr>
        <p:spPr>
          <a:xfrm>
            <a:off x="7400925" y="2400300"/>
            <a:ext cx="3695700" cy="1962150"/>
          </a:xfrm>
          <a:custGeom>
            <a:avLst/>
            <a:gdLst>
              <a:gd name="connsiteX0" fmla="*/ 0 w 3695700"/>
              <a:gd name="connsiteY0" fmla="*/ 0 h 1962150"/>
              <a:gd name="connsiteX1" fmla="*/ 3695700 w 3695700"/>
              <a:gd name="connsiteY1" fmla="*/ 0 h 1962150"/>
              <a:gd name="connsiteX2" fmla="*/ 3695700 w 3695700"/>
              <a:gd name="connsiteY2" fmla="*/ 1962150 h 1962150"/>
              <a:gd name="connsiteX3" fmla="*/ 0 w 3695700"/>
              <a:gd name="connsiteY3" fmla="*/ 1962150 h 1962150"/>
            </a:gdLst>
            <a:ahLst/>
            <a:cxnLst>
              <a:cxn ang="0">
                <a:pos x="connsiteX0" y="connsiteY0"/>
              </a:cxn>
              <a:cxn ang="0">
                <a:pos x="connsiteX1" y="connsiteY1"/>
              </a:cxn>
              <a:cxn ang="0">
                <a:pos x="connsiteX2" y="connsiteY2"/>
              </a:cxn>
              <a:cxn ang="0">
                <a:pos x="connsiteX3" y="connsiteY3"/>
              </a:cxn>
            </a:cxnLst>
            <a:rect l="l" t="t" r="r" b="b"/>
            <a:pathLst>
              <a:path w="3695700" h="1962150">
                <a:moveTo>
                  <a:pt x="0" y="0"/>
                </a:moveTo>
                <a:lnTo>
                  <a:pt x="3695700" y="0"/>
                </a:lnTo>
                <a:lnTo>
                  <a:pt x="3695700" y="1962150"/>
                </a:lnTo>
                <a:lnTo>
                  <a:pt x="0" y="1962150"/>
                </a:lnTo>
                <a:close/>
              </a:path>
            </a:pathLst>
          </a:custGeom>
        </p:spPr>
        <p:txBody>
          <a:bodyPr wrap="square">
            <a:noAutofit/>
          </a:bodyPr>
          <a:lstStyle/>
          <a:p>
            <a:endParaRPr lang="zh-CN" altLang="en-US"/>
          </a:p>
        </p:txBody>
      </p:sp>
      <p:sp>
        <p:nvSpPr>
          <p:cNvPr id="20" name="图片占位符 19"/>
          <p:cNvSpPr>
            <a:spLocks noGrp="1"/>
          </p:cNvSpPr>
          <p:nvPr>
            <p:ph type="pic" sz="quarter" idx="10"/>
          </p:nvPr>
        </p:nvSpPr>
        <p:spPr>
          <a:xfrm>
            <a:off x="2089150" y="304800"/>
            <a:ext cx="3886200" cy="1962150"/>
          </a:xfrm>
          <a:custGeom>
            <a:avLst/>
            <a:gdLst>
              <a:gd name="connsiteX0" fmla="*/ 0 w 3886200"/>
              <a:gd name="connsiteY0" fmla="*/ 0 h 1962150"/>
              <a:gd name="connsiteX1" fmla="*/ 3886200 w 3886200"/>
              <a:gd name="connsiteY1" fmla="*/ 0 h 1962150"/>
              <a:gd name="connsiteX2" fmla="*/ 3886200 w 3886200"/>
              <a:gd name="connsiteY2" fmla="*/ 1962150 h 1962150"/>
              <a:gd name="connsiteX3" fmla="*/ 0 w 3886200"/>
              <a:gd name="connsiteY3" fmla="*/ 1962150 h 1962150"/>
            </a:gdLst>
            <a:ahLst/>
            <a:cxnLst>
              <a:cxn ang="0">
                <a:pos x="connsiteX0" y="connsiteY0"/>
              </a:cxn>
              <a:cxn ang="0">
                <a:pos x="connsiteX1" y="connsiteY1"/>
              </a:cxn>
              <a:cxn ang="0">
                <a:pos x="connsiteX2" y="connsiteY2"/>
              </a:cxn>
              <a:cxn ang="0">
                <a:pos x="connsiteX3" y="connsiteY3"/>
              </a:cxn>
            </a:cxnLst>
            <a:rect l="l" t="t" r="r" b="b"/>
            <a:pathLst>
              <a:path w="3886200" h="1962150">
                <a:moveTo>
                  <a:pt x="0" y="0"/>
                </a:moveTo>
                <a:lnTo>
                  <a:pt x="3886200" y="0"/>
                </a:lnTo>
                <a:lnTo>
                  <a:pt x="3886200" y="1962150"/>
                </a:lnTo>
                <a:lnTo>
                  <a:pt x="0" y="1962150"/>
                </a:lnTo>
                <a:close/>
              </a:path>
            </a:pathLst>
          </a:custGeom>
        </p:spPr>
        <p:txBody>
          <a:bodyPr wrap="square">
            <a:noAutofit/>
          </a:bodyPr>
          <a:lstStyle/>
          <a:p>
            <a:endParaRPr lang="zh-CN" altLang="en-US"/>
          </a:p>
        </p:txBody>
      </p:sp>
      <p:sp>
        <p:nvSpPr>
          <p:cNvPr id="21" name="图片占位符 20"/>
          <p:cNvSpPr>
            <a:spLocks noGrp="1"/>
          </p:cNvSpPr>
          <p:nvPr>
            <p:ph type="pic" sz="quarter" idx="11"/>
          </p:nvPr>
        </p:nvSpPr>
        <p:spPr>
          <a:xfrm>
            <a:off x="6140450" y="304800"/>
            <a:ext cx="3695700" cy="1962150"/>
          </a:xfrm>
          <a:custGeom>
            <a:avLst/>
            <a:gdLst>
              <a:gd name="connsiteX0" fmla="*/ 0 w 3695700"/>
              <a:gd name="connsiteY0" fmla="*/ 0 h 1962150"/>
              <a:gd name="connsiteX1" fmla="*/ 3695700 w 3695700"/>
              <a:gd name="connsiteY1" fmla="*/ 0 h 1962150"/>
              <a:gd name="connsiteX2" fmla="*/ 3695700 w 3695700"/>
              <a:gd name="connsiteY2" fmla="*/ 1962150 h 1962150"/>
              <a:gd name="connsiteX3" fmla="*/ 0 w 3695700"/>
              <a:gd name="connsiteY3" fmla="*/ 1962150 h 1962150"/>
            </a:gdLst>
            <a:ahLst/>
            <a:cxnLst>
              <a:cxn ang="0">
                <a:pos x="connsiteX0" y="connsiteY0"/>
              </a:cxn>
              <a:cxn ang="0">
                <a:pos x="connsiteX1" y="connsiteY1"/>
              </a:cxn>
              <a:cxn ang="0">
                <a:pos x="connsiteX2" y="connsiteY2"/>
              </a:cxn>
              <a:cxn ang="0">
                <a:pos x="connsiteX3" y="connsiteY3"/>
              </a:cxn>
            </a:cxnLst>
            <a:rect l="l" t="t" r="r" b="b"/>
            <a:pathLst>
              <a:path w="3695700" h="1962150">
                <a:moveTo>
                  <a:pt x="0" y="0"/>
                </a:moveTo>
                <a:lnTo>
                  <a:pt x="3695700" y="0"/>
                </a:lnTo>
                <a:lnTo>
                  <a:pt x="3695700" y="1962150"/>
                </a:lnTo>
                <a:lnTo>
                  <a:pt x="0" y="1962150"/>
                </a:lnTo>
                <a:close/>
              </a:path>
            </a:pathLst>
          </a:custGeom>
        </p:spPr>
        <p:txBody>
          <a:bodyPr wrap="square">
            <a:noAutofit/>
          </a:bodyPr>
          <a:lstStyle/>
          <a:p>
            <a:endParaRPr lang="zh-CN" altLang="en-US"/>
          </a:p>
        </p:txBody>
      </p:sp>
      <p:sp>
        <p:nvSpPr>
          <p:cNvPr id="22" name="图片占位符 21"/>
          <p:cNvSpPr>
            <a:spLocks noGrp="1"/>
          </p:cNvSpPr>
          <p:nvPr>
            <p:ph type="pic" sz="quarter" idx="12"/>
          </p:nvPr>
        </p:nvSpPr>
        <p:spPr>
          <a:xfrm>
            <a:off x="10001250" y="304800"/>
            <a:ext cx="2190750" cy="1962150"/>
          </a:xfrm>
          <a:custGeom>
            <a:avLst/>
            <a:gdLst>
              <a:gd name="connsiteX0" fmla="*/ 0 w 2190750"/>
              <a:gd name="connsiteY0" fmla="*/ 0 h 1962150"/>
              <a:gd name="connsiteX1" fmla="*/ 2190750 w 2190750"/>
              <a:gd name="connsiteY1" fmla="*/ 0 h 1962150"/>
              <a:gd name="connsiteX2" fmla="*/ 2190750 w 2190750"/>
              <a:gd name="connsiteY2" fmla="*/ 1962150 h 1962150"/>
              <a:gd name="connsiteX3" fmla="*/ 0 w 2190750"/>
              <a:gd name="connsiteY3" fmla="*/ 1962150 h 1962150"/>
            </a:gdLst>
            <a:ahLst/>
            <a:cxnLst>
              <a:cxn ang="0">
                <a:pos x="connsiteX0" y="connsiteY0"/>
              </a:cxn>
              <a:cxn ang="0">
                <a:pos x="connsiteX1" y="connsiteY1"/>
              </a:cxn>
              <a:cxn ang="0">
                <a:pos x="connsiteX2" y="connsiteY2"/>
              </a:cxn>
              <a:cxn ang="0">
                <a:pos x="connsiteX3" y="connsiteY3"/>
              </a:cxn>
            </a:cxnLst>
            <a:rect l="l" t="t" r="r" b="b"/>
            <a:pathLst>
              <a:path w="2190750" h="1962150">
                <a:moveTo>
                  <a:pt x="0" y="0"/>
                </a:moveTo>
                <a:lnTo>
                  <a:pt x="2190750" y="0"/>
                </a:lnTo>
                <a:lnTo>
                  <a:pt x="2190750" y="1962150"/>
                </a:lnTo>
                <a:lnTo>
                  <a:pt x="0" y="196215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55210295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4_自定义版式">
    <p:spTree>
      <p:nvGrpSpPr>
        <p:cNvPr id="1" name=""/>
        <p:cNvGrpSpPr/>
        <p:nvPr/>
      </p:nvGrpSpPr>
      <p:grpSpPr>
        <a:xfrm>
          <a:off x="0" y="0"/>
          <a:ext cx="0" cy="0"/>
          <a:chOff x="0" y="0"/>
          <a:chExt cx="0" cy="0"/>
        </a:xfrm>
      </p:grpSpPr>
      <p:sp>
        <p:nvSpPr>
          <p:cNvPr id="8" name="图片占位符 7"/>
          <p:cNvSpPr>
            <a:spLocks noGrp="1"/>
          </p:cNvSpPr>
          <p:nvPr>
            <p:ph type="pic" sz="quarter" idx="10"/>
          </p:nvPr>
        </p:nvSpPr>
        <p:spPr>
          <a:xfrm>
            <a:off x="5429250" y="685800"/>
            <a:ext cx="6762750" cy="2743200"/>
          </a:xfrm>
          <a:custGeom>
            <a:avLst/>
            <a:gdLst>
              <a:gd name="connsiteX0" fmla="*/ 0 w 6762750"/>
              <a:gd name="connsiteY0" fmla="*/ 0 h 2743200"/>
              <a:gd name="connsiteX1" fmla="*/ 6762750 w 6762750"/>
              <a:gd name="connsiteY1" fmla="*/ 0 h 2743200"/>
              <a:gd name="connsiteX2" fmla="*/ 6762750 w 6762750"/>
              <a:gd name="connsiteY2" fmla="*/ 2743200 h 2743200"/>
              <a:gd name="connsiteX3" fmla="*/ 0 w 6762750"/>
              <a:gd name="connsiteY3" fmla="*/ 2743200 h 2743200"/>
            </a:gdLst>
            <a:ahLst/>
            <a:cxnLst>
              <a:cxn ang="0">
                <a:pos x="connsiteX0" y="connsiteY0"/>
              </a:cxn>
              <a:cxn ang="0">
                <a:pos x="connsiteX1" y="connsiteY1"/>
              </a:cxn>
              <a:cxn ang="0">
                <a:pos x="connsiteX2" y="connsiteY2"/>
              </a:cxn>
              <a:cxn ang="0">
                <a:pos x="connsiteX3" y="connsiteY3"/>
              </a:cxn>
            </a:cxnLst>
            <a:rect l="l" t="t" r="r" b="b"/>
            <a:pathLst>
              <a:path w="6762750" h="2743200">
                <a:moveTo>
                  <a:pt x="0" y="0"/>
                </a:moveTo>
                <a:lnTo>
                  <a:pt x="6762750" y="0"/>
                </a:lnTo>
                <a:lnTo>
                  <a:pt x="6762750" y="2743200"/>
                </a:lnTo>
                <a:lnTo>
                  <a:pt x="0" y="2743200"/>
                </a:lnTo>
                <a:close/>
              </a:path>
            </a:pathLst>
          </a:custGeom>
        </p:spPr>
        <p:txBody>
          <a:bodyPr wrap="square">
            <a:noAutofit/>
          </a:bodyPr>
          <a:lstStyle/>
          <a:p>
            <a:endParaRPr lang="zh-CN" altLang="en-US"/>
          </a:p>
        </p:txBody>
      </p:sp>
      <p:sp>
        <p:nvSpPr>
          <p:cNvPr id="9" name="图片占位符 8"/>
          <p:cNvSpPr>
            <a:spLocks noGrp="1"/>
          </p:cNvSpPr>
          <p:nvPr>
            <p:ph type="pic" sz="quarter" idx="11"/>
          </p:nvPr>
        </p:nvSpPr>
        <p:spPr>
          <a:xfrm>
            <a:off x="0" y="3581400"/>
            <a:ext cx="6762750" cy="2743200"/>
          </a:xfrm>
          <a:custGeom>
            <a:avLst/>
            <a:gdLst>
              <a:gd name="connsiteX0" fmla="*/ 0 w 6762750"/>
              <a:gd name="connsiteY0" fmla="*/ 0 h 2743200"/>
              <a:gd name="connsiteX1" fmla="*/ 6762750 w 6762750"/>
              <a:gd name="connsiteY1" fmla="*/ 0 h 2743200"/>
              <a:gd name="connsiteX2" fmla="*/ 6762750 w 6762750"/>
              <a:gd name="connsiteY2" fmla="*/ 2743200 h 2743200"/>
              <a:gd name="connsiteX3" fmla="*/ 0 w 6762750"/>
              <a:gd name="connsiteY3" fmla="*/ 2743200 h 2743200"/>
            </a:gdLst>
            <a:ahLst/>
            <a:cxnLst>
              <a:cxn ang="0">
                <a:pos x="connsiteX0" y="connsiteY0"/>
              </a:cxn>
              <a:cxn ang="0">
                <a:pos x="connsiteX1" y="connsiteY1"/>
              </a:cxn>
              <a:cxn ang="0">
                <a:pos x="connsiteX2" y="connsiteY2"/>
              </a:cxn>
              <a:cxn ang="0">
                <a:pos x="connsiteX3" y="connsiteY3"/>
              </a:cxn>
            </a:cxnLst>
            <a:rect l="l" t="t" r="r" b="b"/>
            <a:pathLst>
              <a:path w="6762750" h="2743200">
                <a:moveTo>
                  <a:pt x="0" y="0"/>
                </a:moveTo>
                <a:lnTo>
                  <a:pt x="6762750" y="0"/>
                </a:lnTo>
                <a:lnTo>
                  <a:pt x="6762750" y="2743200"/>
                </a:lnTo>
                <a:lnTo>
                  <a:pt x="0" y="27432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133840058"/>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3_自定义版式">
    <p:spTree>
      <p:nvGrpSpPr>
        <p:cNvPr id="1" name=""/>
        <p:cNvGrpSpPr/>
        <p:nvPr/>
      </p:nvGrpSpPr>
      <p:grpSpPr>
        <a:xfrm>
          <a:off x="0" y="0"/>
          <a:ext cx="0" cy="0"/>
          <a:chOff x="0" y="0"/>
          <a:chExt cx="0" cy="0"/>
        </a:xfrm>
      </p:grpSpPr>
      <p:sp>
        <p:nvSpPr>
          <p:cNvPr id="8" name="图片占位符 7"/>
          <p:cNvSpPr>
            <a:spLocks noGrp="1"/>
          </p:cNvSpPr>
          <p:nvPr>
            <p:ph type="pic" sz="quarter" idx="10"/>
          </p:nvPr>
        </p:nvSpPr>
        <p:spPr>
          <a:xfrm>
            <a:off x="0" y="0"/>
            <a:ext cx="3409950" cy="6858000"/>
          </a:xfrm>
          <a:custGeom>
            <a:avLst/>
            <a:gdLst>
              <a:gd name="connsiteX0" fmla="*/ 0 w 3409950"/>
              <a:gd name="connsiteY0" fmla="*/ 0 h 6858000"/>
              <a:gd name="connsiteX1" fmla="*/ 3409950 w 3409950"/>
              <a:gd name="connsiteY1" fmla="*/ 0 h 6858000"/>
              <a:gd name="connsiteX2" fmla="*/ 3409950 w 3409950"/>
              <a:gd name="connsiteY2" fmla="*/ 6858000 h 6858000"/>
              <a:gd name="connsiteX3" fmla="*/ 0 w 340995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409950" h="6858000">
                <a:moveTo>
                  <a:pt x="0" y="0"/>
                </a:moveTo>
                <a:lnTo>
                  <a:pt x="3409950" y="0"/>
                </a:lnTo>
                <a:lnTo>
                  <a:pt x="3409950" y="6858000"/>
                </a:lnTo>
                <a:lnTo>
                  <a:pt x="0" y="6858000"/>
                </a:lnTo>
                <a:close/>
              </a:path>
            </a:pathLst>
          </a:custGeom>
        </p:spPr>
        <p:txBody>
          <a:bodyPr wrap="square">
            <a:noAutofit/>
          </a:bodyPr>
          <a:lstStyle/>
          <a:p>
            <a:endParaRPr lang="zh-CN" altLang="en-US"/>
          </a:p>
        </p:txBody>
      </p:sp>
      <p:sp>
        <p:nvSpPr>
          <p:cNvPr id="9" name="图片占位符 8"/>
          <p:cNvSpPr>
            <a:spLocks noGrp="1"/>
          </p:cNvSpPr>
          <p:nvPr>
            <p:ph type="pic" sz="quarter" idx="11"/>
          </p:nvPr>
        </p:nvSpPr>
        <p:spPr>
          <a:xfrm>
            <a:off x="8782050" y="0"/>
            <a:ext cx="3409950" cy="6858000"/>
          </a:xfrm>
          <a:custGeom>
            <a:avLst/>
            <a:gdLst>
              <a:gd name="connsiteX0" fmla="*/ 0 w 3409950"/>
              <a:gd name="connsiteY0" fmla="*/ 0 h 6858000"/>
              <a:gd name="connsiteX1" fmla="*/ 3409950 w 3409950"/>
              <a:gd name="connsiteY1" fmla="*/ 0 h 6858000"/>
              <a:gd name="connsiteX2" fmla="*/ 3409950 w 3409950"/>
              <a:gd name="connsiteY2" fmla="*/ 6858000 h 6858000"/>
              <a:gd name="connsiteX3" fmla="*/ 0 w 340995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409950" h="6858000">
                <a:moveTo>
                  <a:pt x="0" y="0"/>
                </a:moveTo>
                <a:lnTo>
                  <a:pt x="3409950" y="0"/>
                </a:lnTo>
                <a:lnTo>
                  <a:pt x="3409950" y="6858000"/>
                </a:lnTo>
                <a:lnTo>
                  <a:pt x="0" y="68580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536400516"/>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2_自定义版式">
    <p:spTree>
      <p:nvGrpSpPr>
        <p:cNvPr id="1" name=""/>
        <p:cNvGrpSpPr/>
        <p:nvPr/>
      </p:nvGrpSpPr>
      <p:grpSpPr>
        <a:xfrm>
          <a:off x="0" y="0"/>
          <a:ext cx="0" cy="0"/>
          <a:chOff x="0" y="0"/>
          <a:chExt cx="0" cy="0"/>
        </a:xfrm>
      </p:grpSpPr>
      <p:sp>
        <p:nvSpPr>
          <p:cNvPr id="8" name="图片占位符 7"/>
          <p:cNvSpPr>
            <a:spLocks noGrp="1"/>
          </p:cNvSpPr>
          <p:nvPr>
            <p:ph type="pic" sz="quarter" idx="10"/>
          </p:nvPr>
        </p:nvSpPr>
        <p:spPr>
          <a:xfrm>
            <a:off x="4476750" y="1209675"/>
            <a:ext cx="2743200" cy="4438650"/>
          </a:xfrm>
          <a:custGeom>
            <a:avLst/>
            <a:gdLst>
              <a:gd name="connsiteX0" fmla="*/ 0 w 2743200"/>
              <a:gd name="connsiteY0" fmla="*/ 0 h 4438650"/>
              <a:gd name="connsiteX1" fmla="*/ 2743200 w 2743200"/>
              <a:gd name="connsiteY1" fmla="*/ 0 h 4438650"/>
              <a:gd name="connsiteX2" fmla="*/ 2743200 w 2743200"/>
              <a:gd name="connsiteY2" fmla="*/ 4438650 h 4438650"/>
              <a:gd name="connsiteX3" fmla="*/ 0 w 2743200"/>
              <a:gd name="connsiteY3" fmla="*/ 4438650 h 4438650"/>
            </a:gdLst>
            <a:ahLst/>
            <a:cxnLst>
              <a:cxn ang="0">
                <a:pos x="connsiteX0" y="connsiteY0"/>
              </a:cxn>
              <a:cxn ang="0">
                <a:pos x="connsiteX1" y="connsiteY1"/>
              </a:cxn>
              <a:cxn ang="0">
                <a:pos x="connsiteX2" y="connsiteY2"/>
              </a:cxn>
              <a:cxn ang="0">
                <a:pos x="connsiteX3" y="connsiteY3"/>
              </a:cxn>
            </a:cxnLst>
            <a:rect l="l" t="t" r="r" b="b"/>
            <a:pathLst>
              <a:path w="2743200" h="4438650">
                <a:moveTo>
                  <a:pt x="0" y="0"/>
                </a:moveTo>
                <a:lnTo>
                  <a:pt x="2743200" y="0"/>
                </a:lnTo>
                <a:lnTo>
                  <a:pt x="2743200" y="4438650"/>
                </a:lnTo>
                <a:lnTo>
                  <a:pt x="0" y="4438650"/>
                </a:lnTo>
                <a:close/>
              </a:path>
            </a:pathLst>
          </a:custGeom>
        </p:spPr>
        <p:txBody>
          <a:bodyPr wrap="square">
            <a:noAutofit/>
          </a:bodyPr>
          <a:lstStyle/>
          <a:p>
            <a:endParaRPr lang="zh-CN" altLang="en-US"/>
          </a:p>
        </p:txBody>
      </p:sp>
      <p:sp>
        <p:nvSpPr>
          <p:cNvPr id="9" name="图片占位符 8"/>
          <p:cNvSpPr>
            <a:spLocks noGrp="1"/>
          </p:cNvSpPr>
          <p:nvPr>
            <p:ph type="pic" sz="quarter" idx="11"/>
          </p:nvPr>
        </p:nvSpPr>
        <p:spPr>
          <a:xfrm>
            <a:off x="7219950" y="1209675"/>
            <a:ext cx="4229100" cy="4438650"/>
          </a:xfrm>
          <a:custGeom>
            <a:avLst/>
            <a:gdLst>
              <a:gd name="connsiteX0" fmla="*/ 0 w 4229100"/>
              <a:gd name="connsiteY0" fmla="*/ 0 h 4438650"/>
              <a:gd name="connsiteX1" fmla="*/ 4229100 w 4229100"/>
              <a:gd name="connsiteY1" fmla="*/ 0 h 4438650"/>
              <a:gd name="connsiteX2" fmla="*/ 4229100 w 4229100"/>
              <a:gd name="connsiteY2" fmla="*/ 4438650 h 4438650"/>
              <a:gd name="connsiteX3" fmla="*/ 0 w 4229100"/>
              <a:gd name="connsiteY3" fmla="*/ 4438650 h 4438650"/>
            </a:gdLst>
            <a:ahLst/>
            <a:cxnLst>
              <a:cxn ang="0">
                <a:pos x="connsiteX0" y="connsiteY0"/>
              </a:cxn>
              <a:cxn ang="0">
                <a:pos x="connsiteX1" y="connsiteY1"/>
              </a:cxn>
              <a:cxn ang="0">
                <a:pos x="connsiteX2" y="connsiteY2"/>
              </a:cxn>
              <a:cxn ang="0">
                <a:pos x="connsiteX3" y="connsiteY3"/>
              </a:cxn>
            </a:cxnLst>
            <a:rect l="l" t="t" r="r" b="b"/>
            <a:pathLst>
              <a:path w="4229100" h="4438650">
                <a:moveTo>
                  <a:pt x="0" y="0"/>
                </a:moveTo>
                <a:lnTo>
                  <a:pt x="4229100" y="0"/>
                </a:lnTo>
                <a:lnTo>
                  <a:pt x="4229100" y="4438650"/>
                </a:lnTo>
                <a:lnTo>
                  <a:pt x="0" y="443865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950925914"/>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1_自定义版式">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1" y="0"/>
            <a:ext cx="3705225" cy="3429000"/>
          </a:xfrm>
          <a:custGeom>
            <a:avLst/>
            <a:gdLst>
              <a:gd name="connsiteX0" fmla="*/ 0 w 3705225"/>
              <a:gd name="connsiteY0" fmla="*/ 0 h 3429000"/>
              <a:gd name="connsiteX1" fmla="*/ 3705225 w 3705225"/>
              <a:gd name="connsiteY1" fmla="*/ 0 h 3429000"/>
              <a:gd name="connsiteX2" fmla="*/ 3705225 w 3705225"/>
              <a:gd name="connsiteY2" fmla="*/ 3429000 h 3429000"/>
              <a:gd name="connsiteX3" fmla="*/ 0 w 3705225"/>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3705225" h="3429000">
                <a:moveTo>
                  <a:pt x="0" y="0"/>
                </a:moveTo>
                <a:lnTo>
                  <a:pt x="3705225" y="0"/>
                </a:lnTo>
                <a:lnTo>
                  <a:pt x="3705225" y="3429000"/>
                </a:lnTo>
                <a:lnTo>
                  <a:pt x="0" y="3429000"/>
                </a:lnTo>
                <a:close/>
              </a:path>
            </a:pathLst>
          </a:custGeom>
        </p:spPr>
        <p:txBody>
          <a:bodyPr wrap="square">
            <a:noAutofit/>
          </a:bodyPr>
          <a:lstStyle/>
          <a:p>
            <a:endParaRPr lang="zh-CN" altLang="en-US"/>
          </a:p>
        </p:txBody>
      </p:sp>
      <p:sp>
        <p:nvSpPr>
          <p:cNvPr id="13" name="图片占位符 12"/>
          <p:cNvSpPr>
            <a:spLocks noGrp="1"/>
          </p:cNvSpPr>
          <p:nvPr>
            <p:ph type="pic" sz="quarter" idx="11"/>
          </p:nvPr>
        </p:nvSpPr>
        <p:spPr>
          <a:xfrm>
            <a:off x="3705226" y="0"/>
            <a:ext cx="3705225" cy="3429000"/>
          </a:xfrm>
          <a:custGeom>
            <a:avLst/>
            <a:gdLst>
              <a:gd name="connsiteX0" fmla="*/ 0 w 3705225"/>
              <a:gd name="connsiteY0" fmla="*/ 0 h 3429000"/>
              <a:gd name="connsiteX1" fmla="*/ 3705225 w 3705225"/>
              <a:gd name="connsiteY1" fmla="*/ 0 h 3429000"/>
              <a:gd name="connsiteX2" fmla="*/ 3705225 w 3705225"/>
              <a:gd name="connsiteY2" fmla="*/ 3429000 h 3429000"/>
              <a:gd name="connsiteX3" fmla="*/ 0 w 3705225"/>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3705225" h="3429000">
                <a:moveTo>
                  <a:pt x="0" y="0"/>
                </a:moveTo>
                <a:lnTo>
                  <a:pt x="3705225" y="0"/>
                </a:lnTo>
                <a:lnTo>
                  <a:pt x="3705225" y="3429000"/>
                </a:lnTo>
                <a:lnTo>
                  <a:pt x="0" y="3429000"/>
                </a:lnTo>
                <a:close/>
              </a:path>
            </a:pathLst>
          </a:custGeom>
        </p:spPr>
        <p:txBody>
          <a:bodyPr wrap="square">
            <a:noAutofit/>
          </a:bodyPr>
          <a:lstStyle/>
          <a:p>
            <a:endParaRPr lang="zh-CN" altLang="en-US"/>
          </a:p>
        </p:txBody>
      </p:sp>
      <p:sp>
        <p:nvSpPr>
          <p:cNvPr id="15" name="图片占位符 14"/>
          <p:cNvSpPr>
            <a:spLocks noGrp="1"/>
          </p:cNvSpPr>
          <p:nvPr>
            <p:ph type="pic" sz="quarter" idx="12"/>
          </p:nvPr>
        </p:nvSpPr>
        <p:spPr>
          <a:xfrm>
            <a:off x="3705226" y="3429000"/>
            <a:ext cx="3705225" cy="3429000"/>
          </a:xfrm>
          <a:custGeom>
            <a:avLst/>
            <a:gdLst>
              <a:gd name="connsiteX0" fmla="*/ 0 w 3705225"/>
              <a:gd name="connsiteY0" fmla="*/ 0 h 3429000"/>
              <a:gd name="connsiteX1" fmla="*/ 3705225 w 3705225"/>
              <a:gd name="connsiteY1" fmla="*/ 0 h 3429000"/>
              <a:gd name="connsiteX2" fmla="*/ 3705225 w 3705225"/>
              <a:gd name="connsiteY2" fmla="*/ 3429000 h 3429000"/>
              <a:gd name="connsiteX3" fmla="*/ 0 w 3705225"/>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3705225" h="3429000">
                <a:moveTo>
                  <a:pt x="0" y="0"/>
                </a:moveTo>
                <a:lnTo>
                  <a:pt x="3705225" y="0"/>
                </a:lnTo>
                <a:lnTo>
                  <a:pt x="3705225" y="3429000"/>
                </a:lnTo>
                <a:lnTo>
                  <a:pt x="0" y="3429000"/>
                </a:lnTo>
                <a:close/>
              </a:path>
            </a:pathLst>
          </a:custGeom>
        </p:spPr>
        <p:txBody>
          <a:bodyPr wrap="square">
            <a:noAutofit/>
          </a:bodyPr>
          <a:lstStyle/>
          <a:p>
            <a:endParaRPr lang="zh-CN" altLang="en-US"/>
          </a:p>
        </p:txBody>
      </p:sp>
      <p:sp>
        <p:nvSpPr>
          <p:cNvPr id="14" name="图片占位符 13"/>
          <p:cNvSpPr>
            <a:spLocks noGrp="1"/>
          </p:cNvSpPr>
          <p:nvPr>
            <p:ph type="pic" sz="quarter" idx="13"/>
          </p:nvPr>
        </p:nvSpPr>
        <p:spPr>
          <a:xfrm>
            <a:off x="1" y="3429000"/>
            <a:ext cx="3705225" cy="3429000"/>
          </a:xfrm>
          <a:custGeom>
            <a:avLst/>
            <a:gdLst>
              <a:gd name="connsiteX0" fmla="*/ 0 w 3705225"/>
              <a:gd name="connsiteY0" fmla="*/ 0 h 3429000"/>
              <a:gd name="connsiteX1" fmla="*/ 3705225 w 3705225"/>
              <a:gd name="connsiteY1" fmla="*/ 0 h 3429000"/>
              <a:gd name="connsiteX2" fmla="*/ 3705225 w 3705225"/>
              <a:gd name="connsiteY2" fmla="*/ 3429000 h 3429000"/>
              <a:gd name="connsiteX3" fmla="*/ 0 w 3705225"/>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3705225" h="3429000">
                <a:moveTo>
                  <a:pt x="0" y="0"/>
                </a:moveTo>
                <a:lnTo>
                  <a:pt x="3705225" y="0"/>
                </a:lnTo>
                <a:lnTo>
                  <a:pt x="3705225" y="3429000"/>
                </a:lnTo>
                <a:lnTo>
                  <a:pt x="0" y="34290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41729180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0_自定义版式">
    <p:spTree>
      <p:nvGrpSpPr>
        <p:cNvPr id="1" name=""/>
        <p:cNvGrpSpPr/>
        <p:nvPr/>
      </p:nvGrpSpPr>
      <p:grpSpPr>
        <a:xfrm>
          <a:off x="0" y="0"/>
          <a:ext cx="0" cy="0"/>
          <a:chOff x="0" y="0"/>
          <a:chExt cx="0" cy="0"/>
        </a:xfrm>
      </p:grpSpPr>
      <p:sp>
        <p:nvSpPr>
          <p:cNvPr id="16" name="图片占位符 15"/>
          <p:cNvSpPr>
            <a:spLocks noGrp="1"/>
          </p:cNvSpPr>
          <p:nvPr>
            <p:ph type="pic" sz="quarter" idx="10"/>
          </p:nvPr>
        </p:nvSpPr>
        <p:spPr>
          <a:xfrm>
            <a:off x="0" y="1395413"/>
            <a:ext cx="2800350" cy="2075007"/>
          </a:xfrm>
          <a:custGeom>
            <a:avLst/>
            <a:gdLst>
              <a:gd name="connsiteX0" fmla="*/ 0 w 2800350"/>
              <a:gd name="connsiteY0" fmla="*/ 0 h 2075007"/>
              <a:gd name="connsiteX1" fmla="*/ 2800350 w 2800350"/>
              <a:gd name="connsiteY1" fmla="*/ 0 h 2075007"/>
              <a:gd name="connsiteX2" fmla="*/ 2800350 w 2800350"/>
              <a:gd name="connsiteY2" fmla="*/ 2075007 h 2075007"/>
              <a:gd name="connsiteX3" fmla="*/ 0 w 2800350"/>
              <a:gd name="connsiteY3" fmla="*/ 2075007 h 2075007"/>
            </a:gdLst>
            <a:ahLst/>
            <a:cxnLst>
              <a:cxn ang="0">
                <a:pos x="connsiteX0" y="connsiteY0"/>
              </a:cxn>
              <a:cxn ang="0">
                <a:pos x="connsiteX1" y="connsiteY1"/>
              </a:cxn>
              <a:cxn ang="0">
                <a:pos x="connsiteX2" y="connsiteY2"/>
              </a:cxn>
              <a:cxn ang="0">
                <a:pos x="connsiteX3" y="connsiteY3"/>
              </a:cxn>
            </a:cxnLst>
            <a:rect l="l" t="t" r="r" b="b"/>
            <a:pathLst>
              <a:path w="2800350" h="2075007">
                <a:moveTo>
                  <a:pt x="0" y="0"/>
                </a:moveTo>
                <a:lnTo>
                  <a:pt x="2800350" y="0"/>
                </a:lnTo>
                <a:lnTo>
                  <a:pt x="2800350" y="2075007"/>
                </a:lnTo>
                <a:lnTo>
                  <a:pt x="0" y="2075007"/>
                </a:lnTo>
                <a:close/>
              </a:path>
            </a:pathLst>
          </a:custGeom>
        </p:spPr>
        <p:txBody>
          <a:bodyPr wrap="square">
            <a:noAutofit/>
          </a:bodyPr>
          <a:lstStyle/>
          <a:p>
            <a:endParaRPr lang="zh-CN" altLang="en-US"/>
          </a:p>
        </p:txBody>
      </p:sp>
      <p:sp>
        <p:nvSpPr>
          <p:cNvPr id="17" name="图片占位符 16"/>
          <p:cNvSpPr>
            <a:spLocks noGrp="1"/>
          </p:cNvSpPr>
          <p:nvPr>
            <p:ph type="pic" sz="quarter" idx="11"/>
          </p:nvPr>
        </p:nvSpPr>
        <p:spPr>
          <a:xfrm>
            <a:off x="2944050" y="1395413"/>
            <a:ext cx="5580000" cy="2075007"/>
          </a:xfrm>
          <a:custGeom>
            <a:avLst/>
            <a:gdLst>
              <a:gd name="connsiteX0" fmla="*/ 0 w 5580000"/>
              <a:gd name="connsiteY0" fmla="*/ 0 h 2075007"/>
              <a:gd name="connsiteX1" fmla="*/ 5580000 w 5580000"/>
              <a:gd name="connsiteY1" fmla="*/ 0 h 2075007"/>
              <a:gd name="connsiteX2" fmla="*/ 5580000 w 5580000"/>
              <a:gd name="connsiteY2" fmla="*/ 2075007 h 2075007"/>
              <a:gd name="connsiteX3" fmla="*/ 0 w 5580000"/>
              <a:gd name="connsiteY3" fmla="*/ 2075007 h 2075007"/>
            </a:gdLst>
            <a:ahLst/>
            <a:cxnLst>
              <a:cxn ang="0">
                <a:pos x="connsiteX0" y="connsiteY0"/>
              </a:cxn>
              <a:cxn ang="0">
                <a:pos x="connsiteX1" y="connsiteY1"/>
              </a:cxn>
              <a:cxn ang="0">
                <a:pos x="connsiteX2" y="connsiteY2"/>
              </a:cxn>
              <a:cxn ang="0">
                <a:pos x="connsiteX3" y="connsiteY3"/>
              </a:cxn>
            </a:cxnLst>
            <a:rect l="l" t="t" r="r" b="b"/>
            <a:pathLst>
              <a:path w="5580000" h="2075007">
                <a:moveTo>
                  <a:pt x="0" y="0"/>
                </a:moveTo>
                <a:lnTo>
                  <a:pt x="5580000" y="0"/>
                </a:lnTo>
                <a:lnTo>
                  <a:pt x="5580000" y="2075007"/>
                </a:lnTo>
                <a:lnTo>
                  <a:pt x="0" y="2075007"/>
                </a:lnTo>
                <a:close/>
              </a:path>
            </a:pathLst>
          </a:custGeom>
        </p:spPr>
        <p:txBody>
          <a:bodyPr wrap="square">
            <a:noAutofit/>
          </a:bodyPr>
          <a:lstStyle/>
          <a:p>
            <a:endParaRPr lang="zh-CN" altLang="en-US"/>
          </a:p>
        </p:txBody>
      </p:sp>
      <p:sp>
        <p:nvSpPr>
          <p:cNvPr id="18" name="图片占位符 17"/>
          <p:cNvSpPr>
            <a:spLocks noGrp="1"/>
          </p:cNvSpPr>
          <p:nvPr>
            <p:ph type="pic" sz="quarter" idx="12"/>
          </p:nvPr>
        </p:nvSpPr>
        <p:spPr>
          <a:xfrm>
            <a:off x="8667750" y="1395413"/>
            <a:ext cx="3524250" cy="2075007"/>
          </a:xfrm>
          <a:custGeom>
            <a:avLst/>
            <a:gdLst>
              <a:gd name="connsiteX0" fmla="*/ 0 w 3524250"/>
              <a:gd name="connsiteY0" fmla="*/ 0 h 2075007"/>
              <a:gd name="connsiteX1" fmla="*/ 3524250 w 3524250"/>
              <a:gd name="connsiteY1" fmla="*/ 0 h 2075007"/>
              <a:gd name="connsiteX2" fmla="*/ 3524250 w 3524250"/>
              <a:gd name="connsiteY2" fmla="*/ 2075007 h 2075007"/>
              <a:gd name="connsiteX3" fmla="*/ 0 w 3524250"/>
              <a:gd name="connsiteY3" fmla="*/ 2075007 h 2075007"/>
            </a:gdLst>
            <a:ahLst/>
            <a:cxnLst>
              <a:cxn ang="0">
                <a:pos x="connsiteX0" y="connsiteY0"/>
              </a:cxn>
              <a:cxn ang="0">
                <a:pos x="connsiteX1" y="connsiteY1"/>
              </a:cxn>
              <a:cxn ang="0">
                <a:pos x="connsiteX2" y="connsiteY2"/>
              </a:cxn>
              <a:cxn ang="0">
                <a:pos x="connsiteX3" y="connsiteY3"/>
              </a:cxn>
            </a:cxnLst>
            <a:rect l="l" t="t" r="r" b="b"/>
            <a:pathLst>
              <a:path w="3524250" h="2075007">
                <a:moveTo>
                  <a:pt x="0" y="0"/>
                </a:moveTo>
                <a:lnTo>
                  <a:pt x="3524250" y="0"/>
                </a:lnTo>
                <a:lnTo>
                  <a:pt x="3524250" y="2075007"/>
                </a:lnTo>
                <a:lnTo>
                  <a:pt x="0" y="2075007"/>
                </a:lnTo>
                <a:close/>
              </a:path>
            </a:pathLst>
          </a:custGeom>
        </p:spPr>
        <p:txBody>
          <a:bodyPr wrap="square">
            <a:noAutofit/>
          </a:bodyPr>
          <a:lstStyle/>
          <a:p>
            <a:endParaRPr lang="zh-CN" altLang="en-US"/>
          </a:p>
        </p:txBody>
      </p:sp>
      <p:sp>
        <p:nvSpPr>
          <p:cNvPr id="21" name="图片占位符 20"/>
          <p:cNvSpPr>
            <a:spLocks noGrp="1"/>
          </p:cNvSpPr>
          <p:nvPr>
            <p:ph type="pic" sz="quarter" idx="13"/>
          </p:nvPr>
        </p:nvSpPr>
        <p:spPr>
          <a:xfrm>
            <a:off x="9391650" y="3654281"/>
            <a:ext cx="2800350" cy="2075007"/>
          </a:xfrm>
          <a:custGeom>
            <a:avLst/>
            <a:gdLst>
              <a:gd name="connsiteX0" fmla="*/ 0 w 2800350"/>
              <a:gd name="connsiteY0" fmla="*/ 0 h 2075007"/>
              <a:gd name="connsiteX1" fmla="*/ 2800350 w 2800350"/>
              <a:gd name="connsiteY1" fmla="*/ 0 h 2075007"/>
              <a:gd name="connsiteX2" fmla="*/ 2800350 w 2800350"/>
              <a:gd name="connsiteY2" fmla="*/ 2075007 h 2075007"/>
              <a:gd name="connsiteX3" fmla="*/ 0 w 2800350"/>
              <a:gd name="connsiteY3" fmla="*/ 2075007 h 2075007"/>
            </a:gdLst>
            <a:ahLst/>
            <a:cxnLst>
              <a:cxn ang="0">
                <a:pos x="connsiteX0" y="connsiteY0"/>
              </a:cxn>
              <a:cxn ang="0">
                <a:pos x="connsiteX1" y="connsiteY1"/>
              </a:cxn>
              <a:cxn ang="0">
                <a:pos x="connsiteX2" y="connsiteY2"/>
              </a:cxn>
              <a:cxn ang="0">
                <a:pos x="connsiteX3" y="connsiteY3"/>
              </a:cxn>
            </a:cxnLst>
            <a:rect l="l" t="t" r="r" b="b"/>
            <a:pathLst>
              <a:path w="2800350" h="2075007">
                <a:moveTo>
                  <a:pt x="0" y="0"/>
                </a:moveTo>
                <a:lnTo>
                  <a:pt x="2800350" y="0"/>
                </a:lnTo>
                <a:lnTo>
                  <a:pt x="2800350" y="2075007"/>
                </a:lnTo>
                <a:lnTo>
                  <a:pt x="0" y="2075007"/>
                </a:lnTo>
                <a:close/>
              </a:path>
            </a:pathLst>
          </a:custGeom>
        </p:spPr>
        <p:txBody>
          <a:bodyPr wrap="square">
            <a:noAutofit/>
          </a:bodyPr>
          <a:lstStyle/>
          <a:p>
            <a:endParaRPr lang="zh-CN" altLang="en-US"/>
          </a:p>
        </p:txBody>
      </p:sp>
      <p:sp>
        <p:nvSpPr>
          <p:cNvPr id="20" name="图片占位符 19"/>
          <p:cNvSpPr>
            <a:spLocks noGrp="1"/>
          </p:cNvSpPr>
          <p:nvPr>
            <p:ph type="pic" sz="quarter" idx="14"/>
          </p:nvPr>
        </p:nvSpPr>
        <p:spPr>
          <a:xfrm>
            <a:off x="5723700" y="3654281"/>
            <a:ext cx="3524250" cy="2075007"/>
          </a:xfrm>
          <a:custGeom>
            <a:avLst/>
            <a:gdLst>
              <a:gd name="connsiteX0" fmla="*/ 0 w 3524250"/>
              <a:gd name="connsiteY0" fmla="*/ 0 h 2075007"/>
              <a:gd name="connsiteX1" fmla="*/ 3524250 w 3524250"/>
              <a:gd name="connsiteY1" fmla="*/ 0 h 2075007"/>
              <a:gd name="connsiteX2" fmla="*/ 3524250 w 3524250"/>
              <a:gd name="connsiteY2" fmla="*/ 2075007 h 2075007"/>
              <a:gd name="connsiteX3" fmla="*/ 0 w 3524250"/>
              <a:gd name="connsiteY3" fmla="*/ 2075007 h 2075007"/>
            </a:gdLst>
            <a:ahLst/>
            <a:cxnLst>
              <a:cxn ang="0">
                <a:pos x="connsiteX0" y="connsiteY0"/>
              </a:cxn>
              <a:cxn ang="0">
                <a:pos x="connsiteX1" y="connsiteY1"/>
              </a:cxn>
              <a:cxn ang="0">
                <a:pos x="connsiteX2" y="connsiteY2"/>
              </a:cxn>
              <a:cxn ang="0">
                <a:pos x="connsiteX3" y="connsiteY3"/>
              </a:cxn>
            </a:cxnLst>
            <a:rect l="l" t="t" r="r" b="b"/>
            <a:pathLst>
              <a:path w="3524250" h="2075007">
                <a:moveTo>
                  <a:pt x="0" y="0"/>
                </a:moveTo>
                <a:lnTo>
                  <a:pt x="3524250" y="0"/>
                </a:lnTo>
                <a:lnTo>
                  <a:pt x="3524250" y="2075007"/>
                </a:lnTo>
                <a:lnTo>
                  <a:pt x="0" y="2075007"/>
                </a:lnTo>
                <a:close/>
              </a:path>
            </a:pathLst>
          </a:custGeom>
        </p:spPr>
        <p:txBody>
          <a:bodyPr wrap="square">
            <a:noAutofit/>
          </a:bodyPr>
          <a:lstStyle/>
          <a:p>
            <a:endParaRPr lang="zh-CN" altLang="en-US"/>
          </a:p>
        </p:txBody>
      </p:sp>
      <p:sp>
        <p:nvSpPr>
          <p:cNvPr id="19" name="图片占位符 18"/>
          <p:cNvSpPr>
            <a:spLocks noGrp="1"/>
          </p:cNvSpPr>
          <p:nvPr>
            <p:ph type="pic" sz="quarter" idx="15"/>
          </p:nvPr>
        </p:nvSpPr>
        <p:spPr>
          <a:xfrm>
            <a:off x="0" y="3654281"/>
            <a:ext cx="5580000" cy="2075007"/>
          </a:xfrm>
          <a:custGeom>
            <a:avLst/>
            <a:gdLst>
              <a:gd name="connsiteX0" fmla="*/ 0 w 5580000"/>
              <a:gd name="connsiteY0" fmla="*/ 0 h 2075007"/>
              <a:gd name="connsiteX1" fmla="*/ 5580000 w 5580000"/>
              <a:gd name="connsiteY1" fmla="*/ 0 h 2075007"/>
              <a:gd name="connsiteX2" fmla="*/ 5580000 w 5580000"/>
              <a:gd name="connsiteY2" fmla="*/ 2075007 h 2075007"/>
              <a:gd name="connsiteX3" fmla="*/ 0 w 5580000"/>
              <a:gd name="connsiteY3" fmla="*/ 2075007 h 2075007"/>
            </a:gdLst>
            <a:ahLst/>
            <a:cxnLst>
              <a:cxn ang="0">
                <a:pos x="connsiteX0" y="connsiteY0"/>
              </a:cxn>
              <a:cxn ang="0">
                <a:pos x="connsiteX1" y="connsiteY1"/>
              </a:cxn>
              <a:cxn ang="0">
                <a:pos x="connsiteX2" y="connsiteY2"/>
              </a:cxn>
              <a:cxn ang="0">
                <a:pos x="connsiteX3" y="connsiteY3"/>
              </a:cxn>
            </a:cxnLst>
            <a:rect l="l" t="t" r="r" b="b"/>
            <a:pathLst>
              <a:path w="5580000" h="2075007">
                <a:moveTo>
                  <a:pt x="0" y="0"/>
                </a:moveTo>
                <a:lnTo>
                  <a:pt x="5580000" y="0"/>
                </a:lnTo>
                <a:lnTo>
                  <a:pt x="5580000" y="2075007"/>
                </a:lnTo>
                <a:lnTo>
                  <a:pt x="0" y="2075007"/>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893178434"/>
      </p:ext>
    </p:extLst>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9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8210550" y="0"/>
            <a:ext cx="3981450" cy="6858000"/>
          </a:xfrm>
          <a:custGeom>
            <a:avLst/>
            <a:gdLst>
              <a:gd name="connsiteX0" fmla="*/ 0 w 3981450"/>
              <a:gd name="connsiteY0" fmla="*/ 0 h 6858000"/>
              <a:gd name="connsiteX1" fmla="*/ 3981450 w 3981450"/>
              <a:gd name="connsiteY1" fmla="*/ 0 h 6858000"/>
              <a:gd name="connsiteX2" fmla="*/ 3981450 w 3981450"/>
              <a:gd name="connsiteY2" fmla="*/ 6858000 h 6858000"/>
              <a:gd name="connsiteX3" fmla="*/ 0 w 398145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981450" h="6858000">
                <a:moveTo>
                  <a:pt x="0" y="0"/>
                </a:moveTo>
                <a:lnTo>
                  <a:pt x="3981450" y="0"/>
                </a:lnTo>
                <a:lnTo>
                  <a:pt x="3981450" y="6858000"/>
                </a:lnTo>
                <a:lnTo>
                  <a:pt x="0" y="68580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95788328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8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0" y="1233488"/>
            <a:ext cx="7753350" cy="4391025"/>
          </a:xfrm>
          <a:custGeom>
            <a:avLst/>
            <a:gdLst>
              <a:gd name="connsiteX0" fmla="*/ 0 w 7753350"/>
              <a:gd name="connsiteY0" fmla="*/ 0 h 4391025"/>
              <a:gd name="connsiteX1" fmla="*/ 7753350 w 7753350"/>
              <a:gd name="connsiteY1" fmla="*/ 0 h 4391025"/>
              <a:gd name="connsiteX2" fmla="*/ 7753350 w 7753350"/>
              <a:gd name="connsiteY2" fmla="*/ 4391025 h 4391025"/>
              <a:gd name="connsiteX3" fmla="*/ 0 w 7753350"/>
              <a:gd name="connsiteY3" fmla="*/ 4391025 h 4391025"/>
            </a:gdLst>
            <a:ahLst/>
            <a:cxnLst>
              <a:cxn ang="0">
                <a:pos x="connsiteX0" y="connsiteY0"/>
              </a:cxn>
              <a:cxn ang="0">
                <a:pos x="connsiteX1" y="connsiteY1"/>
              </a:cxn>
              <a:cxn ang="0">
                <a:pos x="connsiteX2" y="connsiteY2"/>
              </a:cxn>
              <a:cxn ang="0">
                <a:pos x="connsiteX3" y="connsiteY3"/>
              </a:cxn>
            </a:cxnLst>
            <a:rect l="l" t="t" r="r" b="b"/>
            <a:pathLst>
              <a:path w="7753350" h="4391025">
                <a:moveTo>
                  <a:pt x="0" y="0"/>
                </a:moveTo>
                <a:lnTo>
                  <a:pt x="7753350" y="0"/>
                </a:lnTo>
                <a:lnTo>
                  <a:pt x="7753350" y="4391025"/>
                </a:lnTo>
                <a:lnTo>
                  <a:pt x="0" y="4391025"/>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4012523001"/>
      </p:ext>
    </p:extLst>
  </p:cSld>
  <p:clrMapOvr>
    <a:masterClrMapping/>
  </p:clrMapOvr>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0" y="1828800"/>
            <a:ext cx="12192000" cy="1676400"/>
          </a:xfrm>
          <a:custGeom>
            <a:avLst/>
            <a:gdLst>
              <a:gd name="connsiteX0" fmla="*/ 0 w 12192000"/>
              <a:gd name="connsiteY0" fmla="*/ 0 h 1676400"/>
              <a:gd name="connsiteX1" fmla="*/ 12192000 w 12192000"/>
              <a:gd name="connsiteY1" fmla="*/ 0 h 1676400"/>
              <a:gd name="connsiteX2" fmla="*/ 12192000 w 12192000"/>
              <a:gd name="connsiteY2" fmla="*/ 1676400 h 1676400"/>
              <a:gd name="connsiteX3" fmla="*/ 0 w 12192000"/>
              <a:gd name="connsiteY3" fmla="*/ 1676400 h 1676400"/>
            </a:gdLst>
            <a:ahLst/>
            <a:cxnLst>
              <a:cxn ang="0">
                <a:pos x="connsiteX0" y="connsiteY0"/>
              </a:cxn>
              <a:cxn ang="0">
                <a:pos x="connsiteX1" y="connsiteY1"/>
              </a:cxn>
              <a:cxn ang="0">
                <a:pos x="connsiteX2" y="connsiteY2"/>
              </a:cxn>
              <a:cxn ang="0">
                <a:pos x="connsiteX3" y="connsiteY3"/>
              </a:cxn>
            </a:cxnLst>
            <a:rect l="l" t="t" r="r" b="b"/>
            <a:pathLst>
              <a:path w="12192000" h="1676400">
                <a:moveTo>
                  <a:pt x="0" y="0"/>
                </a:moveTo>
                <a:lnTo>
                  <a:pt x="12192000" y="0"/>
                </a:lnTo>
                <a:lnTo>
                  <a:pt x="12192000" y="1676400"/>
                </a:lnTo>
                <a:lnTo>
                  <a:pt x="0" y="16764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717987383"/>
      </p:ext>
    </p:extLst>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0" y="1447800"/>
            <a:ext cx="12192000" cy="4191000"/>
          </a:xfrm>
          <a:custGeom>
            <a:avLst/>
            <a:gdLst>
              <a:gd name="connsiteX0" fmla="*/ 0 w 12192000"/>
              <a:gd name="connsiteY0" fmla="*/ 0 h 4191000"/>
              <a:gd name="connsiteX1" fmla="*/ 12192000 w 12192000"/>
              <a:gd name="connsiteY1" fmla="*/ 0 h 4191000"/>
              <a:gd name="connsiteX2" fmla="*/ 12192000 w 12192000"/>
              <a:gd name="connsiteY2" fmla="*/ 4191000 h 4191000"/>
              <a:gd name="connsiteX3" fmla="*/ 0 w 12192000"/>
              <a:gd name="connsiteY3" fmla="*/ 4191000 h 4191000"/>
            </a:gdLst>
            <a:ahLst/>
            <a:cxnLst>
              <a:cxn ang="0">
                <a:pos x="connsiteX0" y="connsiteY0"/>
              </a:cxn>
              <a:cxn ang="0">
                <a:pos x="connsiteX1" y="connsiteY1"/>
              </a:cxn>
              <a:cxn ang="0">
                <a:pos x="connsiteX2" y="connsiteY2"/>
              </a:cxn>
              <a:cxn ang="0">
                <a:pos x="connsiteX3" y="connsiteY3"/>
              </a:cxn>
            </a:cxnLst>
            <a:rect l="l" t="t" r="r" b="b"/>
            <a:pathLst>
              <a:path w="12192000" h="4191000">
                <a:moveTo>
                  <a:pt x="0" y="0"/>
                </a:moveTo>
                <a:lnTo>
                  <a:pt x="12192000" y="0"/>
                </a:lnTo>
                <a:lnTo>
                  <a:pt x="12192000" y="4191000"/>
                </a:lnTo>
                <a:lnTo>
                  <a:pt x="0" y="41910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690432084"/>
      </p:ext>
    </p:extLst>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16" name="图片占位符 15"/>
          <p:cNvSpPr>
            <a:spLocks noGrp="1"/>
          </p:cNvSpPr>
          <p:nvPr>
            <p:ph type="pic" sz="quarter" idx="10"/>
          </p:nvPr>
        </p:nvSpPr>
        <p:spPr>
          <a:xfrm>
            <a:off x="0" y="0"/>
            <a:ext cx="2743200" cy="2095500"/>
          </a:xfrm>
          <a:custGeom>
            <a:avLst/>
            <a:gdLst>
              <a:gd name="connsiteX0" fmla="*/ 0 w 2743200"/>
              <a:gd name="connsiteY0" fmla="*/ 0 h 2095500"/>
              <a:gd name="connsiteX1" fmla="*/ 2743200 w 2743200"/>
              <a:gd name="connsiteY1" fmla="*/ 0 h 2095500"/>
              <a:gd name="connsiteX2" fmla="*/ 2743200 w 2743200"/>
              <a:gd name="connsiteY2" fmla="*/ 2095500 h 2095500"/>
              <a:gd name="connsiteX3" fmla="*/ 0 w 2743200"/>
              <a:gd name="connsiteY3" fmla="*/ 2095500 h 2095500"/>
            </a:gdLst>
            <a:ahLst/>
            <a:cxnLst>
              <a:cxn ang="0">
                <a:pos x="connsiteX0" y="connsiteY0"/>
              </a:cxn>
              <a:cxn ang="0">
                <a:pos x="connsiteX1" y="connsiteY1"/>
              </a:cxn>
              <a:cxn ang="0">
                <a:pos x="connsiteX2" y="connsiteY2"/>
              </a:cxn>
              <a:cxn ang="0">
                <a:pos x="connsiteX3" y="connsiteY3"/>
              </a:cxn>
            </a:cxnLst>
            <a:rect l="l" t="t" r="r" b="b"/>
            <a:pathLst>
              <a:path w="2743200" h="2095500">
                <a:moveTo>
                  <a:pt x="0" y="0"/>
                </a:moveTo>
                <a:lnTo>
                  <a:pt x="2743200" y="0"/>
                </a:lnTo>
                <a:lnTo>
                  <a:pt x="2743200" y="2095500"/>
                </a:lnTo>
                <a:lnTo>
                  <a:pt x="0" y="2095500"/>
                </a:lnTo>
                <a:close/>
              </a:path>
            </a:pathLst>
          </a:custGeom>
        </p:spPr>
        <p:txBody>
          <a:bodyPr wrap="square">
            <a:noAutofit/>
          </a:bodyPr>
          <a:lstStyle/>
          <a:p>
            <a:endParaRPr lang="zh-CN" altLang="en-US"/>
          </a:p>
        </p:txBody>
      </p:sp>
      <p:sp>
        <p:nvSpPr>
          <p:cNvPr id="17" name="图片占位符 16"/>
          <p:cNvSpPr>
            <a:spLocks noGrp="1"/>
          </p:cNvSpPr>
          <p:nvPr>
            <p:ph type="pic" sz="quarter" idx="11"/>
          </p:nvPr>
        </p:nvSpPr>
        <p:spPr>
          <a:xfrm>
            <a:off x="2844800" y="0"/>
            <a:ext cx="3200400" cy="2095500"/>
          </a:xfrm>
          <a:custGeom>
            <a:avLst/>
            <a:gdLst>
              <a:gd name="connsiteX0" fmla="*/ 0 w 3200400"/>
              <a:gd name="connsiteY0" fmla="*/ 0 h 2095500"/>
              <a:gd name="connsiteX1" fmla="*/ 3200400 w 3200400"/>
              <a:gd name="connsiteY1" fmla="*/ 0 h 2095500"/>
              <a:gd name="connsiteX2" fmla="*/ 3200400 w 3200400"/>
              <a:gd name="connsiteY2" fmla="*/ 2095500 h 2095500"/>
              <a:gd name="connsiteX3" fmla="*/ 0 w 3200400"/>
              <a:gd name="connsiteY3" fmla="*/ 2095500 h 2095500"/>
            </a:gdLst>
            <a:ahLst/>
            <a:cxnLst>
              <a:cxn ang="0">
                <a:pos x="connsiteX0" y="connsiteY0"/>
              </a:cxn>
              <a:cxn ang="0">
                <a:pos x="connsiteX1" y="connsiteY1"/>
              </a:cxn>
              <a:cxn ang="0">
                <a:pos x="connsiteX2" y="connsiteY2"/>
              </a:cxn>
              <a:cxn ang="0">
                <a:pos x="connsiteX3" y="connsiteY3"/>
              </a:cxn>
            </a:cxnLst>
            <a:rect l="l" t="t" r="r" b="b"/>
            <a:pathLst>
              <a:path w="3200400" h="2095500">
                <a:moveTo>
                  <a:pt x="0" y="0"/>
                </a:moveTo>
                <a:lnTo>
                  <a:pt x="3200400" y="0"/>
                </a:lnTo>
                <a:lnTo>
                  <a:pt x="3200400" y="2095500"/>
                </a:lnTo>
                <a:lnTo>
                  <a:pt x="0" y="2095500"/>
                </a:lnTo>
                <a:close/>
              </a:path>
            </a:pathLst>
          </a:custGeom>
        </p:spPr>
        <p:txBody>
          <a:bodyPr wrap="square">
            <a:noAutofit/>
          </a:bodyPr>
          <a:lstStyle/>
          <a:p>
            <a:endParaRPr lang="zh-CN" altLang="en-US"/>
          </a:p>
        </p:txBody>
      </p:sp>
      <p:sp>
        <p:nvSpPr>
          <p:cNvPr id="18" name="图片占位符 17"/>
          <p:cNvSpPr>
            <a:spLocks noGrp="1"/>
          </p:cNvSpPr>
          <p:nvPr>
            <p:ph type="pic" sz="quarter" idx="12"/>
          </p:nvPr>
        </p:nvSpPr>
        <p:spPr>
          <a:xfrm>
            <a:off x="6146800" y="0"/>
            <a:ext cx="3200400" cy="2095500"/>
          </a:xfrm>
          <a:custGeom>
            <a:avLst/>
            <a:gdLst>
              <a:gd name="connsiteX0" fmla="*/ 0 w 3200400"/>
              <a:gd name="connsiteY0" fmla="*/ 0 h 2095500"/>
              <a:gd name="connsiteX1" fmla="*/ 3200400 w 3200400"/>
              <a:gd name="connsiteY1" fmla="*/ 0 h 2095500"/>
              <a:gd name="connsiteX2" fmla="*/ 3200400 w 3200400"/>
              <a:gd name="connsiteY2" fmla="*/ 2095500 h 2095500"/>
              <a:gd name="connsiteX3" fmla="*/ 0 w 3200400"/>
              <a:gd name="connsiteY3" fmla="*/ 2095500 h 2095500"/>
            </a:gdLst>
            <a:ahLst/>
            <a:cxnLst>
              <a:cxn ang="0">
                <a:pos x="connsiteX0" y="connsiteY0"/>
              </a:cxn>
              <a:cxn ang="0">
                <a:pos x="connsiteX1" y="connsiteY1"/>
              </a:cxn>
              <a:cxn ang="0">
                <a:pos x="connsiteX2" y="connsiteY2"/>
              </a:cxn>
              <a:cxn ang="0">
                <a:pos x="connsiteX3" y="connsiteY3"/>
              </a:cxn>
            </a:cxnLst>
            <a:rect l="l" t="t" r="r" b="b"/>
            <a:pathLst>
              <a:path w="3200400" h="2095500">
                <a:moveTo>
                  <a:pt x="0" y="0"/>
                </a:moveTo>
                <a:lnTo>
                  <a:pt x="3200400" y="0"/>
                </a:lnTo>
                <a:lnTo>
                  <a:pt x="3200400" y="2095500"/>
                </a:lnTo>
                <a:lnTo>
                  <a:pt x="0" y="2095500"/>
                </a:lnTo>
                <a:close/>
              </a:path>
            </a:pathLst>
          </a:custGeom>
        </p:spPr>
        <p:txBody>
          <a:bodyPr wrap="square">
            <a:noAutofit/>
          </a:bodyPr>
          <a:lstStyle/>
          <a:p>
            <a:endParaRPr lang="zh-CN" altLang="en-US"/>
          </a:p>
        </p:txBody>
      </p:sp>
      <p:sp>
        <p:nvSpPr>
          <p:cNvPr id="21" name="图片占位符 20"/>
          <p:cNvSpPr>
            <a:spLocks noGrp="1"/>
          </p:cNvSpPr>
          <p:nvPr>
            <p:ph type="pic" sz="quarter" idx="13"/>
          </p:nvPr>
        </p:nvSpPr>
        <p:spPr>
          <a:xfrm>
            <a:off x="8826500" y="4762500"/>
            <a:ext cx="3365500" cy="2095500"/>
          </a:xfrm>
          <a:custGeom>
            <a:avLst/>
            <a:gdLst>
              <a:gd name="connsiteX0" fmla="*/ 0 w 3365500"/>
              <a:gd name="connsiteY0" fmla="*/ 0 h 2095500"/>
              <a:gd name="connsiteX1" fmla="*/ 3365500 w 3365500"/>
              <a:gd name="connsiteY1" fmla="*/ 0 h 2095500"/>
              <a:gd name="connsiteX2" fmla="*/ 3365500 w 3365500"/>
              <a:gd name="connsiteY2" fmla="*/ 2095500 h 2095500"/>
              <a:gd name="connsiteX3" fmla="*/ 0 w 3365500"/>
              <a:gd name="connsiteY3" fmla="*/ 2095500 h 2095500"/>
            </a:gdLst>
            <a:ahLst/>
            <a:cxnLst>
              <a:cxn ang="0">
                <a:pos x="connsiteX0" y="connsiteY0"/>
              </a:cxn>
              <a:cxn ang="0">
                <a:pos x="connsiteX1" y="connsiteY1"/>
              </a:cxn>
              <a:cxn ang="0">
                <a:pos x="connsiteX2" y="connsiteY2"/>
              </a:cxn>
              <a:cxn ang="0">
                <a:pos x="connsiteX3" y="connsiteY3"/>
              </a:cxn>
            </a:cxnLst>
            <a:rect l="l" t="t" r="r" b="b"/>
            <a:pathLst>
              <a:path w="3365500" h="2095500">
                <a:moveTo>
                  <a:pt x="0" y="0"/>
                </a:moveTo>
                <a:lnTo>
                  <a:pt x="3365500" y="0"/>
                </a:lnTo>
                <a:lnTo>
                  <a:pt x="3365500" y="2095500"/>
                </a:lnTo>
                <a:lnTo>
                  <a:pt x="0" y="2095500"/>
                </a:lnTo>
                <a:close/>
              </a:path>
            </a:pathLst>
          </a:custGeom>
        </p:spPr>
        <p:txBody>
          <a:bodyPr wrap="square">
            <a:noAutofit/>
          </a:bodyPr>
          <a:lstStyle/>
          <a:p>
            <a:endParaRPr lang="zh-CN" altLang="en-US"/>
          </a:p>
        </p:txBody>
      </p:sp>
      <p:sp>
        <p:nvSpPr>
          <p:cNvPr id="20" name="图片占位符 19"/>
          <p:cNvSpPr>
            <a:spLocks noGrp="1"/>
          </p:cNvSpPr>
          <p:nvPr>
            <p:ph type="pic" sz="quarter" idx="14"/>
          </p:nvPr>
        </p:nvSpPr>
        <p:spPr>
          <a:xfrm>
            <a:off x="5156200" y="4762500"/>
            <a:ext cx="3568700" cy="2095500"/>
          </a:xfrm>
          <a:custGeom>
            <a:avLst/>
            <a:gdLst>
              <a:gd name="connsiteX0" fmla="*/ 0 w 3568700"/>
              <a:gd name="connsiteY0" fmla="*/ 0 h 2095500"/>
              <a:gd name="connsiteX1" fmla="*/ 3568700 w 3568700"/>
              <a:gd name="connsiteY1" fmla="*/ 0 h 2095500"/>
              <a:gd name="connsiteX2" fmla="*/ 3568700 w 3568700"/>
              <a:gd name="connsiteY2" fmla="*/ 2095500 h 2095500"/>
              <a:gd name="connsiteX3" fmla="*/ 0 w 3568700"/>
              <a:gd name="connsiteY3" fmla="*/ 2095500 h 2095500"/>
            </a:gdLst>
            <a:ahLst/>
            <a:cxnLst>
              <a:cxn ang="0">
                <a:pos x="connsiteX0" y="connsiteY0"/>
              </a:cxn>
              <a:cxn ang="0">
                <a:pos x="connsiteX1" y="connsiteY1"/>
              </a:cxn>
              <a:cxn ang="0">
                <a:pos x="connsiteX2" y="connsiteY2"/>
              </a:cxn>
              <a:cxn ang="0">
                <a:pos x="connsiteX3" y="connsiteY3"/>
              </a:cxn>
            </a:cxnLst>
            <a:rect l="l" t="t" r="r" b="b"/>
            <a:pathLst>
              <a:path w="3568700" h="2095500">
                <a:moveTo>
                  <a:pt x="0" y="0"/>
                </a:moveTo>
                <a:lnTo>
                  <a:pt x="3568700" y="0"/>
                </a:lnTo>
                <a:lnTo>
                  <a:pt x="3568700" y="2095500"/>
                </a:lnTo>
                <a:lnTo>
                  <a:pt x="0" y="2095500"/>
                </a:lnTo>
                <a:close/>
              </a:path>
            </a:pathLst>
          </a:custGeom>
        </p:spPr>
        <p:txBody>
          <a:bodyPr wrap="square">
            <a:noAutofit/>
          </a:bodyPr>
          <a:lstStyle/>
          <a:p>
            <a:endParaRPr lang="zh-CN" altLang="en-US"/>
          </a:p>
        </p:txBody>
      </p:sp>
      <p:sp>
        <p:nvSpPr>
          <p:cNvPr id="19" name="图片占位符 18"/>
          <p:cNvSpPr>
            <a:spLocks noGrp="1"/>
          </p:cNvSpPr>
          <p:nvPr>
            <p:ph type="pic" sz="quarter" idx="15"/>
          </p:nvPr>
        </p:nvSpPr>
        <p:spPr>
          <a:xfrm>
            <a:off x="1854200" y="4762500"/>
            <a:ext cx="3200400" cy="2095500"/>
          </a:xfrm>
          <a:custGeom>
            <a:avLst/>
            <a:gdLst>
              <a:gd name="connsiteX0" fmla="*/ 0 w 3200400"/>
              <a:gd name="connsiteY0" fmla="*/ 0 h 2095500"/>
              <a:gd name="connsiteX1" fmla="*/ 3200400 w 3200400"/>
              <a:gd name="connsiteY1" fmla="*/ 0 h 2095500"/>
              <a:gd name="connsiteX2" fmla="*/ 3200400 w 3200400"/>
              <a:gd name="connsiteY2" fmla="*/ 2095500 h 2095500"/>
              <a:gd name="connsiteX3" fmla="*/ 0 w 3200400"/>
              <a:gd name="connsiteY3" fmla="*/ 2095500 h 2095500"/>
            </a:gdLst>
            <a:ahLst/>
            <a:cxnLst>
              <a:cxn ang="0">
                <a:pos x="connsiteX0" y="connsiteY0"/>
              </a:cxn>
              <a:cxn ang="0">
                <a:pos x="connsiteX1" y="connsiteY1"/>
              </a:cxn>
              <a:cxn ang="0">
                <a:pos x="connsiteX2" y="connsiteY2"/>
              </a:cxn>
              <a:cxn ang="0">
                <a:pos x="connsiteX3" y="connsiteY3"/>
              </a:cxn>
            </a:cxnLst>
            <a:rect l="l" t="t" r="r" b="b"/>
            <a:pathLst>
              <a:path w="3200400" h="2095500">
                <a:moveTo>
                  <a:pt x="0" y="0"/>
                </a:moveTo>
                <a:lnTo>
                  <a:pt x="3200400" y="0"/>
                </a:lnTo>
                <a:lnTo>
                  <a:pt x="3200400" y="2095500"/>
                </a:lnTo>
                <a:lnTo>
                  <a:pt x="0" y="20955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131684549"/>
      </p:ext>
    </p:extLst>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4933950" y="0"/>
            <a:ext cx="2340000" cy="6858000"/>
          </a:xfrm>
          <a:custGeom>
            <a:avLst/>
            <a:gdLst>
              <a:gd name="connsiteX0" fmla="*/ 0 w 2340000"/>
              <a:gd name="connsiteY0" fmla="*/ 0 h 6858000"/>
              <a:gd name="connsiteX1" fmla="*/ 2340000 w 2340000"/>
              <a:gd name="connsiteY1" fmla="*/ 0 h 6858000"/>
              <a:gd name="connsiteX2" fmla="*/ 2340000 w 2340000"/>
              <a:gd name="connsiteY2" fmla="*/ 6858000 h 6858000"/>
              <a:gd name="connsiteX3" fmla="*/ 0 w 2340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2340000" h="6858000">
                <a:moveTo>
                  <a:pt x="0" y="0"/>
                </a:moveTo>
                <a:lnTo>
                  <a:pt x="2340000" y="0"/>
                </a:lnTo>
                <a:lnTo>
                  <a:pt x="2340000" y="6858000"/>
                </a:lnTo>
                <a:lnTo>
                  <a:pt x="0" y="6858000"/>
                </a:lnTo>
                <a:close/>
              </a:path>
            </a:pathLst>
          </a:custGeom>
        </p:spPr>
        <p:txBody>
          <a:bodyPr wrap="square">
            <a:noAutofit/>
          </a:bodyPr>
          <a:lstStyle/>
          <a:p>
            <a:endParaRPr lang="zh-CN" altLang="en-US"/>
          </a:p>
        </p:txBody>
      </p:sp>
      <p:sp>
        <p:nvSpPr>
          <p:cNvPr id="11" name="图片占位符 10"/>
          <p:cNvSpPr>
            <a:spLocks noGrp="1"/>
          </p:cNvSpPr>
          <p:nvPr>
            <p:ph type="pic" sz="quarter" idx="11"/>
          </p:nvPr>
        </p:nvSpPr>
        <p:spPr>
          <a:xfrm>
            <a:off x="7392975" y="0"/>
            <a:ext cx="2340000" cy="6858000"/>
          </a:xfrm>
          <a:custGeom>
            <a:avLst/>
            <a:gdLst>
              <a:gd name="connsiteX0" fmla="*/ 0 w 2340000"/>
              <a:gd name="connsiteY0" fmla="*/ 0 h 6858000"/>
              <a:gd name="connsiteX1" fmla="*/ 2340000 w 2340000"/>
              <a:gd name="connsiteY1" fmla="*/ 0 h 6858000"/>
              <a:gd name="connsiteX2" fmla="*/ 2340000 w 2340000"/>
              <a:gd name="connsiteY2" fmla="*/ 6858000 h 6858000"/>
              <a:gd name="connsiteX3" fmla="*/ 0 w 2340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2340000" h="6858000">
                <a:moveTo>
                  <a:pt x="0" y="0"/>
                </a:moveTo>
                <a:lnTo>
                  <a:pt x="2340000" y="0"/>
                </a:lnTo>
                <a:lnTo>
                  <a:pt x="2340000" y="6858000"/>
                </a:lnTo>
                <a:lnTo>
                  <a:pt x="0" y="6858000"/>
                </a:lnTo>
                <a:close/>
              </a:path>
            </a:pathLst>
          </a:custGeom>
        </p:spPr>
        <p:txBody>
          <a:bodyPr wrap="square">
            <a:noAutofit/>
          </a:bodyPr>
          <a:lstStyle/>
          <a:p>
            <a:endParaRPr lang="zh-CN" altLang="en-US"/>
          </a:p>
        </p:txBody>
      </p:sp>
      <p:sp>
        <p:nvSpPr>
          <p:cNvPr id="12" name="图片占位符 11"/>
          <p:cNvSpPr>
            <a:spLocks noGrp="1"/>
          </p:cNvSpPr>
          <p:nvPr>
            <p:ph type="pic" sz="quarter" idx="12"/>
          </p:nvPr>
        </p:nvSpPr>
        <p:spPr>
          <a:xfrm>
            <a:off x="9852000" y="0"/>
            <a:ext cx="2340000" cy="6858000"/>
          </a:xfrm>
          <a:custGeom>
            <a:avLst/>
            <a:gdLst>
              <a:gd name="connsiteX0" fmla="*/ 0 w 2340000"/>
              <a:gd name="connsiteY0" fmla="*/ 0 h 6858000"/>
              <a:gd name="connsiteX1" fmla="*/ 2340000 w 2340000"/>
              <a:gd name="connsiteY1" fmla="*/ 0 h 6858000"/>
              <a:gd name="connsiteX2" fmla="*/ 2340000 w 2340000"/>
              <a:gd name="connsiteY2" fmla="*/ 6858000 h 6858000"/>
              <a:gd name="connsiteX3" fmla="*/ 0 w 2340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2340000" h="6858000">
                <a:moveTo>
                  <a:pt x="0" y="0"/>
                </a:moveTo>
                <a:lnTo>
                  <a:pt x="2340000" y="0"/>
                </a:lnTo>
                <a:lnTo>
                  <a:pt x="2340000" y="6858000"/>
                </a:lnTo>
                <a:lnTo>
                  <a:pt x="0" y="68580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243462083"/>
      </p:ext>
    </p:extLst>
  </p:cSld>
  <p:clrMapOvr>
    <a:masterClrMapping/>
  </p:clrMapOvr>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8" name="图片占位符 7"/>
          <p:cNvSpPr>
            <a:spLocks noGrp="1"/>
          </p:cNvSpPr>
          <p:nvPr>
            <p:ph type="pic" sz="quarter" idx="10"/>
          </p:nvPr>
        </p:nvSpPr>
        <p:spPr>
          <a:xfrm>
            <a:off x="1457325" y="1866900"/>
            <a:ext cx="4133850" cy="2628900"/>
          </a:xfrm>
          <a:custGeom>
            <a:avLst/>
            <a:gdLst>
              <a:gd name="connsiteX0" fmla="*/ 0 w 4133850"/>
              <a:gd name="connsiteY0" fmla="*/ 0 h 2628900"/>
              <a:gd name="connsiteX1" fmla="*/ 4133850 w 4133850"/>
              <a:gd name="connsiteY1" fmla="*/ 0 h 2628900"/>
              <a:gd name="connsiteX2" fmla="*/ 4133850 w 4133850"/>
              <a:gd name="connsiteY2" fmla="*/ 2628900 h 2628900"/>
              <a:gd name="connsiteX3" fmla="*/ 0 w 4133850"/>
              <a:gd name="connsiteY3" fmla="*/ 2628900 h 2628900"/>
            </a:gdLst>
            <a:ahLst/>
            <a:cxnLst>
              <a:cxn ang="0">
                <a:pos x="connsiteX0" y="connsiteY0"/>
              </a:cxn>
              <a:cxn ang="0">
                <a:pos x="connsiteX1" y="connsiteY1"/>
              </a:cxn>
              <a:cxn ang="0">
                <a:pos x="connsiteX2" y="connsiteY2"/>
              </a:cxn>
              <a:cxn ang="0">
                <a:pos x="connsiteX3" y="connsiteY3"/>
              </a:cxn>
            </a:cxnLst>
            <a:rect l="l" t="t" r="r" b="b"/>
            <a:pathLst>
              <a:path w="4133850" h="2628900">
                <a:moveTo>
                  <a:pt x="0" y="0"/>
                </a:moveTo>
                <a:lnTo>
                  <a:pt x="4133850" y="0"/>
                </a:lnTo>
                <a:lnTo>
                  <a:pt x="4133850" y="2628900"/>
                </a:lnTo>
                <a:lnTo>
                  <a:pt x="0" y="2628900"/>
                </a:lnTo>
                <a:close/>
              </a:path>
            </a:pathLst>
          </a:custGeom>
        </p:spPr>
        <p:txBody>
          <a:bodyPr wrap="square">
            <a:noAutofit/>
          </a:bodyPr>
          <a:lstStyle/>
          <a:p>
            <a:endParaRPr lang="zh-CN" altLang="en-US"/>
          </a:p>
        </p:txBody>
      </p:sp>
      <p:sp>
        <p:nvSpPr>
          <p:cNvPr id="9" name="图片占位符 8"/>
          <p:cNvSpPr>
            <a:spLocks noGrp="1"/>
          </p:cNvSpPr>
          <p:nvPr>
            <p:ph type="pic" sz="quarter" idx="11"/>
          </p:nvPr>
        </p:nvSpPr>
        <p:spPr>
          <a:xfrm>
            <a:off x="6600825" y="1866900"/>
            <a:ext cx="4133850" cy="2628900"/>
          </a:xfrm>
          <a:custGeom>
            <a:avLst/>
            <a:gdLst>
              <a:gd name="connsiteX0" fmla="*/ 0 w 4133850"/>
              <a:gd name="connsiteY0" fmla="*/ 0 h 2628900"/>
              <a:gd name="connsiteX1" fmla="*/ 4133850 w 4133850"/>
              <a:gd name="connsiteY1" fmla="*/ 0 h 2628900"/>
              <a:gd name="connsiteX2" fmla="*/ 4133850 w 4133850"/>
              <a:gd name="connsiteY2" fmla="*/ 2628900 h 2628900"/>
              <a:gd name="connsiteX3" fmla="*/ 0 w 4133850"/>
              <a:gd name="connsiteY3" fmla="*/ 2628900 h 2628900"/>
            </a:gdLst>
            <a:ahLst/>
            <a:cxnLst>
              <a:cxn ang="0">
                <a:pos x="connsiteX0" y="connsiteY0"/>
              </a:cxn>
              <a:cxn ang="0">
                <a:pos x="connsiteX1" y="connsiteY1"/>
              </a:cxn>
              <a:cxn ang="0">
                <a:pos x="connsiteX2" y="connsiteY2"/>
              </a:cxn>
              <a:cxn ang="0">
                <a:pos x="connsiteX3" y="connsiteY3"/>
              </a:cxn>
            </a:cxnLst>
            <a:rect l="l" t="t" r="r" b="b"/>
            <a:pathLst>
              <a:path w="4133850" h="2628900">
                <a:moveTo>
                  <a:pt x="0" y="0"/>
                </a:moveTo>
                <a:lnTo>
                  <a:pt x="4133850" y="0"/>
                </a:lnTo>
                <a:lnTo>
                  <a:pt x="4133850" y="2628900"/>
                </a:lnTo>
                <a:lnTo>
                  <a:pt x="0" y="26289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156488216"/>
      </p:ext>
    </p:extLst>
  </p:cSld>
  <p:clrMapOvr>
    <a:masterClrMapping/>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0" y="2098675"/>
            <a:ext cx="4064000" cy="2457450"/>
          </a:xfrm>
          <a:custGeom>
            <a:avLst/>
            <a:gdLst>
              <a:gd name="connsiteX0" fmla="*/ 0 w 4064000"/>
              <a:gd name="connsiteY0" fmla="*/ 0 h 2457450"/>
              <a:gd name="connsiteX1" fmla="*/ 4064000 w 4064000"/>
              <a:gd name="connsiteY1" fmla="*/ 0 h 2457450"/>
              <a:gd name="connsiteX2" fmla="*/ 4064000 w 4064000"/>
              <a:gd name="connsiteY2" fmla="*/ 2457450 h 2457450"/>
              <a:gd name="connsiteX3" fmla="*/ 0 w 4064000"/>
              <a:gd name="connsiteY3" fmla="*/ 2457450 h 2457450"/>
            </a:gdLst>
            <a:ahLst/>
            <a:cxnLst>
              <a:cxn ang="0">
                <a:pos x="connsiteX0" y="connsiteY0"/>
              </a:cxn>
              <a:cxn ang="0">
                <a:pos x="connsiteX1" y="connsiteY1"/>
              </a:cxn>
              <a:cxn ang="0">
                <a:pos x="connsiteX2" y="connsiteY2"/>
              </a:cxn>
              <a:cxn ang="0">
                <a:pos x="connsiteX3" y="connsiteY3"/>
              </a:cxn>
            </a:cxnLst>
            <a:rect l="l" t="t" r="r" b="b"/>
            <a:pathLst>
              <a:path w="4064000" h="2457450">
                <a:moveTo>
                  <a:pt x="0" y="0"/>
                </a:moveTo>
                <a:lnTo>
                  <a:pt x="4064000" y="0"/>
                </a:lnTo>
                <a:lnTo>
                  <a:pt x="4064000" y="2457450"/>
                </a:lnTo>
                <a:lnTo>
                  <a:pt x="0" y="2457450"/>
                </a:lnTo>
                <a:close/>
              </a:path>
            </a:pathLst>
          </a:custGeom>
        </p:spPr>
        <p:txBody>
          <a:bodyPr wrap="square">
            <a:noAutofit/>
          </a:bodyPr>
          <a:lstStyle/>
          <a:p>
            <a:endParaRPr lang="zh-CN" altLang="en-US"/>
          </a:p>
        </p:txBody>
      </p:sp>
      <p:sp>
        <p:nvSpPr>
          <p:cNvPr id="11" name="图片占位符 10"/>
          <p:cNvSpPr>
            <a:spLocks noGrp="1"/>
          </p:cNvSpPr>
          <p:nvPr>
            <p:ph type="pic" sz="quarter" idx="11"/>
          </p:nvPr>
        </p:nvSpPr>
        <p:spPr>
          <a:xfrm>
            <a:off x="4064000" y="2098675"/>
            <a:ext cx="4064000" cy="2457450"/>
          </a:xfrm>
          <a:custGeom>
            <a:avLst/>
            <a:gdLst>
              <a:gd name="connsiteX0" fmla="*/ 0 w 4064000"/>
              <a:gd name="connsiteY0" fmla="*/ 0 h 2457450"/>
              <a:gd name="connsiteX1" fmla="*/ 4064000 w 4064000"/>
              <a:gd name="connsiteY1" fmla="*/ 0 h 2457450"/>
              <a:gd name="connsiteX2" fmla="*/ 4064000 w 4064000"/>
              <a:gd name="connsiteY2" fmla="*/ 2457450 h 2457450"/>
              <a:gd name="connsiteX3" fmla="*/ 0 w 4064000"/>
              <a:gd name="connsiteY3" fmla="*/ 2457450 h 2457450"/>
            </a:gdLst>
            <a:ahLst/>
            <a:cxnLst>
              <a:cxn ang="0">
                <a:pos x="connsiteX0" y="connsiteY0"/>
              </a:cxn>
              <a:cxn ang="0">
                <a:pos x="connsiteX1" y="connsiteY1"/>
              </a:cxn>
              <a:cxn ang="0">
                <a:pos x="connsiteX2" y="connsiteY2"/>
              </a:cxn>
              <a:cxn ang="0">
                <a:pos x="connsiteX3" y="connsiteY3"/>
              </a:cxn>
            </a:cxnLst>
            <a:rect l="l" t="t" r="r" b="b"/>
            <a:pathLst>
              <a:path w="4064000" h="2457450">
                <a:moveTo>
                  <a:pt x="0" y="0"/>
                </a:moveTo>
                <a:lnTo>
                  <a:pt x="4064000" y="0"/>
                </a:lnTo>
                <a:lnTo>
                  <a:pt x="4064000" y="2457450"/>
                </a:lnTo>
                <a:lnTo>
                  <a:pt x="0" y="2457450"/>
                </a:lnTo>
                <a:close/>
              </a:path>
            </a:pathLst>
          </a:custGeom>
        </p:spPr>
        <p:txBody>
          <a:bodyPr wrap="square">
            <a:noAutofit/>
          </a:bodyPr>
          <a:lstStyle/>
          <a:p>
            <a:endParaRPr lang="zh-CN" altLang="en-US"/>
          </a:p>
        </p:txBody>
      </p:sp>
      <p:sp>
        <p:nvSpPr>
          <p:cNvPr id="12" name="图片占位符 11"/>
          <p:cNvSpPr>
            <a:spLocks noGrp="1"/>
          </p:cNvSpPr>
          <p:nvPr>
            <p:ph type="pic" sz="quarter" idx="12"/>
          </p:nvPr>
        </p:nvSpPr>
        <p:spPr>
          <a:xfrm>
            <a:off x="8128000" y="2098675"/>
            <a:ext cx="4064000" cy="2457450"/>
          </a:xfrm>
          <a:custGeom>
            <a:avLst/>
            <a:gdLst>
              <a:gd name="connsiteX0" fmla="*/ 0 w 4064000"/>
              <a:gd name="connsiteY0" fmla="*/ 0 h 2457450"/>
              <a:gd name="connsiteX1" fmla="*/ 4064000 w 4064000"/>
              <a:gd name="connsiteY1" fmla="*/ 0 h 2457450"/>
              <a:gd name="connsiteX2" fmla="*/ 4064000 w 4064000"/>
              <a:gd name="connsiteY2" fmla="*/ 2457450 h 2457450"/>
              <a:gd name="connsiteX3" fmla="*/ 0 w 4064000"/>
              <a:gd name="connsiteY3" fmla="*/ 2457450 h 2457450"/>
            </a:gdLst>
            <a:ahLst/>
            <a:cxnLst>
              <a:cxn ang="0">
                <a:pos x="connsiteX0" y="connsiteY0"/>
              </a:cxn>
              <a:cxn ang="0">
                <a:pos x="connsiteX1" y="connsiteY1"/>
              </a:cxn>
              <a:cxn ang="0">
                <a:pos x="connsiteX2" y="connsiteY2"/>
              </a:cxn>
              <a:cxn ang="0">
                <a:pos x="connsiteX3" y="connsiteY3"/>
              </a:cxn>
            </a:cxnLst>
            <a:rect l="l" t="t" r="r" b="b"/>
            <a:pathLst>
              <a:path w="4064000" h="2457450">
                <a:moveTo>
                  <a:pt x="0" y="0"/>
                </a:moveTo>
                <a:lnTo>
                  <a:pt x="4064000" y="0"/>
                </a:lnTo>
                <a:lnTo>
                  <a:pt x="4064000" y="2457450"/>
                </a:lnTo>
                <a:lnTo>
                  <a:pt x="0" y="245745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041395097"/>
      </p:ext>
    </p:extLst>
  </p:cSld>
  <p:clrMapOvr>
    <a:masterClrMapping/>
  </p:clrMapOvr>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5" name="图片占位符 4"/>
          <p:cNvSpPr>
            <a:spLocks noGrp="1"/>
          </p:cNvSpPr>
          <p:nvPr>
            <p:ph type="pic" sz="quarter" idx="10"/>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577522893"/>
      </p:ext>
    </p:extLst>
  </p:cSld>
  <p:clrMapOvr>
    <a:masterClrMapping/>
  </p:clrMapOvr>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40_自定义版式">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0" y="0"/>
            <a:ext cx="3048000" cy="6858000"/>
          </a:xfrm>
          <a:custGeom>
            <a:avLst/>
            <a:gdLst>
              <a:gd name="connsiteX0" fmla="*/ 0 w 3048000"/>
              <a:gd name="connsiteY0" fmla="*/ 0 h 6858000"/>
              <a:gd name="connsiteX1" fmla="*/ 3048000 w 3048000"/>
              <a:gd name="connsiteY1" fmla="*/ 0 h 6858000"/>
              <a:gd name="connsiteX2" fmla="*/ 3048000 w 3048000"/>
              <a:gd name="connsiteY2" fmla="*/ 6858000 h 6858000"/>
              <a:gd name="connsiteX3" fmla="*/ 0 w 3048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048000" h="6858000">
                <a:moveTo>
                  <a:pt x="0" y="0"/>
                </a:moveTo>
                <a:lnTo>
                  <a:pt x="3048000" y="0"/>
                </a:lnTo>
                <a:lnTo>
                  <a:pt x="3048000" y="6858000"/>
                </a:lnTo>
                <a:lnTo>
                  <a:pt x="0" y="6858000"/>
                </a:lnTo>
                <a:close/>
              </a:path>
            </a:pathLst>
          </a:custGeom>
        </p:spPr>
        <p:txBody>
          <a:bodyPr wrap="square">
            <a:noAutofit/>
          </a:bodyPr>
          <a:lstStyle/>
          <a:p>
            <a:endParaRPr lang="zh-CN" altLang="en-US"/>
          </a:p>
        </p:txBody>
      </p:sp>
      <p:sp>
        <p:nvSpPr>
          <p:cNvPr id="12" name="图片占位符 11"/>
          <p:cNvSpPr>
            <a:spLocks noGrp="1"/>
          </p:cNvSpPr>
          <p:nvPr>
            <p:ph type="pic" sz="quarter" idx="11"/>
          </p:nvPr>
        </p:nvSpPr>
        <p:spPr>
          <a:xfrm>
            <a:off x="9144000" y="0"/>
            <a:ext cx="3048000" cy="6858000"/>
          </a:xfrm>
          <a:custGeom>
            <a:avLst/>
            <a:gdLst>
              <a:gd name="connsiteX0" fmla="*/ 0 w 3048000"/>
              <a:gd name="connsiteY0" fmla="*/ 0 h 6858000"/>
              <a:gd name="connsiteX1" fmla="*/ 3048000 w 3048000"/>
              <a:gd name="connsiteY1" fmla="*/ 0 h 6858000"/>
              <a:gd name="connsiteX2" fmla="*/ 3048000 w 3048000"/>
              <a:gd name="connsiteY2" fmla="*/ 6858000 h 6858000"/>
              <a:gd name="connsiteX3" fmla="*/ 0 w 3048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048000" h="6858000">
                <a:moveTo>
                  <a:pt x="0" y="0"/>
                </a:moveTo>
                <a:lnTo>
                  <a:pt x="3048000" y="0"/>
                </a:lnTo>
                <a:lnTo>
                  <a:pt x="3048000" y="6858000"/>
                </a:lnTo>
                <a:lnTo>
                  <a:pt x="0" y="6858000"/>
                </a:lnTo>
                <a:close/>
              </a:path>
            </a:pathLst>
          </a:custGeom>
        </p:spPr>
        <p:txBody>
          <a:bodyPr wrap="square">
            <a:noAutofit/>
          </a:bodyPr>
          <a:lstStyle/>
          <a:p>
            <a:endParaRPr lang="zh-CN" altLang="en-US"/>
          </a:p>
        </p:txBody>
      </p:sp>
      <p:sp>
        <p:nvSpPr>
          <p:cNvPr id="11" name="图片占位符 10"/>
          <p:cNvSpPr>
            <a:spLocks noGrp="1"/>
          </p:cNvSpPr>
          <p:nvPr>
            <p:ph type="pic" sz="quarter" idx="12"/>
          </p:nvPr>
        </p:nvSpPr>
        <p:spPr>
          <a:xfrm>
            <a:off x="3238500" y="3474000"/>
            <a:ext cx="5715000" cy="3384000"/>
          </a:xfrm>
          <a:custGeom>
            <a:avLst/>
            <a:gdLst>
              <a:gd name="connsiteX0" fmla="*/ 0 w 5715000"/>
              <a:gd name="connsiteY0" fmla="*/ 0 h 3384000"/>
              <a:gd name="connsiteX1" fmla="*/ 5715000 w 5715000"/>
              <a:gd name="connsiteY1" fmla="*/ 0 h 3384000"/>
              <a:gd name="connsiteX2" fmla="*/ 5715000 w 5715000"/>
              <a:gd name="connsiteY2" fmla="*/ 3384000 h 3384000"/>
              <a:gd name="connsiteX3" fmla="*/ 0 w 5715000"/>
              <a:gd name="connsiteY3" fmla="*/ 3384000 h 3384000"/>
            </a:gdLst>
            <a:ahLst/>
            <a:cxnLst>
              <a:cxn ang="0">
                <a:pos x="connsiteX0" y="connsiteY0"/>
              </a:cxn>
              <a:cxn ang="0">
                <a:pos x="connsiteX1" y="connsiteY1"/>
              </a:cxn>
              <a:cxn ang="0">
                <a:pos x="connsiteX2" y="connsiteY2"/>
              </a:cxn>
              <a:cxn ang="0">
                <a:pos x="connsiteX3" y="connsiteY3"/>
              </a:cxn>
            </a:cxnLst>
            <a:rect l="l" t="t" r="r" b="b"/>
            <a:pathLst>
              <a:path w="5715000" h="3384000">
                <a:moveTo>
                  <a:pt x="0" y="0"/>
                </a:moveTo>
                <a:lnTo>
                  <a:pt x="5715000" y="0"/>
                </a:lnTo>
                <a:lnTo>
                  <a:pt x="5715000" y="3384000"/>
                </a:lnTo>
                <a:lnTo>
                  <a:pt x="0" y="33840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233009016"/>
      </p:ext>
    </p:extLst>
  </p:cSld>
  <p:clrMapOvr>
    <a:masterClrMapping/>
  </p:clrMapOvr>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21" name="图片占位符 20"/>
          <p:cNvSpPr>
            <a:spLocks noGrp="1"/>
          </p:cNvSpPr>
          <p:nvPr>
            <p:ph type="pic" sz="quarter" idx="15"/>
          </p:nvPr>
        </p:nvSpPr>
        <p:spPr>
          <a:xfrm>
            <a:off x="0" y="0"/>
            <a:ext cx="12192000" cy="4171950"/>
          </a:xfrm>
          <a:custGeom>
            <a:avLst/>
            <a:gdLst>
              <a:gd name="connsiteX0" fmla="*/ 0 w 12192000"/>
              <a:gd name="connsiteY0" fmla="*/ 0 h 4171950"/>
              <a:gd name="connsiteX1" fmla="*/ 12192000 w 12192000"/>
              <a:gd name="connsiteY1" fmla="*/ 0 h 4171950"/>
              <a:gd name="connsiteX2" fmla="*/ 12192000 w 12192000"/>
              <a:gd name="connsiteY2" fmla="*/ 4171950 h 4171950"/>
              <a:gd name="connsiteX3" fmla="*/ 0 w 12192000"/>
              <a:gd name="connsiteY3" fmla="*/ 4171950 h 4171950"/>
            </a:gdLst>
            <a:ahLst/>
            <a:cxnLst>
              <a:cxn ang="0">
                <a:pos x="connsiteX0" y="connsiteY0"/>
              </a:cxn>
              <a:cxn ang="0">
                <a:pos x="connsiteX1" y="connsiteY1"/>
              </a:cxn>
              <a:cxn ang="0">
                <a:pos x="connsiteX2" y="connsiteY2"/>
              </a:cxn>
              <a:cxn ang="0">
                <a:pos x="connsiteX3" y="connsiteY3"/>
              </a:cxn>
            </a:cxnLst>
            <a:rect l="l" t="t" r="r" b="b"/>
            <a:pathLst>
              <a:path w="12192000" h="4171950">
                <a:moveTo>
                  <a:pt x="0" y="0"/>
                </a:moveTo>
                <a:lnTo>
                  <a:pt x="12192000" y="0"/>
                </a:lnTo>
                <a:lnTo>
                  <a:pt x="12192000" y="4171950"/>
                </a:lnTo>
                <a:lnTo>
                  <a:pt x="0" y="4171950"/>
                </a:lnTo>
                <a:close/>
              </a:path>
            </a:pathLst>
          </a:custGeom>
        </p:spPr>
        <p:txBody>
          <a:bodyPr wrap="square">
            <a:noAutofit/>
          </a:bodyPr>
          <a:lstStyle/>
          <a:p>
            <a:endParaRPr lang="zh-CN" altLang="en-US"/>
          </a:p>
        </p:txBody>
      </p:sp>
      <p:sp>
        <p:nvSpPr>
          <p:cNvPr id="14" name="图片占位符 13"/>
          <p:cNvSpPr>
            <a:spLocks noGrp="1"/>
          </p:cNvSpPr>
          <p:nvPr>
            <p:ph type="pic" sz="quarter" idx="10"/>
          </p:nvPr>
        </p:nvSpPr>
        <p:spPr>
          <a:xfrm>
            <a:off x="1133476" y="3105151"/>
            <a:ext cx="1447800" cy="2009775"/>
          </a:xfrm>
          <a:custGeom>
            <a:avLst/>
            <a:gdLst>
              <a:gd name="connsiteX0" fmla="*/ 0 w 1447800"/>
              <a:gd name="connsiteY0" fmla="*/ 0 h 2009775"/>
              <a:gd name="connsiteX1" fmla="*/ 1447800 w 1447800"/>
              <a:gd name="connsiteY1" fmla="*/ 0 h 2009775"/>
              <a:gd name="connsiteX2" fmla="*/ 1447800 w 1447800"/>
              <a:gd name="connsiteY2" fmla="*/ 2009775 h 2009775"/>
              <a:gd name="connsiteX3" fmla="*/ 0 w 1447800"/>
              <a:gd name="connsiteY3" fmla="*/ 2009775 h 2009775"/>
            </a:gdLst>
            <a:ahLst/>
            <a:cxnLst>
              <a:cxn ang="0">
                <a:pos x="connsiteX0" y="connsiteY0"/>
              </a:cxn>
              <a:cxn ang="0">
                <a:pos x="connsiteX1" y="connsiteY1"/>
              </a:cxn>
              <a:cxn ang="0">
                <a:pos x="connsiteX2" y="connsiteY2"/>
              </a:cxn>
              <a:cxn ang="0">
                <a:pos x="connsiteX3" y="connsiteY3"/>
              </a:cxn>
            </a:cxnLst>
            <a:rect l="l" t="t" r="r" b="b"/>
            <a:pathLst>
              <a:path w="1447800" h="2009775">
                <a:moveTo>
                  <a:pt x="0" y="0"/>
                </a:moveTo>
                <a:lnTo>
                  <a:pt x="1447800" y="0"/>
                </a:lnTo>
                <a:lnTo>
                  <a:pt x="1447800" y="2009775"/>
                </a:lnTo>
                <a:lnTo>
                  <a:pt x="0" y="2009775"/>
                </a:lnTo>
                <a:close/>
              </a:path>
            </a:pathLst>
          </a:custGeom>
        </p:spPr>
        <p:txBody>
          <a:bodyPr wrap="square">
            <a:noAutofit/>
          </a:bodyPr>
          <a:lstStyle/>
          <a:p>
            <a:endParaRPr lang="zh-CN" altLang="en-US"/>
          </a:p>
        </p:txBody>
      </p:sp>
      <p:sp>
        <p:nvSpPr>
          <p:cNvPr id="15" name="图片占位符 14"/>
          <p:cNvSpPr>
            <a:spLocks noGrp="1"/>
          </p:cNvSpPr>
          <p:nvPr>
            <p:ph type="pic" sz="quarter" idx="11"/>
          </p:nvPr>
        </p:nvSpPr>
        <p:spPr>
          <a:xfrm>
            <a:off x="3252788" y="3105151"/>
            <a:ext cx="1447800" cy="2009775"/>
          </a:xfrm>
          <a:custGeom>
            <a:avLst/>
            <a:gdLst>
              <a:gd name="connsiteX0" fmla="*/ 0 w 1447800"/>
              <a:gd name="connsiteY0" fmla="*/ 0 h 2009775"/>
              <a:gd name="connsiteX1" fmla="*/ 1447800 w 1447800"/>
              <a:gd name="connsiteY1" fmla="*/ 0 h 2009775"/>
              <a:gd name="connsiteX2" fmla="*/ 1447800 w 1447800"/>
              <a:gd name="connsiteY2" fmla="*/ 2009775 h 2009775"/>
              <a:gd name="connsiteX3" fmla="*/ 0 w 1447800"/>
              <a:gd name="connsiteY3" fmla="*/ 2009775 h 2009775"/>
            </a:gdLst>
            <a:ahLst/>
            <a:cxnLst>
              <a:cxn ang="0">
                <a:pos x="connsiteX0" y="connsiteY0"/>
              </a:cxn>
              <a:cxn ang="0">
                <a:pos x="connsiteX1" y="connsiteY1"/>
              </a:cxn>
              <a:cxn ang="0">
                <a:pos x="connsiteX2" y="connsiteY2"/>
              </a:cxn>
              <a:cxn ang="0">
                <a:pos x="connsiteX3" y="connsiteY3"/>
              </a:cxn>
            </a:cxnLst>
            <a:rect l="l" t="t" r="r" b="b"/>
            <a:pathLst>
              <a:path w="1447800" h="2009775">
                <a:moveTo>
                  <a:pt x="0" y="0"/>
                </a:moveTo>
                <a:lnTo>
                  <a:pt x="1447800" y="0"/>
                </a:lnTo>
                <a:lnTo>
                  <a:pt x="1447800" y="2009775"/>
                </a:lnTo>
                <a:lnTo>
                  <a:pt x="0" y="2009775"/>
                </a:lnTo>
                <a:close/>
              </a:path>
            </a:pathLst>
          </a:custGeom>
        </p:spPr>
        <p:txBody>
          <a:bodyPr wrap="square">
            <a:noAutofit/>
          </a:bodyPr>
          <a:lstStyle/>
          <a:p>
            <a:endParaRPr lang="zh-CN" altLang="en-US"/>
          </a:p>
        </p:txBody>
      </p:sp>
      <p:sp>
        <p:nvSpPr>
          <p:cNvPr id="16" name="图片占位符 15"/>
          <p:cNvSpPr>
            <a:spLocks noGrp="1"/>
          </p:cNvSpPr>
          <p:nvPr>
            <p:ph type="pic" sz="quarter" idx="12"/>
          </p:nvPr>
        </p:nvSpPr>
        <p:spPr>
          <a:xfrm>
            <a:off x="5372100" y="3105151"/>
            <a:ext cx="1447800" cy="2009775"/>
          </a:xfrm>
          <a:custGeom>
            <a:avLst/>
            <a:gdLst>
              <a:gd name="connsiteX0" fmla="*/ 0 w 1447800"/>
              <a:gd name="connsiteY0" fmla="*/ 0 h 2009775"/>
              <a:gd name="connsiteX1" fmla="*/ 1447800 w 1447800"/>
              <a:gd name="connsiteY1" fmla="*/ 0 h 2009775"/>
              <a:gd name="connsiteX2" fmla="*/ 1447800 w 1447800"/>
              <a:gd name="connsiteY2" fmla="*/ 2009775 h 2009775"/>
              <a:gd name="connsiteX3" fmla="*/ 0 w 1447800"/>
              <a:gd name="connsiteY3" fmla="*/ 2009775 h 2009775"/>
            </a:gdLst>
            <a:ahLst/>
            <a:cxnLst>
              <a:cxn ang="0">
                <a:pos x="connsiteX0" y="connsiteY0"/>
              </a:cxn>
              <a:cxn ang="0">
                <a:pos x="connsiteX1" y="connsiteY1"/>
              </a:cxn>
              <a:cxn ang="0">
                <a:pos x="connsiteX2" y="connsiteY2"/>
              </a:cxn>
              <a:cxn ang="0">
                <a:pos x="connsiteX3" y="connsiteY3"/>
              </a:cxn>
            </a:cxnLst>
            <a:rect l="l" t="t" r="r" b="b"/>
            <a:pathLst>
              <a:path w="1447800" h="2009775">
                <a:moveTo>
                  <a:pt x="0" y="0"/>
                </a:moveTo>
                <a:lnTo>
                  <a:pt x="1447800" y="0"/>
                </a:lnTo>
                <a:lnTo>
                  <a:pt x="1447800" y="2009775"/>
                </a:lnTo>
                <a:lnTo>
                  <a:pt x="0" y="2009775"/>
                </a:lnTo>
                <a:close/>
              </a:path>
            </a:pathLst>
          </a:custGeom>
        </p:spPr>
        <p:txBody>
          <a:bodyPr wrap="square">
            <a:noAutofit/>
          </a:bodyPr>
          <a:lstStyle/>
          <a:p>
            <a:endParaRPr lang="zh-CN" altLang="en-US"/>
          </a:p>
        </p:txBody>
      </p:sp>
      <p:sp>
        <p:nvSpPr>
          <p:cNvPr id="17" name="图片占位符 16"/>
          <p:cNvSpPr>
            <a:spLocks noGrp="1"/>
          </p:cNvSpPr>
          <p:nvPr>
            <p:ph type="pic" sz="quarter" idx="13"/>
          </p:nvPr>
        </p:nvSpPr>
        <p:spPr>
          <a:xfrm>
            <a:off x="7491412" y="3105151"/>
            <a:ext cx="1447800" cy="2009775"/>
          </a:xfrm>
          <a:custGeom>
            <a:avLst/>
            <a:gdLst>
              <a:gd name="connsiteX0" fmla="*/ 0 w 1447800"/>
              <a:gd name="connsiteY0" fmla="*/ 0 h 2009775"/>
              <a:gd name="connsiteX1" fmla="*/ 1447800 w 1447800"/>
              <a:gd name="connsiteY1" fmla="*/ 0 h 2009775"/>
              <a:gd name="connsiteX2" fmla="*/ 1447800 w 1447800"/>
              <a:gd name="connsiteY2" fmla="*/ 2009775 h 2009775"/>
              <a:gd name="connsiteX3" fmla="*/ 0 w 1447800"/>
              <a:gd name="connsiteY3" fmla="*/ 2009775 h 2009775"/>
            </a:gdLst>
            <a:ahLst/>
            <a:cxnLst>
              <a:cxn ang="0">
                <a:pos x="connsiteX0" y="connsiteY0"/>
              </a:cxn>
              <a:cxn ang="0">
                <a:pos x="connsiteX1" y="connsiteY1"/>
              </a:cxn>
              <a:cxn ang="0">
                <a:pos x="connsiteX2" y="connsiteY2"/>
              </a:cxn>
              <a:cxn ang="0">
                <a:pos x="connsiteX3" y="connsiteY3"/>
              </a:cxn>
            </a:cxnLst>
            <a:rect l="l" t="t" r="r" b="b"/>
            <a:pathLst>
              <a:path w="1447800" h="2009775">
                <a:moveTo>
                  <a:pt x="0" y="0"/>
                </a:moveTo>
                <a:lnTo>
                  <a:pt x="1447800" y="0"/>
                </a:lnTo>
                <a:lnTo>
                  <a:pt x="1447800" y="2009775"/>
                </a:lnTo>
                <a:lnTo>
                  <a:pt x="0" y="2009775"/>
                </a:lnTo>
                <a:close/>
              </a:path>
            </a:pathLst>
          </a:custGeom>
        </p:spPr>
        <p:txBody>
          <a:bodyPr wrap="square">
            <a:noAutofit/>
          </a:bodyPr>
          <a:lstStyle/>
          <a:p>
            <a:endParaRPr lang="zh-CN" altLang="en-US"/>
          </a:p>
        </p:txBody>
      </p:sp>
      <p:sp>
        <p:nvSpPr>
          <p:cNvPr id="18" name="图片占位符 17"/>
          <p:cNvSpPr>
            <a:spLocks noGrp="1"/>
          </p:cNvSpPr>
          <p:nvPr>
            <p:ph type="pic" sz="quarter" idx="14"/>
          </p:nvPr>
        </p:nvSpPr>
        <p:spPr>
          <a:xfrm>
            <a:off x="9610727" y="3105151"/>
            <a:ext cx="1417635" cy="2009775"/>
          </a:xfrm>
          <a:custGeom>
            <a:avLst/>
            <a:gdLst>
              <a:gd name="connsiteX0" fmla="*/ 0 w 1417635"/>
              <a:gd name="connsiteY0" fmla="*/ 0 h 2009775"/>
              <a:gd name="connsiteX1" fmla="*/ 1417635 w 1417635"/>
              <a:gd name="connsiteY1" fmla="*/ 0 h 2009775"/>
              <a:gd name="connsiteX2" fmla="*/ 1417635 w 1417635"/>
              <a:gd name="connsiteY2" fmla="*/ 2009775 h 2009775"/>
              <a:gd name="connsiteX3" fmla="*/ 0 w 1417635"/>
              <a:gd name="connsiteY3" fmla="*/ 2009775 h 2009775"/>
            </a:gdLst>
            <a:ahLst/>
            <a:cxnLst>
              <a:cxn ang="0">
                <a:pos x="connsiteX0" y="connsiteY0"/>
              </a:cxn>
              <a:cxn ang="0">
                <a:pos x="connsiteX1" y="connsiteY1"/>
              </a:cxn>
              <a:cxn ang="0">
                <a:pos x="connsiteX2" y="connsiteY2"/>
              </a:cxn>
              <a:cxn ang="0">
                <a:pos x="connsiteX3" y="connsiteY3"/>
              </a:cxn>
            </a:cxnLst>
            <a:rect l="l" t="t" r="r" b="b"/>
            <a:pathLst>
              <a:path w="1417635" h="2009775">
                <a:moveTo>
                  <a:pt x="0" y="0"/>
                </a:moveTo>
                <a:lnTo>
                  <a:pt x="1417635" y="0"/>
                </a:lnTo>
                <a:lnTo>
                  <a:pt x="1417635" y="2009775"/>
                </a:lnTo>
                <a:lnTo>
                  <a:pt x="0" y="2009775"/>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272665640"/>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45544685"/>
      </p:ext>
    </p:extLst>
  </p:cSld>
  <p:clrMap bg1="lt1" tx1="dk1" bg2="lt2" tx2="dk2" accent1="accent1" accent2="accent2" accent3="accent3" accent4="accent4" accent5="accent5" accent6="accent6" hlink="hlink" folHlink="folHlink"/>
  <p:sldLayoutIdLst>
    <p:sldLayoutId id="2147483655" r:id="rId1"/>
    <p:sldLayoutId id="2147483741" r:id="rId2"/>
    <p:sldLayoutId id="2147483740" r:id="rId3"/>
    <p:sldLayoutId id="2147483739" r:id="rId4"/>
    <p:sldLayoutId id="2147483738" r:id="rId5"/>
    <p:sldLayoutId id="2147483737" r:id="rId6"/>
    <p:sldLayoutId id="2147483736" r:id="rId7"/>
    <p:sldLayoutId id="2147483735" r:id="rId8"/>
    <p:sldLayoutId id="2147483734" r:id="rId9"/>
    <p:sldLayoutId id="2147483733" r:id="rId10"/>
    <p:sldLayoutId id="2147483732" r:id="rId11"/>
    <p:sldLayoutId id="2147483731" r:id="rId12"/>
    <p:sldLayoutId id="2147483730" r:id="rId13"/>
    <p:sldLayoutId id="2147483729" r:id="rId14"/>
    <p:sldLayoutId id="2147483728" r:id="rId15"/>
    <p:sldLayoutId id="2147483727" r:id="rId16"/>
    <p:sldLayoutId id="2147483726" r:id="rId17"/>
    <p:sldLayoutId id="2147483725" r:id="rId18"/>
    <p:sldLayoutId id="2147483724" r:id="rId19"/>
    <p:sldLayoutId id="2147483723" r:id="rId20"/>
    <p:sldLayoutId id="2147483722" r:id="rId21"/>
    <p:sldLayoutId id="2147483721" r:id="rId22"/>
    <p:sldLayoutId id="2147483720" r:id="rId23"/>
    <p:sldLayoutId id="2147483719" r:id="rId24"/>
    <p:sldLayoutId id="2147483718" r:id="rId25"/>
    <p:sldLayoutId id="2147483717" r:id="rId26"/>
    <p:sldLayoutId id="2147483716" r:id="rId27"/>
    <p:sldLayoutId id="2147483715" r:id="rId28"/>
    <p:sldLayoutId id="2147483714" r:id="rId29"/>
    <p:sldLayoutId id="2147483713" r:id="rId30"/>
    <p:sldLayoutId id="2147483712" r:id="rId31"/>
    <p:sldLayoutId id="2147483711" r:id="rId32"/>
    <p:sldLayoutId id="2147483710" r:id="rId33"/>
    <p:sldLayoutId id="2147483709" r:id="rId34"/>
    <p:sldLayoutId id="2147483708" r:id="rId35"/>
    <p:sldLayoutId id="2147483707" r:id="rId36"/>
    <p:sldLayoutId id="2147483706" r:id="rId37"/>
    <p:sldLayoutId id="2147483705" r:id="rId38"/>
    <p:sldLayoutId id="2147483704" r:id="rId39"/>
    <p:sldLayoutId id="2147483703" r:id="rId40"/>
    <p:sldLayoutId id="2147483702" r:id="rId41"/>
    <p:sldLayoutId id="2147483701" r:id="rId42"/>
    <p:sldLayoutId id="2147483700" r:id="rId43"/>
    <p:sldLayoutId id="2147483699" r:id="rId44"/>
    <p:sldLayoutId id="2147483698" r:id="rId45"/>
    <p:sldLayoutId id="2147483697" r:id="rId46"/>
    <p:sldLayoutId id="2147483656" r:id="rId47"/>
    <p:sldLayoutId id="2147483658" r:id="rId48"/>
    <p:sldLayoutId id="2147483696" r:id="rId49"/>
    <p:sldLayoutId id="2147483659" r:id="rId50"/>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microsoft.com/office/2007/relationships/media" Target="../media/media1.m4a"/><Relationship Id="rId1" Type="http://schemas.openxmlformats.org/officeDocument/2006/relationships/audio" Target="NULL" TargetMode="Externa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47.xml"/><Relationship Id="rId5" Type="http://schemas.openxmlformats.org/officeDocument/2006/relationships/image" Target="../media/image5.jpg"/><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48.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49.xml"/><Relationship Id="rId5" Type="http://schemas.openxmlformats.org/officeDocument/2006/relationships/image" Target="../media/image4.jpg"/><Relationship Id="rId4" Type="http://schemas.openxmlformats.org/officeDocument/2006/relationships/image" Target="../media/image8.jpg"/></Relationships>
</file>

<file path=ppt/slides/_rels/slide5.xml.rels><?xml version="1.0" encoding="UTF-8" standalone="yes"?>
<Relationships xmlns="http://schemas.openxmlformats.org/package/2006/relationships"><Relationship Id="rId8" Type="http://schemas.openxmlformats.org/officeDocument/2006/relationships/image" Target="../media/image13.jpg"/><Relationship Id="rId3" Type="http://schemas.openxmlformats.org/officeDocument/2006/relationships/image" Target="../media/image5.jpg"/><Relationship Id="rId7"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50.xml"/><Relationship Id="rId6" Type="http://schemas.openxmlformats.org/officeDocument/2006/relationships/image" Target="../media/image11.jpg"/><Relationship Id="rId5" Type="http://schemas.openxmlformats.org/officeDocument/2006/relationships/image" Target="../media/image10.jpg"/><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6.xml"/><Relationship Id="rId1" Type="http://schemas.openxmlformats.org/officeDocument/2006/relationships/slideLayout" Target="../slideLayouts/slideLayout46.xml"/><Relationship Id="rId4" Type="http://schemas.openxmlformats.org/officeDocument/2006/relationships/image" Target="../media/image15.jpg"/></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45.xml"/><Relationship Id="rId5" Type="http://schemas.openxmlformats.org/officeDocument/2006/relationships/image" Target="../media/image10.jpg"/><Relationship Id="rId4" Type="http://schemas.openxmlformats.org/officeDocument/2006/relationships/image" Target="../media/image8.jpg"/></Relationships>
</file>

<file path=ppt/slides/_rels/slide8.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6.jpg"/><Relationship Id="rId7"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44.xml"/><Relationship Id="rId6" Type="http://schemas.openxmlformats.org/officeDocument/2006/relationships/image" Target="../media/image11.jpg"/><Relationship Id="rId5" Type="http://schemas.openxmlformats.org/officeDocument/2006/relationships/image" Target="../media/image17.jpg"/><Relationship Id="rId4" Type="http://schemas.openxmlformats.org/officeDocument/2006/relationships/image" Target="../media/image5.jpg"/></Relationships>
</file>

<file path=ppt/slides/_rels/slide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9.xml"/><Relationship Id="rId1" Type="http://schemas.openxmlformats.org/officeDocument/2006/relationships/slideLayout" Target="../slideLayouts/slideLayout43.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0.xml"/><Relationship Id="rId1" Type="http://schemas.openxmlformats.org/officeDocument/2006/relationships/slideLayout" Target="../slideLayouts/slideLayout42.xml"/></Relationships>
</file>

<file path=ppt/slides/_rels/slide1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1.xml"/><Relationship Id="rId1" Type="http://schemas.openxmlformats.org/officeDocument/2006/relationships/slideLayout" Target="../slideLayouts/slideLayout41.xml"/></Relationships>
</file>

<file path=ppt/slides/_rels/slide12.xml.rels><?xml version="1.0" encoding="UTF-8" standalone="yes"?>
<Relationships xmlns="http://schemas.openxmlformats.org/package/2006/relationships"><Relationship Id="rId8" Type="http://schemas.openxmlformats.org/officeDocument/2006/relationships/image" Target="../media/image17.jpg"/><Relationship Id="rId3" Type="http://schemas.openxmlformats.org/officeDocument/2006/relationships/image" Target="../media/image20.jpeg"/><Relationship Id="rId7" Type="http://schemas.openxmlformats.org/officeDocument/2006/relationships/image" Target="../media/image23.jpeg"/><Relationship Id="rId2" Type="http://schemas.openxmlformats.org/officeDocument/2006/relationships/notesSlide" Target="../notesSlides/notesSlide12.xml"/><Relationship Id="rId1" Type="http://schemas.openxmlformats.org/officeDocument/2006/relationships/slideLayout" Target="../slideLayouts/slideLayout39.xml"/><Relationship Id="rId6" Type="http://schemas.openxmlformats.org/officeDocument/2006/relationships/image" Target="../media/image5.jpg"/><Relationship Id="rId5" Type="http://schemas.openxmlformats.org/officeDocument/2006/relationships/image" Target="../media/image22.jpeg"/><Relationship Id="rId4" Type="http://schemas.openxmlformats.org/officeDocument/2006/relationships/image" Target="../media/image21.jpg"/></Relationships>
</file>

<file path=ppt/slides/_rels/slide1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3.xml"/><Relationship Id="rId1" Type="http://schemas.openxmlformats.org/officeDocument/2006/relationships/slideLayout" Target="../slideLayouts/slideLayout37.xml"/><Relationship Id="rId4" Type="http://schemas.openxmlformats.org/officeDocument/2006/relationships/image" Target="../media/image19.jpg"/></Relationships>
</file>

<file path=ppt/slides/_rels/slide1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4.xml"/><Relationship Id="rId1" Type="http://schemas.openxmlformats.org/officeDocument/2006/relationships/slideLayout" Target="../slideLayouts/slideLayout36.xml"/><Relationship Id="rId4" Type="http://schemas.openxmlformats.org/officeDocument/2006/relationships/image" Target="../media/image8.jpg"/></Relationships>
</file>

<file path=ppt/slides/_rels/slide1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5.xml"/><Relationship Id="rId1" Type="http://schemas.openxmlformats.org/officeDocument/2006/relationships/slideLayout" Target="../slideLayouts/slideLayout35.xml"/><Relationship Id="rId4" Type="http://schemas.openxmlformats.org/officeDocument/2006/relationships/image" Target="../media/image14.jpg"/></Relationships>
</file>

<file path=ppt/slides/_rels/slide1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6.xml"/><Relationship Id="rId1" Type="http://schemas.openxmlformats.org/officeDocument/2006/relationships/slideLayout" Target="../slideLayouts/slideLayout33.xml"/><Relationship Id="rId4" Type="http://schemas.openxmlformats.org/officeDocument/2006/relationships/image" Target="../media/image10.jpg"/></Relationships>
</file>

<file path=ppt/slides/_rels/slide1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7.xml"/><Relationship Id="rId1" Type="http://schemas.openxmlformats.org/officeDocument/2006/relationships/slideLayout" Target="../slideLayouts/slideLayout32.xml"/><Relationship Id="rId5" Type="http://schemas.openxmlformats.org/officeDocument/2006/relationships/image" Target="../media/image26.jpeg"/><Relationship Id="rId4" Type="http://schemas.openxmlformats.org/officeDocument/2006/relationships/image" Target="../media/image25.jpeg"/></Relationships>
</file>

<file path=ppt/slides/_rels/slide18.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30.jpg"/><Relationship Id="rId3" Type="http://schemas.openxmlformats.org/officeDocument/2006/relationships/image" Target="../media/image28.jpg"/><Relationship Id="rId7" Type="http://schemas.openxmlformats.org/officeDocument/2006/relationships/image" Target="../media/image15.jpg"/><Relationship Id="rId2" Type="http://schemas.openxmlformats.org/officeDocument/2006/relationships/notesSlide" Target="../notesSlides/notesSlide19.xml"/><Relationship Id="rId1" Type="http://schemas.openxmlformats.org/officeDocument/2006/relationships/slideLayout" Target="../slideLayouts/slideLayout26.xml"/><Relationship Id="rId6" Type="http://schemas.openxmlformats.org/officeDocument/2006/relationships/image" Target="../media/image10.jpg"/><Relationship Id="rId11" Type="http://schemas.openxmlformats.org/officeDocument/2006/relationships/image" Target="../media/image32.jpg"/><Relationship Id="rId5" Type="http://schemas.openxmlformats.org/officeDocument/2006/relationships/image" Target="../media/image21.jpg"/><Relationship Id="rId10" Type="http://schemas.openxmlformats.org/officeDocument/2006/relationships/image" Target="../media/image19.jpg"/><Relationship Id="rId4" Type="http://schemas.openxmlformats.org/officeDocument/2006/relationships/image" Target="../media/image29.jpeg"/><Relationship Id="rId9" Type="http://schemas.openxmlformats.org/officeDocument/2006/relationships/image" Target="../media/image31.jpeg"/></Relationships>
</file>

<file path=ppt/slides/_rels/slide20.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image" Target="../media/image5.jpg"/><Relationship Id="rId7" Type="http://schemas.openxmlformats.org/officeDocument/2006/relationships/image" Target="../media/image7.jpg"/><Relationship Id="rId2" Type="http://schemas.openxmlformats.org/officeDocument/2006/relationships/notesSlide" Target="../notesSlides/notesSlide20.xml"/><Relationship Id="rId1" Type="http://schemas.openxmlformats.org/officeDocument/2006/relationships/slideLayout" Target="../slideLayouts/slideLayout15.xml"/><Relationship Id="rId6" Type="http://schemas.openxmlformats.org/officeDocument/2006/relationships/image" Target="../media/image33.jpg"/><Relationship Id="rId5" Type="http://schemas.openxmlformats.org/officeDocument/2006/relationships/image" Target="../media/image10.jpg"/><Relationship Id="rId10" Type="http://schemas.openxmlformats.org/officeDocument/2006/relationships/image" Target="../media/image36.jpeg"/><Relationship Id="rId4" Type="http://schemas.openxmlformats.org/officeDocument/2006/relationships/image" Target="../media/image1.jpg"/><Relationship Id="rId9" Type="http://schemas.openxmlformats.org/officeDocument/2006/relationships/image" Target="../media/image35.jpg"/></Relationships>
</file>

<file path=ppt/slides/_rels/slide21.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1.xml"/><Relationship Id="rId1" Type="http://schemas.openxmlformats.org/officeDocument/2006/relationships/slideLayout" Target="../slideLayouts/slideLayout13.xml"/><Relationship Id="rId5" Type="http://schemas.openxmlformats.org/officeDocument/2006/relationships/image" Target="../media/image14.jpg"/><Relationship Id="rId4" Type="http://schemas.openxmlformats.org/officeDocument/2006/relationships/image" Target="../media/image15.jpg"/></Relationships>
</file>

<file path=ppt/slides/_rels/slide2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4.xml"/><Relationship Id="rId1" Type="http://schemas.openxmlformats.org/officeDocument/2006/relationships/slideLayout" Target="../slideLayouts/slideLayout5.xml"/><Relationship Id="rId4" Type="http://schemas.openxmlformats.org/officeDocument/2006/relationships/image" Target="../media/image1.jpg"/></Relationships>
</file>

<file path=ppt/slides/_rels/slide25.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占位符 19"/>
          <p:cNvPicPr>
            <a:picLocks noGrp="1" noChangeAspect="1"/>
          </p:cNvPicPr>
          <p:nvPr>
            <p:ph type="pic" sz="quarter" idx="10"/>
          </p:nvPr>
        </p:nvPicPr>
        <p:blipFill>
          <a:blip r:embed="rId5">
            <a:extLst>
              <a:ext uri="{28A0092B-C50C-407E-A947-70E740481C1C}">
                <a14:useLocalDpi xmlns:a14="http://schemas.microsoft.com/office/drawing/2010/main" val="0"/>
              </a:ext>
            </a:extLst>
          </a:blip>
          <a:srcRect t="7562" b="7562"/>
          <a:stretch>
            <a:fillRect/>
          </a:stretch>
        </p:blipFill>
        <p:spPr/>
      </p:pic>
      <p:sp>
        <p:nvSpPr>
          <p:cNvPr id="3" name="文本框 2"/>
          <p:cNvSpPr txBox="1"/>
          <p:nvPr/>
        </p:nvSpPr>
        <p:spPr>
          <a:xfrm>
            <a:off x="3213098" y="2105561"/>
            <a:ext cx="5765802" cy="1200329"/>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zh-CN" altLang="en-US" sz="7200" b="0" i="1" u="none" strike="noStrike" kern="1200" cap="none" spc="0" normalizeH="0" baseline="0" noProof="0" dirty="0">
                <a:ln>
                  <a:noFill/>
                </a:ln>
                <a:solidFill>
                  <a:prstClr val="white"/>
                </a:solidFill>
                <a:effectLst/>
                <a:uLnTx/>
                <a:uFillTx/>
                <a:latin typeface="迷你简菱心" panose="02010609000101010101" pitchFamily="49" charset="-122"/>
                <a:ea typeface="迷你简菱心" panose="02010609000101010101" pitchFamily="49" charset="-122"/>
                <a:cs typeface="+mn-cs"/>
              </a:rPr>
              <a:t>全民健身</a:t>
            </a:r>
          </a:p>
        </p:txBody>
      </p:sp>
      <p:sp>
        <p:nvSpPr>
          <p:cNvPr id="4" name="文本框 3"/>
          <p:cNvSpPr txBox="1"/>
          <p:nvPr/>
        </p:nvSpPr>
        <p:spPr>
          <a:xfrm>
            <a:off x="3657597" y="3523316"/>
            <a:ext cx="4876804" cy="400110"/>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zh-CN" altLang="en-US" sz="2000" b="0" i="0" u="none" strike="noStrike" kern="1200" cap="none" spc="0" normalizeH="0" baseline="0" noProof="0" dirty="0">
                <a:ln>
                  <a:noFill/>
                </a:ln>
                <a:solidFill>
                  <a:prstClr val="white"/>
                </a:solidFill>
                <a:effectLst/>
                <a:uLnTx/>
                <a:uFillTx/>
                <a:latin typeface="时尚中黑简体" panose="01010104010101010101" pitchFamily="2" charset="-122"/>
                <a:ea typeface="时尚中黑简体" panose="01010104010101010101" pitchFamily="2" charset="-122"/>
                <a:cs typeface="+mn-cs"/>
              </a:rPr>
              <a:t>生命不息运动不止</a:t>
            </a:r>
          </a:p>
        </p:txBody>
      </p:sp>
      <p:cxnSp>
        <p:nvCxnSpPr>
          <p:cNvPr id="6" name="直接连接符 5"/>
          <p:cNvCxnSpPr>
            <a:cxnSpLocks/>
          </p:cNvCxnSpPr>
          <p:nvPr/>
        </p:nvCxnSpPr>
        <p:spPr>
          <a:xfrm flipH="1">
            <a:off x="4126865" y="3601436"/>
            <a:ext cx="121285" cy="24386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cxnSpLocks/>
          </p:cNvCxnSpPr>
          <p:nvPr/>
        </p:nvCxnSpPr>
        <p:spPr>
          <a:xfrm flipH="1">
            <a:off x="4752340" y="3601436"/>
            <a:ext cx="121285" cy="24386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a:cxnSpLocks/>
          </p:cNvCxnSpPr>
          <p:nvPr/>
        </p:nvCxnSpPr>
        <p:spPr>
          <a:xfrm flipH="1">
            <a:off x="5383847" y="3601436"/>
            <a:ext cx="121285" cy="24386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a:cxnSpLocks/>
          </p:cNvCxnSpPr>
          <p:nvPr/>
        </p:nvCxnSpPr>
        <p:spPr>
          <a:xfrm flipH="1">
            <a:off x="6020749" y="3601436"/>
            <a:ext cx="121285" cy="24386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a:cxnSpLocks/>
          </p:cNvCxnSpPr>
          <p:nvPr/>
        </p:nvCxnSpPr>
        <p:spPr>
          <a:xfrm flipH="1">
            <a:off x="6640349" y="3601436"/>
            <a:ext cx="121285" cy="24386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a:cxnSpLocks/>
          </p:cNvCxnSpPr>
          <p:nvPr/>
        </p:nvCxnSpPr>
        <p:spPr>
          <a:xfrm flipH="1">
            <a:off x="7283764" y="3601436"/>
            <a:ext cx="121285" cy="24386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a:cxnSpLocks/>
          </p:cNvCxnSpPr>
          <p:nvPr/>
        </p:nvCxnSpPr>
        <p:spPr>
          <a:xfrm flipH="1">
            <a:off x="7927179" y="3601436"/>
            <a:ext cx="121285" cy="24386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1" name="矩形 20"/>
          <p:cNvSpPr/>
          <p:nvPr/>
        </p:nvSpPr>
        <p:spPr>
          <a:xfrm>
            <a:off x="1168400" y="6074419"/>
            <a:ext cx="9855200" cy="261610"/>
          </a:xfrm>
          <a:prstGeom prst="rect">
            <a:avLst/>
          </a:prstGeom>
        </p:spPr>
        <p:txBody>
          <a:bodyPr wrap="square">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prstClr val="white"/>
                </a:solidFill>
                <a:effectLst/>
                <a:uLnTx/>
                <a:uFillTx/>
                <a:latin typeface="Arial"/>
                <a:ea typeface="等线" panose="02010600030101010101" pitchFamily="2" charset="-122"/>
                <a:cs typeface="+mn-cs"/>
              </a:rPr>
              <a:t>THIS TEMPLATE DESIGNED FOR FEI ER SHE JI</a:t>
            </a:r>
            <a:endParaRPr kumimoji="0" lang="zh-CN" altLang="en-US" sz="1050" b="0" i="0" u="none" strike="noStrike" kern="1200" cap="none" spc="0" normalizeH="0" baseline="0" noProof="0" dirty="0">
              <a:ln>
                <a:noFill/>
              </a:ln>
              <a:solidFill>
                <a:prstClr val="white"/>
              </a:solidFill>
              <a:effectLst/>
              <a:uLnTx/>
              <a:uFillTx/>
              <a:latin typeface="Arial"/>
              <a:ea typeface="等线" panose="02010600030101010101" pitchFamily="2" charset="-122"/>
              <a:cs typeface="+mn-cs"/>
            </a:endParaRPr>
          </a:p>
        </p:txBody>
      </p:sp>
      <p:pic>
        <p:nvPicPr>
          <p:cNvPr id="22" name="背景音乐.mp3">
            <a:hlinkClick r:id="" action="ppaction://media"/>
          </p:cNvPr>
          <p:cNvPicPr>
            <a:picLocks noChangeAspect="1"/>
          </p:cNvPicPr>
          <p:nvPr>
            <a:audioFile r:link="rId1"/>
            <p:extLst>
              <p:ext uri="{DAA4B4D4-6D71-4841-9C94-3DE7FCFB9230}">
                <p14:media xmlns:p14="http://schemas.microsoft.com/office/powerpoint/2010/main" r:embed="rId2">
                  <p14:trim end="218261"/>
                </p14:media>
              </p:ext>
            </p:extLst>
          </p:nvPr>
        </p:nvPicPr>
        <p:blipFill>
          <a:blip r:embed="rId6"/>
          <a:stretch>
            <a:fillRect/>
          </a:stretch>
        </p:blipFill>
        <p:spPr>
          <a:xfrm>
            <a:off x="-972706" y="114378"/>
            <a:ext cx="609600" cy="609600"/>
          </a:xfrm>
          <a:prstGeom prst="rect">
            <a:avLst/>
          </a:prstGeom>
        </p:spPr>
      </p:pic>
    </p:spTree>
    <p:extLst>
      <p:ext uri="{BB962C8B-B14F-4D97-AF65-F5344CB8AC3E}">
        <p14:creationId xmlns:p14="http://schemas.microsoft.com/office/powerpoint/2010/main" val="2324322220"/>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7" repeatCount="indefinite" fill="hold" display="0">
                  <p:stCondLst>
                    <p:cond delay="indefinite"/>
                  </p:stCondLst>
                  <p:endCondLst>
                    <p:cond evt="onStopAudio" delay="0">
                      <p:tgtEl>
                        <p:sldTgt/>
                      </p:tgtEl>
                    </p:cond>
                  </p:endCondLst>
                </p:cTn>
                <p:tgtEl>
                  <p:spTgt spid="2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4556125"/>
            <a:ext cx="12192000" cy="2286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925361" y="5113812"/>
            <a:ext cx="10341278" cy="609398"/>
          </a:xfrm>
          <a:prstGeom prst="rect">
            <a:avLst/>
          </a:prstGeom>
        </p:spPr>
        <p:txBody>
          <a:bodyPr wrap="square">
            <a:spAutoFit/>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用户可以在投影仪或者计算机上进行演示，也可以将演示文稿打印出来，制作成胶片，以便应用到更广泛的领域中。利用</a:t>
            </a:r>
            <a:r>
              <a:rPr lang="en-US" altLang="zh-CN" sz="1400" dirty="0">
                <a:solidFill>
                  <a:schemeClr val="tx1">
                    <a:lumMod val="50000"/>
                    <a:lumOff val="50000"/>
                  </a:schemeClr>
                </a:solidFill>
              </a:rPr>
              <a:t>Microsoft Office PowerPoint</a:t>
            </a:r>
            <a:r>
              <a:rPr lang="zh-CN" altLang="en-US" sz="1400" dirty="0">
                <a:solidFill>
                  <a:schemeClr val="tx1">
                    <a:lumMod val="50000"/>
                    <a:lumOff val="50000"/>
                  </a:schemeClr>
                </a:solidFill>
              </a:rPr>
              <a:t>不仅可以创建演示文稿，还可以在互联网上召开面对面会议、远程会议或在网上给观众展示演示文稿</a:t>
            </a:r>
          </a:p>
        </p:txBody>
      </p:sp>
      <p:sp>
        <p:nvSpPr>
          <p:cNvPr id="11" name="矩形 10"/>
          <p:cNvSpPr/>
          <p:nvPr/>
        </p:nvSpPr>
        <p:spPr>
          <a:xfrm>
            <a:off x="3048000" y="272475"/>
            <a:ext cx="6096000" cy="584775"/>
          </a:xfrm>
          <a:prstGeom prst="rect">
            <a:avLst/>
          </a:prstGeom>
        </p:spPr>
        <p:txBody>
          <a:bodyPr>
            <a:spAutoFit/>
          </a:bodyPr>
          <a:lstStyle/>
          <a:p>
            <a:pPr algn="ctr"/>
            <a:r>
              <a:rPr lang="zh-CN" altLang="en-US" sz="3200" b="1" dirty="0">
                <a:solidFill>
                  <a:schemeClr val="tx1">
                    <a:lumMod val="65000"/>
                    <a:lumOff val="35000"/>
                  </a:schemeClr>
                </a:solidFill>
              </a:rPr>
              <a:t>标题文字添加</a:t>
            </a:r>
          </a:p>
        </p:txBody>
      </p:sp>
      <p:sp>
        <p:nvSpPr>
          <p:cNvPr id="12" name="矩形 11"/>
          <p:cNvSpPr/>
          <p:nvPr/>
        </p:nvSpPr>
        <p:spPr>
          <a:xfrm>
            <a:off x="3652819" y="883294"/>
            <a:ext cx="4886361" cy="27699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200" u="none" strike="noStrike" kern="1200" cap="none" spc="0" normalizeH="0" baseline="0" noProof="0" dirty="0">
                <a:ln>
                  <a:noFill/>
                </a:ln>
                <a:solidFill>
                  <a:schemeClr val="bg1">
                    <a:lumMod val="65000"/>
                  </a:schemeClr>
                </a:solidFill>
                <a:effectLst/>
                <a:uLnTx/>
                <a:uFillTx/>
                <a:ea typeface="等线" panose="02010600030101010101" pitchFamily="2" charset="-122"/>
                <a:cs typeface="+mn-cs"/>
              </a:rPr>
              <a:t>THIS TEMPLATE DESIGNED FOR FEI ER SHE JI</a:t>
            </a:r>
            <a:endParaRPr kumimoji="0" lang="zh-CN" altLang="en-US" sz="1200" u="none" strike="noStrike" kern="1200" cap="none" spc="0" normalizeH="0" baseline="0" noProof="0" dirty="0">
              <a:ln>
                <a:noFill/>
              </a:ln>
              <a:solidFill>
                <a:schemeClr val="bg1">
                  <a:lumMod val="65000"/>
                </a:schemeClr>
              </a:solidFill>
              <a:effectLst/>
              <a:uLnTx/>
              <a:uFillTx/>
              <a:ea typeface="等线" panose="02010600030101010101" pitchFamily="2" charset="-122"/>
              <a:cs typeface="+mn-cs"/>
            </a:endParaRPr>
          </a:p>
        </p:txBody>
      </p:sp>
      <p:pic>
        <p:nvPicPr>
          <p:cNvPr id="3" name="图片占位符 2"/>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t="4690" b="4690"/>
          <a:stretch>
            <a:fillRect/>
          </a:stretch>
        </p:blipFill>
        <p:spPr/>
      </p:pic>
      <p:pic>
        <p:nvPicPr>
          <p:cNvPr id="5" name="图片占位符 4"/>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t="4628" b="4628"/>
          <a:stretch>
            <a:fillRect/>
          </a:stretch>
        </p:blipFill>
        <p:spPr/>
      </p:pic>
      <p:pic>
        <p:nvPicPr>
          <p:cNvPr id="8" name="图片占位符 7"/>
          <p:cNvPicPr>
            <a:picLocks noGrp="1" noChangeAspect="1"/>
          </p:cNvPicPr>
          <p:nvPr>
            <p:ph type="pic" sz="quarter" idx="12"/>
          </p:nvPr>
        </p:nvPicPr>
        <p:blipFill>
          <a:blip r:embed="rId5" cstate="print">
            <a:extLst>
              <a:ext uri="{28A0092B-C50C-407E-A947-70E740481C1C}">
                <a14:useLocalDpi xmlns:a14="http://schemas.microsoft.com/office/drawing/2010/main" val="0"/>
              </a:ext>
            </a:extLst>
          </a:blip>
          <a:srcRect l="2559" r="2559"/>
          <a:stretch>
            <a:fillRect/>
          </a:stretch>
        </p:blipFill>
        <p:spPr/>
      </p:pic>
    </p:spTree>
    <p:extLst>
      <p:ext uri="{BB962C8B-B14F-4D97-AF65-F5344CB8AC3E}">
        <p14:creationId xmlns:p14="http://schemas.microsoft.com/office/powerpoint/2010/main" val="3922637961"/>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占位符 18"/>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5000" b="5000"/>
          <a:stretch>
            <a:fillRect/>
          </a:stretch>
        </p:blipFill>
        <p:spPr/>
      </p:pic>
      <p:sp>
        <p:nvSpPr>
          <p:cNvPr id="3" name="矩形 2"/>
          <p:cNvSpPr/>
          <p:nvPr/>
        </p:nvSpPr>
        <p:spPr>
          <a:xfrm>
            <a:off x="0" y="0"/>
            <a:ext cx="7715250" cy="6858000"/>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1128713" y="2010989"/>
            <a:ext cx="4553321" cy="1384995"/>
          </a:xfrm>
          <a:prstGeom prst="rect">
            <a:avLst/>
          </a:prstGeom>
        </p:spPr>
        <p:txBody>
          <a:bodyPr wrap="square">
            <a:spAutoFit/>
          </a:bodyPr>
          <a:lstStyle/>
          <a:p>
            <a:pPr algn="just">
              <a:lnSpc>
                <a:spcPct val="120000"/>
              </a:lnSpc>
            </a:pPr>
            <a:r>
              <a:rPr lang="zh-CN" altLang="en-US" sz="1400" dirty="0">
                <a:solidFill>
                  <a:schemeClr val="bg1"/>
                </a:solidFill>
              </a:rPr>
              <a:t>用户可以在投影仪或者计算机上进行演示，也可以将演示文稿打印出来，制作成胶片，以便应用到更广泛的领域中。利用</a:t>
            </a:r>
            <a:r>
              <a:rPr lang="en-US" altLang="zh-CN" sz="1400" dirty="0">
                <a:solidFill>
                  <a:schemeClr val="bg1"/>
                </a:solidFill>
              </a:rPr>
              <a:t>Microsoft Office PowerPoint</a:t>
            </a:r>
            <a:r>
              <a:rPr lang="zh-CN" altLang="en-US" sz="1400" dirty="0">
                <a:solidFill>
                  <a:schemeClr val="bg1"/>
                </a:solidFill>
              </a:rPr>
              <a:t>不仅可以创建演示文稿，还可以在互联网上召开面对面会议、远程会议或在网上给观众展示演示文稿</a:t>
            </a:r>
          </a:p>
        </p:txBody>
      </p:sp>
      <p:sp>
        <p:nvSpPr>
          <p:cNvPr id="5" name="矩形 4"/>
          <p:cNvSpPr/>
          <p:nvPr/>
        </p:nvSpPr>
        <p:spPr>
          <a:xfrm>
            <a:off x="1128713" y="1216025"/>
            <a:ext cx="3608387" cy="683264"/>
          </a:xfrm>
          <a:prstGeom prst="rect">
            <a:avLst/>
          </a:prstGeom>
        </p:spPr>
        <p:txBody>
          <a:bodyPr wrap="square">
            <a:spAutoFit/>
          </a:bodyPr>
          <a:lstStyle/>
          <a:p>
            <a:pPr algn="just">
              <a:lnSpc>
                <a:spcPct val="120000"/>
              </a:lnSpc>
            </a:pPr>
            <a:r>
              <a:rPr lang="zh-CN" altLang="en-US" sz="3200" b="1" dirty="0">
                <a:solidFill>
                  <a:schemeClr val="bg1"/>
                </a:solidFill>
              </a:rPr>
              <a:t>标题文字添加</a:t>
            </a:r>
          </a:p>
        </p:txBody>
      </p:sp>
      <p:grpSp>
        <p:nvGrpSpPr>
          <p:cNvPr id="20" name="组合 19"/>
          <p:cNvGrpSpPr/>
          <p:nvPr/>
        </p:nvGrpSpPr>
        <p:grpSpPr>
          <a:xfrm>
            <a:off x="1295400" y="3910278"/>
            <a:ext cx="546100" cy="546100"/>
            <a:chOff x="1244600" y="3910278"/>
            <a:chExt cx="546100" cy="546100"/>
          </a:xfrm>
        </p:grpSpPr>
        <p:sp>
          <p:nvSpPr>
            <p:cNvPr id="21" name="矩形: 圆角 20"/>
            <p:cNvSpPr/>
            <p:nvPr/>
          </p:nvSpPr>
          <p:spPr>
            <a:xfrm>
              <a:off x="1244600" y="3910278"/>
              <a:ext cx="546100" cy="546100"/>
            </a:xfrm>
            <a:prstGeom prst="roundRect">
              <a:avLst>
                <a:gd name="adj" fmla="val 15316"/>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2" name="椭圆 6"/>
            <p:cNvSpPr/>
            <p:nvPr/>
          </p:nvSpPr>
          <p:spPr>
            <a:xfrm>
              <a:off x="1339850" y="4013647"/>
              <a:ext cx="355600" cy="339362"/>
            </a:xfrm>
            <a:custGeom>
              <a:avLst/>
              <a:gdLst>
                <a:gd name="connsiteX0" fmla="*/ 118879 w 338917"/>
                <a:gd name="connsiteY0" fmla="*/ 83252 h 323441"/>
                <a:gd name="connsiteX1" fmla="*/ 129424 w 338917"/>
                <a:gd name="connsiteY1" fmla="*/ 85875 h 323441"/>
                <a:gd name="connsiteX2" fmla="*/ 139969 w 338917"/>
                <a:gd name="connsiteY2" fmla="*/ 89809 h 323441"/>
                <a:gd name="connsiteX3" fmla="*/ 153150 w 338917"/>
                <a:gd name="connsiteY3" fmla="*/ 118660 h 323441"/>
                <a:gd name="connsiteX4" fmla="*/ 157104 w 338917"/>
                <a:gd name="connsiteY4" fmla="*/ 133086 h 323441"/>
                <a:gd name="connsiteX5" fmla="*/ 196647 w 338917"/>
                <a:gd name="connsiteY5" fmla="*/ 109480 h 323441"/>
                <a:gd name="connsiteX6" fmla="*/ 212465 w 338917"/>
                <a:gd name="connsiteY6" fmla="*/ 113415 h 323441"/>
                <a:gd name="connsiteX7" fmla="*/ 208510 w 338917"/>
                <a:gd name="connsiteY7" fmla="*/ 129151 h 323441"/>
                <a:gd name="connsiteX8" fmla="*/ 157104 w 338917"/>
                <a:gd name="connsiteY8" fmla="*/ 160625 h 323441"/>
                <a:gd name="connsiteX9" fmla="*/ 139969 w 338917"/>
                <a:gd name="connsiteY9" fmla="*/ 154068 h 323441"/>
                <a:gd name="connsiteX10" fmla="*/ 138651 w 338917"/>
                <a:gd name="connsiteY10" fmla="*/ 150134 h 323441"/>
                <a:gd name="connsiteX11" fmla="*/ 133378 w 338917"/>
                <a:gd name="connsiteY11" fmla="*/ 163248 h 323441"/>
                <a:gd name="connsiteX12" fmla="*/ 125469 w 338917"/>
                <a:gd name="connsiteY12" fmla="*/ 180297 h 323441"/>
                <a:gd name="connsiteX13" fmla="*/ 120197 w 338917"/>
                <a:gd name="connsiteY13" fmla="*/ 190788 h 323441"/>
                <a:gd name="connsiteX14" fmla="*/ 146559 w 338917"/>
                <a:gd name="connsiteY14" fmla="*/ 214393 h 323441"/>
                <a:gd name="connsiteX15" fmla="*/ 150514 w 338917"/>
                <a:gd name="connsiteY15" fmla="*/ 227507 h 323441"/>
                <a:gd name="connsiteX16" fmla="*/ 134696 w 338917"/>
                <a:gd name="connsiteY16" fmla="*/ 311438 h 323441"/>
                <a:gd name="connsiteX17" fmla="*/ 118879 w 338917"/>
                <a:gd name="connsiteY17" fmla="*/ 323241 h 323441"/>
                <a:gd name="connsiteX18" fmla="*/ 107016 w 338917"/>
                <a:gd name="connsiteY18" fmla="*/ 306192 h 323441"/>
                <a:gd name="connsiteX19" fmla="*/ 121515 w 338917"/>
                <a:gd name="connsiteY19" fmla="*/ 230130 h 323441"/>
                <a:gd name="connsiteX20" fmla="*/ 91199 w 338917"/>
                <a:gd name="connsiteY20" fmla="*/ 205213 h 323441"/>
                <a:gd name="connsiteX21" fmla="*/ 83290 w 338917"/>
                <a:gd name="connsiteY21" fmla="*/ 243244 h 323441"/>
                <a:gd name="connsiteX22" fmla="*/ 64836 w 338917"/>
                <a:gd name="connsiteY22" fmla="*/ 253736 h 323441"/>
                <a:gd name="connsiteX23" fmla="*/ 10794 w 338917"/>
                <a:gd name="connsiteY23" fmla="*/ 237999 h 323441"/>
                <a:gd name="connsiteX24" fmla="*/ 249 w 338917"/>
                <a:gd name="connsiteY24" fmla="*/ 219639 h 323441"/>
                <a:gd name="connsiteX25" fmla="*/ 18703 w 338917"/>
                <a:gd name="connsiteY25" fmla="*/ 210459 h 323441"/>
                <a:gd name="connsiteX26" fmla="*/ 58246 w 338917"/>
                <a:gd name="connsiteY26" fmla="*/ 222262 h 323441"/>
                <a:gd name="connsiteX27" fmla="*/ 67473 w 338917"/>
                <a:gd name="connsiteY27" fmla="*/ 177674 h 323441"/>
                <a:gd name="connsiteX28" fmla="*/ 70109 w 338917"/>
                <a:gd name="connsiteY28" fmla="*/ 161937 h 323441"/>
                <a:gd name="connsiteX29" fmla="*/ 93835 w 338917"/>
                <a:gd name="connsiteY29" fmla="*/ 106857 h 323441"/>
                <a:gd name="connsiteX30" fmla="*/ 78018 w 338917"/>
                <a:gd name="connsiteY30" fmla="*/ 106857 h 323441"/>
                <a:gd name="connsiteX31" fmla="*/ 71427 w 338917"/>
                <a:gd name="connsiteY31" fmla="*/ 150134 h 323441"/>
                <a:gd name="connsiteX32" fmla="*/ 58246 w 338917"/>
                <a:gd name="connsiteY32" fmla="*/ 159314 h 323441"/>
                <a:gd name="connsiteX33" fmla="*/ 49019 w 338917"/>
                <a:gd name="connsiteY33" fmla="*/ 146200 h 323441"/>
                <a:gd name="connsiteX34" fmla="*/ 55610 w 338917"/>
                <a:gd name="connsiteY34" fmla="*/ 93743 h 323441"/>
                <a:gd name="connsiteX35" fmla="*/ 67473 w 338917"/>
                <a:gd name="connsiteY35" fmla="*/ 84563 h 323441"/>
                <a:gd name="connsiteX36" fmla="*/ 118879 w 338917"/>
                <a:gd name="connsiteY36" fmla="*/ 83252 h 323441"/>
                <a:gd name="connsiteX37" fmla="*/ 243427 w 338917"/>
                <a:gd name="connsiteY37" fmla="*/ 54677 h 323441"/>
                <a:gd name="connsiteX38" fmla="*/ 263321 w 338917"/>
                <a:gd name="connsiteY38" fmla="*/ 61277 h 323441"/>
                <a:gd name="connsiteX39" fmla="*/ 276583 w 338917"/>
                <a:gd name="connsiteY39" fmla="*/ 91638 h 323441"/>
                <a:gd name="connsiteX40" fmla="*/ 281888 w 338917"/>
                <a:gd name="connsiteY40" fmla="*/ 104839 h 323441"/>
                <a:gd name="connsiteX41" fmla="*/ 321676 w 338917"/>
                <a:gd name="connsiteY41" fmla="*/ 81078 h 323441"/>
                <a:gd name="connsiteX42" fmla="*/ 337591 w 338917"/>
                <a:gd name="connsiteY42" fmla="*/ 85038 h 323441"/>
                <a:gd name="connsiteX43" fmla="*/ 333613 w 338917"/>
                <a:gd name="connsiteY43" fmla="*/ 102199 h 323441"/>
                <a:gd name="connsiteX44" fmla="*/ 280562 w 338917"/>
                <a:gd name="connsiteY44" fmla="*/ 132560 h 323441"/>
                <a:gd name="connsiteX45" fmla="*/ 263321 w 338917"/>
                <a:gd name="connsiteY45" fmla="*/ 125959 h 323441"/>
                <a:gd name="connsiteX46" fmla="*/ 261994 w 338917"/>
                <a:gd name="connsiteY46" fmla="*/ 123319 h 323441"/>
                <a:gd name="connsiteX47" fmla="*/ 244753 w 338917"/>
                <a:gd name="connsiteY47" fmla="*/ 164241 h 323441"/>
                <a:gd name="connsiteX48" fmla="*/ 269952 w 338917"/>
                <a:gd name="connsiteY48" fmla="*/ 186681 h 323441"/>
                <a:gd name="connsiteX49" fmla="*/ 275257 w 338917"/>
                <a:gd name="connsiteY49" fmla="*/ 201202 h 323441"/>
                <a:gd name="connsiteX50" fmla="*/ 259342 w 338917"/>
                <a:gd name="connsiteY50" fmla="*/ 284365 h 323441"/>
                <a:gd name="connsiteX51" fmla="*/ 242100 w 338917"/>
                <a:gd name="connsiteY51" fmla="*/ 296245 h 323441"/>
                <a:gd name="connsiteX52" fmla="*/ 230164 w 338917"/>
                <a:gd name="connsiteY52" fmla="*/ 279084 h 323441"/>
                <a:gd name="connsiteX53" fmla="*/ 244753 w 338917"/>
                <a:gd name="connsiteY53" fmla="*/ 203842 h 323441"/>
                <a:gd name="connsiteX54" fmla="*/ 215575 w 338917"/>
                <a:gd name="connsiteY54" fmla="*/ 177441 h 323441"/>
                <a:gd name="connsiteX55" fmla="*/ 207617 w 338917"/>
                <a:gd name="connsiteY55" fmla="*/ 217042 h 323441"/>
                <a:gd name="connsiteX56" fmla="*/ 189050 w 338917"/>
                <a:gd name="connsiteY56" fmla="*/ 227603 h 323441"/>
                <a:gd name="connsiteX57" fmla="*/ 161198 w 338917"/>
                <a:gd name="connsiteY57" fmla="*/ 219682 h 323441"/>
                <a:gd name="connsiteX58" fmla="*/ 153241 w 338917"/>
                <a:gd name="connsiteY58" fmla="*/ 206482 h 323441"/>
                <a:gd name="connsiteX59" fmla="*/ 130694 w 338917"/>
                <a:gd name="connsiteY59" fmla="*/ 185361 h 323441"/>
                <a:gd name="connsiteX60" fmla="*/ 141304 w 338917"/>
                <a:gd name="connsiteY60" fmla="*/ 182721 h 323441"/>
                <a:gd name="connsiteX61" fmla="*/ 181092 w 338917"/>
                <a:gd name="connsiteY61" fmla="*/ 194602 h 323441"/>
                <a:gd name="connsiteX62" fmla="*/ 190376 w 338917"/>
                <a:gd name="connsiteY62" fmla="*/ 152360 h 323441"/>
                <a:gd name="connsiteX63" fmla="*/ 215575 w 338917"/>
                <a:gd name="connsiteY63" fmla="*/ 136520 h 323441"/>
                <a:gd name="connsiteX64" fmla="*/ 222206 w 338917"/>
                <a:gd name="connsiteY64" fmla="*/ 107479 h 323441"/>
                <a:gd name="connsiteX65" fmla="*/ 210270 w 338917"/>
                <a:gd name="connsiteY65" fmla="*/ 96918 h 323441"/>
                <a:gd name="connsiteX66" fmla="*/ 218228 w 338917"/>
                <a:gd name="connsiteY66" fmla="*/ 79758 h 323441"/>
                <a:gd name="connsiteX67" fmla="*/ 200986 w 338917"/>
                <a:gd name="connsiteY67" fmla="*/ 79758 h 323441"/>
                <a:gd name="connsiteX68" fmla="*/ 198334 w 338917"/>
                <a:gd name="connsiteY68" fmla="*/ 96918 h 323441"/>
                <a:gd name="connsiteX69" fmla="*/ 191702 w 338917"/>
                <a:gd name="connsiteY69" fmla="*/ 99559 h 323441"/>
                <a:gd name="connsiteX70" fmla="*/ 173134 w 338917"/>
                <a:gd name="connsiteY70" fmla="*/ 110119 h 323441"/>
                <a:gd name="connsiteX71" fmla="*/ 178440 w 338917"/>
                <a:gd name="connsiteY71" fmla="*/ 66557 h 323441"/>
                <a:gd name="connsiteX72" fmla="*/ 190376 w 338917"/>
                <a:gd name="connsiteY72" fmla="*/ 55997 h 323441"/>
                <a:gd name="connsiteX73" fmla="*/ 243427 w 338917"/>
                <a:gd name="connsiteY73" fmla="*/ 54677 h 323441"/>
                <a:gd name="connsiteX74" fmla="*/ 160327 w 338917"/>
                <a:gd name="connsiteY74" fmla="*/ 28219 h 323441"/>
                <a:gd name="connsiteX75" fmla="*/ 174879 w 338917"/>
                <a:gd name="connsiteY75" fmla="*/ 65260 h 323441"/>
                <a:gd name="connsiteX76" fmla="*/ 137838 w 338917"/>
                <a:gd name="connsiteY76" fmla="*/ 79812 h 323441"/>
                <a:gd name="connsiteX77" fmla="*/ 123286 w 338917"/>
                <a:gd name="connsiteY77" fmla="*/ 42771 h 323441"/>
                <a:gd name="connsiteX78" fmla="*/ 160327 w 338917"/>
                <a:gd name="connsiteY78" fmla="*/ 28219 h 323441"/>
                <a:gd name="connsiteX79" fmla="*/ 261894 w 338917"/>
                <a:gd name="connsiteY79" fmla="*/ 1917 h 323441"/>
                <a:gd name="connsiteX80" fmla="*/ 283887 w 338917"/>
                <a:gd name="connsiteY80" fmla="*/ 2581 h 323441"/>
                <a:gd name="connsiteX81" fmla="*/ 297116 w 338917"/>
                <a:gd name="connsiteY81" fmla="*/ 39774 h 323441"/>
                <a:gd name="connsiteX82" fmla="*/ 261398 w 338917"/>
                <a:gd name="connsiteY82" fmla="*/ 54385 h 323441"/>
                <a:gd name="connsiteX83" fmla="*/ 246846 w 338917"/>
                <a:gd name="connsiteY83" fmla="*/ 17192 h 323441"/>
                <a:gd name="connsiteX84" fmla="*/ 261894 w 338917"/>
                <a:gd name="connsiteY84" fmla="*/ 1917 h 323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338917" h="323441">
                  <a:moveTo>
                    <a:pt x="118879" y="83252"/>
                  </a:moveTo>
                  <a:cubicBezTo>
                    <a:pt x="122833" y="83252"/>
                    <a:pt x="128106" y="84563"/>
                    <a:pt x="129424" y="85875"/>
                  </a:cubicBezTo>
                  <a:cubicBezTo>
                    <a:pt x="129424" y="85875"/>
                    <a:pt x="138651" y="88498"/>
                    <a:pt x="139969" y="89809"/>
                  </a:cubicBezTo>
                  <a:cubicBezTo>
                    <a:pt x="150514" y="95055"/>
                    <a:pt x="155786" y="106857"/>
                    <a:pt x="153150" y="118660"/>
                  </a:cubicBezTo>
                  <a:cubicBezTo>
                    <a:pt x="153150" y="118660"/>
                    <a:pt x="153150" y="118660"/>
                    <a:pt x="157104" y="133086"/>
                  </a:cubicBezTo>
                  <a:cubicBezTo>
                    <a:pt x="157104" y="133086"/>
                    <a:pt x="157104" y="133086"/>
                    <a:pt x="196647" y="109480"/>
                  </a:cubicBezTo>
                  <a:cubicBezTo>
                    <a:pt x="203238" y="105546"/>
                    <a:pt x="209828" y="108169"/>
                    <a:pt x="212465" y="113415"/>
                  </a:cubicBezTo>
                  <a:cubicBezTo>
                    <a:pt x="216419" y="118660"/>
                    <a:pt x="215101" y="126529"/>
                    <a:pt x="208510" y="129151"/>
                  </a:cubicBezTo>
                  <a:cubicBezTo>
                    <a:pt x="208510" y="129151"/>
                    <a:pt x="208510" y="129151"/>
                    <a:pt x="157104" y="160625"/>
                  </a:cubicBezTo>
                  <a:cubicBezTo>
                    <a:pt x="150514" y="163248"/>
                    <a:pt x="142605" y="160625"/>
                    <a:pt x="139969" y="154068"/>
                  </a:cubicBezTo>
                  <a:cubicBezTo>
                    <a:pt x="139969" y="154068"/>
                    <a:pt x="139969" y="154068"/>
                    <a:pt x="138651" y="150134"/>
                  </a:cubicBezTo>
                  <a:cubicBezTo>
                    <a:pt x="138651" y="150134"/>
                    <a:pt x="138651" y="150134"/>
                    <a:pt x="133378" y="163248"/>
                  </a:cubicBezTo>
                  <a:cubicBezTo>
                    <a:pt x="133378" y="163248"/>
                    <a:pt x="133378" y="163248"/>
                    <a:pt x="125469" y="180297"/>
                  </a:cubicBezTo>
                  <a:cubicBezTo>
                    <a:pt x="125469" y="180297"/>
                    <a:pt x="125469" y="180297"/>
                    <a:pt x="120197" y="190788"/>
                  </a:cubicBezTo>
                  <a:lnTo>
                    <a:pt x="146559" y="214393"/>
                  </a:lnTo>
                  <a:cubicBezTo>
                    <a:pt x="150514" y="217016"/>
                    <a:pt x="151832" y="222262"/>
                    <a:pt x="150514" y="227507"/>
                  </a:cubicBezTo>
                  <a:cubicBezTo>
                    <a:pt x="150514" y="227507"/>
                    <a:pt x="150514" y="227507"/>
                    <a:pt x="134696" y="311438"/>
                  </a:cubicBezTo>
                  <a:cubicBezTo>
                    <a:pt x="133378" y="319306"/>
                    <a:pt x="126788" y="324552"/>
                    <a:pt x="118879" y="323241"/>
                  </a:cubicBezTo>
                  <a:cubicBezTo>
                    <a:pt x="110970" y="321929"/>
                    <a:pt x="105698" y="314061"/>
                    <a:pt x="107016" y="306192"/>
                  </a:cubicBezTo>
                  <a:cubicBezTo>
                    <a:pt x="107016" y="306192"/>
                    <a:pt x="107016" y="306192"/>
                    <a:pt x="121515" y="230130"/>
                  </a:cubicBezTo>
                  <a:cubicBezTo>
                    <a:pt x="121515" y="230130"/>
                    <a:pt x="121515" y="230130"/>
                    <a:pt x="91199" y="205213"/>
                  </a:cubicBezTo>
                  <a:cubicBezTo>
                    <a:pt x="88562" y="218328"/>
                    <a:pt x="89881" y="210459"/>
                    <a:pt x="83290" y="243244"/>
                  </a:cubicBezTo>
                  <a:cubicBezTo>
                    <a:pt x="81972" y="251113"/>
                    <a:pt x="72745" y="256359"/>
                    <a:pt x="64836" y="253736"/>
                  </a:cubicBezTo>
                  <a:cubicBezTo>
                    <a:pt x="64836" y="253736"/>
                    <a:pt x="64836" y="253736"/>
                    <a:pt x="10794" y="237999"/>
                  </a:cubicBezTo>
                  <a:cubicBezTo>
                    <a:pt x="2885" y="235376"/>
                    <a:pt x="-1069" y="227507"/>
                    <a:pt x="249" y="219639"/>
                  </a:cubicBezTo>
                  <a:cubicBezTo>
                    <a:pt x="2885" y="211771"/>
                    <a:pt x="10794" y="207836"/>
                    <a:pt x="18703" y="210459"/>
                  </a:cubicBezTo>
                  <a:cubicBezTo>
                    <a:pt x="18703" y="210459"/>
                    <a:pt x="18703" y="210459"/>
                    <a:pt x="58246" y="222262"/>
                  </a:cubicBezTo>
                  <a:cubicBezTo>
                    <a:pt x="58246" y="222262"/>
                    <a:pt x="58246" y="222262"/>
                    <a:pt x="67473" y="177674"/>
                  </a:cubicBezTo>
                  <a:cubicBezTo>
                    <a:pt x="67473" y="172428"/>
                    <a:pt x="67473" y="167182"/>
                    <a:pt x="70109" y="161937"/>
                  </a:cubicBezTo>
                  <a:cubicBezTo>
                    <a:pt x="70109" y="161937"/>
                    <a:pt x="70109" y="161937"/>
                    <a:pt x="93835" y="106857"/>
                  </a:cubicBezTo>
                  <a:cubicBezTo>
                    <a:pt x="93835" y="106857"/>
                    <a:pt x="93835" y="106857"/>
                    <a:pt x="78018" y="106857"/>
                  </a:cubicBezTo>
                  <a:cubicBezTo>
                    <a:pt x="78018" y="106857"/>
                    <a:pt x="78018" y="106857"/>
                    <a:pt x="71427" y="150134"/>
                  </a:cubicBezTo>
                  <a:cubicBezTo>
                    <a:pt x="71427" y="156691"/>
                    <a:pt x="64836" y="160625"/>
                    <a:pt x="58246" y="159314"/>
                  </a:cubicBezTo>
                  <a:cubicBezTo>
                    <a:pt x="51655" y="159314"/>
                    <a:pt x="47701" y="152757"/>
                    <a:pt x="49019" y="146200"/>
                  </a:cubicBezTo>
                  <a:cubicBezTo>
                    <a:pt x="49019" y="146200"/>
                    <a:pt x="49019" y="146200"/>
                    <a:pt x="55610" y="93743"/>
                  </a:cubicBezTo>
                  <a:cubicBezTo>
                    <a:pt x="55610" y="88498"/>
                    <a:pt x="60882" y="84563"/>
                    <a:pt x="67473" y="84563"/>
                  </a:cubicBezTo>
                  <a:cubicBezTo>
                    <a:pt x="67473" y="84563"/>
                    <a:pt x="67473" y="84563"/>
                    <a:pt x="118879" y="83252"/>
                  </a:cubicBezTo>
                  <a:close/>
                  <a:moveTo>
                    <a:pt x="243427" y="54677"/>
                  </a:moveTo>
                  <a:cubicBezTo>
                    <a:pt x="248732" y="54677"/>
                    <a:pt x="258016" y="59957"/>
                    <a:pt x="263321" y="61277"/>
                  </a:cubicBezTo>
                  <a:cubicBezTo>
                    <a:pt x="273931" y="66557"/>
                    <a:pt x="280562" y="79758"/>
                    <a:pt x="276583" y="91638"/>
                  </a:cubicBezTo>
                  <a:cubicBezTo>
                    <a:pt x="276583" y="91638"/>
                    <a:pt x="276583" y="91638"/>
                    <a:pt x="281888" y="104839"/>
                  </a:cubicBezTo>
                  <a:cubicBezTo>
                    <a:pt x="281888" y="104839"/>
                    <a:pt x="281888" y="104839"/>
                    <a:pt x="321676" y="81078"/>
                  </a:cubicBezTo>
                  <a:cubicBezTo>
                    <a:pt x="326981" y="78438"/>
                    <a:pt x="333613" y="79758"/>
                    <a:pt x="337591" y="85038"/>
                  </a:cubicBezTo>
                  <a:cubicBezTo>
                    <a:pt x="340244" y="91638"/>
                    <a:pt x="338918" y="98238"/>
                    <a:pt x="333613" y="102199"/>
                  </a:cubicBezTo>
                  <a:cubicBezTo>
                    <a:pt x="333613" y="102199"/>
                    <a:pt x="333613" y="102199"/>
                    <a:pt x="280562" y="132560"/>
                  </a:cubicBezTo>
                  <a:cubicBezTo>
                    <a:pt x="275257" y="136520"/>
                    <a:pt x="265973" y="133880"/>
                    <a:pt x="263321" y="125959"/>
                  </a:cubicBezTo>
                  <a:cubicBezTo>
                    <a:pt x="263321" y="125959"/>
                    <a:pt x="263321" y="125959"/>
                    <a:pt x="261994" y="123319"/>
                  </a:cubicBezTo>
                  <a:cubicBezTo>
                    <a:pt x="261994" y="123319"/>
                    <a:pt x="261994" y="123319"/>
                    <a:pt x="244753" y="164241"/>
                  </a:cubicBezTo>
                  <a:cubicBezTo>
                    <a:pt x="244753" y="164241"/>
                    <a:pt x="244753" y="164241"/>
                    <a:pt x="269952" y="186681"/>
                  </a:cubicBezTo>
                  <a:cubicBezTo>
                    <a:pt x="273931" y="190642"/>
                    <a:pt x="275257" y="195922"/>
                    <a:pt x="275257" y="201202"/>
                  </a:cubicBezTo>
                  <a:cubicBezTo>
                    <a:pt x="275257" y="201202"/>
                    <a:pt x="275257" y="201202"/>
                    <a:pt x="259342" y="284365"/>
                  </a:cubicBezTo>
                  <a:cubicBezTo>
                    <a:pt x="258016" y="292285"/>
                    <a:pt x="250058" y="297565"/>
                    <a:pt x="242100" y="296245"/>
                  </a:cubicBezTo>
                  <a:cubicBezTo>
                    <a:pt x="234143" y="294925"/>
                    <a:pt x="228838" y="287005"/>
                    <a:pt x="230164" y="279084"/>
                  </a:cubicBezTo>
                  <a:cubicBezTo>
                    <a:pt x="230164" y="279084"/>
                    <a:pt x="230164" y="279084"/>
                    <a:pt x="244753" y="203842"/>
                  </a:cubicBezTo>
                  <a:cubicBezTo>
                    <a:pt x="244753" y="203842"/>
                    <a:pt x="244753" y="203842"/>
                    <a:pt x="215575" y="177441"/>
                  </a:cubicBezTo>
                  <a:cubicBezTo>
                    <a:pt x="215575" y="177441"/>
                    <a:pt x="215575" y="177441"/>
                    <a:pt x="207617" y="217042"/>
                  </a:cubicBezTo>
                  <a:cubicBezTo>
                    <a:pt x="204965" y="224963"/>
                    <a:pt x="197007" y="230243"/>
                    <a:pt x="189050" y="227603"/>
                  </a:cubicBezTo>
                  <a:cubicBezTo>
                    <a:pt x="189050" y="227603"/>
                    <a:pt x="189050" y="227603"/>
                    <a:pt x="161198" y="219682"/>
                  </a:cubicBezTo>
                  <a:cubicBezTo>
                    <a:pt x="159872" y="214402"/>
                    <a:pt x="157219" y="210442"/>
                    <a:pt x="153241" y="206482"/>
                  </a:cubicBezTo>
                  <a:cubicBezTo>
                    <a:pt x="153241" y="206482"/>
                    <a:pt x="153241" y="206482"/>
                    <a:pt x="130694" y="185361"/>
                  </a:cubicBezTo>
                  <a:cubicBezTo>
                    <a:pt x="133347" y="182721"/>
                    <a:pt x="137325" y="182721"/>
                    <a:pt x="141304" y="182721"/>
                  </a:cubicBezTo>
                  <a:cubicBezTo>
                    <a:pt x="141304" y="182721"/>
                    <a:pt x="141304" y="182721"/>
                    <a:pt x="181092" y="194602"/>
                  </a:cubicBezTo>
                  <a:cubicBezTo>
                    <a:pt x="181092" y="194602"/>
                    <a:pt x="181092" y="194602"/>
                    <a:pt x="190376" y="152360"/>
                  </a:cubicBezTo>
                  <a:cubicBezTo>
                    <a:pt x="193028" y="151040"/>
                    <a:pt x="212922" y="139160"/>
                    <a:pt x="215575" y="136520"/>
                  </a:cubicBezTo>
                  <a:cubicBezTo>
                    <a:pt x="226185" y="129920"/>
                    <a:pt x="228838" y="118039"/>
                    <a:pt x="222206" y="107479"/>
                  </a:cubicBezTo>
                  <a:cubicBezTo>
                    <a:pt x="219554" y="102199"/>
                    <a:pt x="215575" y="98238"/>
                    <a:pt x="210270" y="96918"/>
                  </a:cubicBezTo>
                  <a:cubicBezTo>
                    <a:pt x="210270" y="96918"/>
                    <a:pt x="210270" y="96918"/>
                    <a:pt x="218228" y="79758"/>
                  </a:cubicBezTo>
                  <a:cubicBezTo>
                    <a:pt x="218228" y="79758"/>
                    <a:pt x="218228" y="79758"/>
                    <a:pt x="200986" y="79758"/>
                  </a:cubicBezTo>
                  <a:cubicBezTo>
                    <a:pt x="200986" y="79758"/>
                    <a:pt x="200986" y="79758"/>
                    <a:pt x="198334" y="96918"/>
                  </a:cubicBezTo>
                  <a:cubicBezTo>
                    <a:pt x="195681" y="96918"/>
                    <a:pt x="194355" y="98238"/>
                    <a:pt x="191702" y="99559"/>
                  </a:cubicBezTo>
                  <a:cubicBezTo>
                    <a:pt x="191702" y="99559"/>
                    <a:pt x="191702" y="99559"/>
                    <a:pt x="173134" y="110119"/>
                  </a:cubicBezTo>
                  <a:cubicBezTo>
                    <a:pt x="173134" y="110119"/>
                    <a:pt x="173134" y="110119"/>
                    <a:pt x="178440" y="66557"/>
                  </a:cubicBezTo>
                  <a:cubicBezTo>
                    <a:pt x="179766" y="61277"/>
                    <a:pt x="183745" y="55997"/>
                    <a:pt x="190376" y="55997"/>
                  </a:cubicBezTo>
                  <a:cubicBezTo>
                    <a:pt x="190376" y="55997"/>
                    <a:pt x="190376" y="55997"/>
                    <a:pt x="243427" y="54677"/>
                  </a:cubicBezTo>
                  <a:close/>
                  <a:moveTo>
                    <a:pt x="160327" y="28219"/>
                  </a:moveTo>
                  <a:cubicBezTo>
                    <a:pt x="174879" y="34833"/>
                    <a:pt x="181494" y="52031"/>
                    <a:pt x="174879" y="65260"/>
                  </a:cubicBezTo>
                  <a:cubicBezTo>
                    <a:pt x="169588" y="79812"/>
                    <a:pt x="152390" y="86427"/>
                    <a:pt x="137838" y="79812"/>
                  </a:cubicBezTo>
                  <a:cubicBezTo>
                    <a:pt x="124609" y="74521"/>
                    <a:pt x="117994" y="57323"/>
                    <a:pt x="123286" y="42771"/>
                  </a:cubicBezTo>
                  <a:cubicBezTo>
                    <a:pt x="129900" y="29542"/>
                    <a:pt x="147098" y="22927"/>
                    <a:pt x="160327" y="28219"/>
                  </a:cubicBezTo>
                  <a:close/>
                  <a:moveTo>
                    <a:pt x="261894" y="1917"/>
                  </a:moveTo>
                  <a:cubicBezTo>
                    <a:pt x="268674" y="-740"/>
                    <a:pt x="276611" y="-740"/>
                    <a:pt x="283887" y="2581"/>
                  </a:cubicBezTo>
                  <a:cubicBezTo>
                    <a:pt x="297116" y="9222"/>
                    <a:pt x="303731" y="25162"/>
                    <a:pt x="297116" y="39774"/>
                  </a:cubicBezTo>
                  <a:cubicBezTo>
                    <a:pt x="291825" y="54385"/>
                    <a:pt x="274627" y="61027"/>
                    <a:pt x="261398" y="54385"/>
                  </a:cubicBezTo>
                  <a:cubicBezTo>
                    <a:pt x="246846" y="47744"/>
                    <a:pt x="240231" y="31804"/>
                    <a:pt x="246846" y="17192"/>
                  </a:cubicBezTo>
                  <a:cubicBezTo>
                    <a:pt x="249491" y="9886"/>
                    <a:pt x="255114" y="4573"/>
                    <a:pt x="261894" y="191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23" name="组合 22"/>
          <p:cNvGrpSpPr/>
          <p:nvPr/>
        </p:nvGrpSpPr>
        <p:grpSpPr>
          <a:xfrm>
            <a:off x="2009775" y="3910278"/>
            <a:ext cx="546100" cy="546100"/>
            <a:chOff x="1244600" y="3910278"/>
            <a:chExt cx="546100" cy="546100"/>
          </a:xfrm>
        </p:grpSpPr>
        <p:sp>
          <p:nvSpPr>
            <p:cNvPr id="24" name="矩形: 圆角 23"/>
            <p:cNvSpPr/>
            <p:nvPr/>
          </p:nvSpPr>
          <p:spPr>
            <a:xfrm>
              <a:off x="1244600" y="3910278"/>
              <a:ext cx="546100" cy="546100"/>
            </a:xfrm>
            <a:prstGeom prst="roundRect">
              <a:avLst>
                <a:gd name="adj" fmla="val 15316"/>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5" name="椭圆 10"/>
            <p:cNvSpPr/>
            <p:nvPr/>
          </p:nvSpPr>
          <p:spPr>
            <a:xfrm>
              <a:off x="1339850" y="4006362"/>
              <a:ext cx="355600" cy="353931"/>
            </a:xfrm>
            <a:custGeom>
              <a:avLst/>
              <a:gdLst>
                <a:gd name="connsiteX0" fmla="*/ 165100 w 338137"/>
                <a:gd name="connsiteY0" fmla="*/ 119063 h 336551"/>
                <a:gd name="connsiteX1" fmla="*/ 180898 w 338137"/>
                <a:gd name="connsiteY1" fmla="*/ 121696 h 336551"/>
                <a:gd name="connsiteX2" fmla="*/ 163784 w 338137"/>
                <a:gd name="connsiteY2" fmla="*/ 138810 h 336551"/>
                <a:gd name="connsiteX3" fmla="*/ 130872 w 338137"/>
                <a:gd name="connsiteY3" fmla="*/ 173038 h 336551"/>
                <a:gd name="connsiteX4" fmla="*/ 165100 w 338137"/>
                <a:gd name="connsiteY4" fmla="*/ 207266 h 336551"/>
                <a:gd name="connsiteX5" fmla="*/ 199328 w 338137"/>
                <a:gd name="connsiteY5" fmla="*/ 174354 h 336551"/>
                <a:gd name="connsiteX6" fmla="*/ 216442 w 338137"/>
                <a:gd name="connsiteY6" fmla="*/ 157240 h 336551"/>
                <a:gd name="connsiteX7" fmla="*/ 219075 w 338137"/>
                <a:gd name="connsiteY7" fmla="*/ 173038 h 336551"/>
                <a:gd name="connsiteX8" fmla="*/ 165100 w 338137"/>
                <a:gd name="connsiteY8" fmla="*/ 227013 h 336551"/>
                <a:gd name="connsiteX9" fmla="*/ 111125 w 338137"/>
                <a:gd name="connsiteY9" fmla="*/ 173038 h 336551"/>
                <a:gd name="connsiteX10" fmla="*/ 165100 w 338137"/>
                <a:gd name="connsiteY10" fmla="*/ 119063 h 336551"/>
                <a:gd name="connsiteX11" fmla="*/ 165100 w 338137"/>
                <a:gd name="connsiteY11" fmla="*/ 65088 h 336551"/>
                <a:gd name="connsiteX12" fmla="*/ 221708 w 338137"/>
                <a:gd name="connsiteY12" fmla="*/ 80886 h 336551"/>
                <a:gd name="connsiteX13" fmla="*/ 207227 w 338137"/>
                <a:gd name="connsiteY13" fmla="*/ 95367 h 336551"/>
                <a:gd name="connsiteX14" fmla="*/ 165100 w 338137"/>
                <a:gd name="connsiteY14" fmla="*/ 84835 h 336551"/>
                <a:gd name="connsiteX15" fmla="*/ 76897 w 338137"/>
                <a:gd name="connsiteY15" fmla="*/ 173038 h 336551"/>
                <a:gd name="connsiteX16" fmla="*/ 165100 w 338137"/>
                <a:gd name="connsiteY16" fmla="*/ 261241 h 336551"/>
                <a:gd name="connsiteX17" fmla="*/ 253303 w 338137"/>
                <a:gd name="connsiteY17" fmla="*/ 173038 h 336551"/>
                <a:gd name="connsiteX18" fmla="*/ 242771 w 338137"/>
                <a:gd name="connsiteY18" fmla="*/ 130911 h 336551"/>
                <a:gd name="connsiteX19" fmla="*/ 257252 w 338137"/>
                <a:gd name="connsiteY19" fmla="*/ 116430 h 336551"/>
                <a:gd name="connsiteX20" fmla="*/ 273050 w 338137"/>
                <a:gd name="connsiteY20" fmla="*/ 173038 h 336551"/>
                <a:gd name="connsiteX21" fmla="*/ 165100 w 338137"/>
                <a:gd name="connsiteY21" fmla="*/ 280988 h 336551"/>
                <a:gd name="connsiteX22" fmla="*/ 57150 w 338137"/>
                <a:gd name="connsiteY22" fmla="*/ 173038 h 336551"/>
                <a:gd name="connsiteX23" fmla="*/ 165100 w 338137"/>
                <a:gd name="connsiteY23" fmla="*/ 65088 h 336551"/>
                <a:gd name="connsiteX24" fmla="*/ 165100 w 338137"/>
                <a:gd name="connsiteY24" fmla="*/ 7938 h 336551"/>
                <a:gd name="connsiteX25" fmla="*/ 249631 w 338137"/>
                <a:gd name="connsiteY25" fmla="*/ 31598 h 336551"/>
                <a:gd name="connsiteX26" fmla="*/ 235102 w 338137"/>
                <a:gd name="connsiteY26" fmla="*/ 46057 h 336551"/>
                <a:gd name="connsiteX27" fmla="*/ 165100 w 338137"/>
                <a:gd name="connsiteY27" fmla="*/ 27655 h 336551"/>
                <a:gd name="connsiteX28" fmla="*/ 19812 w 338137"/>
                <a:gd name="connsiteY28" fmla="*/ 172245 h 336551"/>
                <a:gd name="connsiteX29" fmla="*/ 165100 w 338137"/>
                <a:gd name="connsiteY29" fmla="*/ 316834 h 336551"/>
                <a:gd name="connsiteX30" fmla="*/ 310388 w 338137"/>
                <a:gd name="connsiteY30" fmla="*/ 172245 h 336551"/>
                <a:gd name="connsiteX31" fmla="*/ 291897 w 338137"/>
                <a:gd name="connsiteY31" fmla="*/ 102579 h 336551"/>
                <a:gd name="connsiteX32" fmla="*/ 306426 w 338137"/>
                <a:gd name="connsiteY32" fmla="*/ 88120 h 336551"/>
                <a:gd name="connsiteX33" fmla="*/ 330200 w 338137"/>
                <a:gd name="connsiteY33" fmla="*/ 172245 h 336551"/>
                <a:gd name="connsiteX34" fmla="*/ 165100 w 338137"/>
                <a:gd name="connsiteY34" fmla="*/ 336551 h 336551"/>
                <a:gd name="connsiteX35" fmla="*/ 0 w 338137"/>
                <a:gd name="connsiteY35" fmla="*/ 172245 h 336551"/>
                <a:gd name="connsiteX36" fmla="*/ 165100 w 338137"/>
                <a:gd name="connsiteY36" fmla="*/ 7938 h 336551"/>
                <a:gd name="connsiteX37" fmla="*/ 302622 w 338137"/>
                <a:gd name="connsiteY37" fmla="*/ 0 h 336551"/>
                <a:gd name="connsiteX38" fmla="*/ 310515 w 338137"/>
                <a:gd name="connsiteY38" fmla="*/ 27623 h 336551"/>
                <a:gd name="connsiteX39" fmla="*/ 338137 w 338137"/>
                <a:gd name="connsiteY39" fmla="*/ 35515 h 336551"/>
                <a:gd name="connsiteX40" fmla="*/ 285523 w 338137"/>
                <a:gd name="connsiteY40" fmla="*/ 88129 h 336551"/>
                <a:gd name="connsiteX41" fmla="*/ 265792 w 338137"/>
                <a:gd name="connsiteY41" fmla="*/ 85498 h 336551"/>
                <a:gd name="connsiteX42" fmla="*/ 172402 w 338137"/>
                <a:gd name="connsiteY42" fmla="*/ 180204 h 336551"/>
                <a:gd name="connsiteX43" fmla="*/ 157933 w 338137"/>
                <a:gd name="connsiteY43" fmla="*/ 180204 h 336551"/>
                <a:gd name="connsiteX44" fmla="*/ 157933 w 338137"/>
                <a:gd name="connsiteY44" fmla="*/ 165735 h 336551"/>
                <a:gd name="connsiteX45" fmla="*/ 252639 w 338137"/>
                <a:gd name="connsiteY45" fmla="*/ 72345 h 336551"/>
                <a:gd name="connsiteX46" fmla="*/ 250008 w 338137"/>
                <a:gd name="connsiteY46" fmla="*/ 52614 h 336551"/>
                <a:gd name="connsiteX47" fmla="*/ 302622 w 338137"/>
                <a:gd name="connsiteY47" fmla="*/ 0 h 33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38137" h="336551">
                  <a:moveTo>
                    <a:pt x="165100" y="119063"/>
                  </a:moveTo>
                  <a:cubicBezTo>
                    <a:pt x="170366" y="119063"/>
                    <a:pt x="175632" y="120379"/>
                    <a:pt x="180898" y="121696"/>
                  </a:cubicBezTo>
                  <a:cubicBezTo>
                    <a:pt x="180898" y="121696"/>
                    <a:pt x="180898" y="121696"/>
                    <a:pt x="163784" y="138810"/>
                  </a:cubicBezTo>
                  <a:cubicBezTo>
                    <a:pt x="145353" y="140126"/>
                    <a:pt x="130872" y="154608"/>
                    <a:pt x="130872" y="173038"/>
                  </a:cubicBezTo>
                  <a:cubicBezTo>
                    <a:pt x="130872" y="191468"/>
                    <a:pt x="146669" y="207266"/>
                    <a:pt x="165100" y="207266"/>
                  </a:cubicBezTo>
                  <a:cubicBezTo>
                    <a:pt x="183531" y="207266"/>
                    <a:pt x="198012" y="192785"/>
                    <a:pt x="199328" y="174354"/>
                  </a:cubicBezTo>
                  <a:cubicBezTo>
                    <a:pt x="199328" y="174354"/>
                    <a:pt x="199328" y="174354"/>
                    <a:pt x="216442" y="157240"/>
                  </a:cubicBezTo>
                  <a:cubicBezTo>
                    <a:pt x="217759" y="162506"/>
                    <a:pt x="219075" y="167772"/>
                    <a:pt x="219075" y="173038"/>
                  </a:cubicBezTo>
                  <a:cubicBezTo>
                    <a:pt x="219075" y="203317"/>
                    <a:pt x="195379" y="227013"/>
                    <a:pt x="165100" y="227013"/>
                  </a:cubicBezTo>
                  <a:cubicBezTo>
                    <a:pt x="134821" y="227013"/>
                    <a:pt x="111125" y="203317"/>
                    <a:pt x="111125" y="173038"/>
                  </a:cubicBezTo>
                  <a:cubicBezTo>
                    <a:pt x="111125" y="142759"/>
                    <a:pt x="134821" y="119063"/>
                    <a:pt x="165100" y="119063"/>
                  </a:cubicBezTo>
                  <a:close/>
                  <a:moveTo>
                    <a:pt x="165100" y="65088"/>
                  </a:moveTo>
                  <a:cubicBezTo>
                    <a:pt x="186163" y="65088"/>
                    <a:pt x="205910" y="70354"/>
                    <a:pt x="221708" y="80886"/>
                  </a:cubicBezTo>
                  <a:cubicBezTo>
                    <a:pt x="221708" y="80886"/>
                    <a:pt x="221708" y="80886"/>
                    <a:pt x="207227" y="95367"/>
                  </a:cubicBezTo>
                  <a:cubicBezTo>
                    <a:pt x="195379" y="88784"/>
                    <a:pt x="180898" y="84835"/>
                    <a:pt x="165100" y="84835"/>
                  </a:cubicBezTo>
                  <a:cubicBezTo>
                    <a:pt x="116391" y="84835"/>
                    <a:pt x="76897" y="124329"/>
                    <a:pt x="76897" y="173038"/>
                  </a:cubicBezTo>
                  <a:cubicBezTo>
                    <a:pt x="76897" y="221747"/>
                    <a:pt x="116391" y="261241"/>
                    <a:pt x="165100" y="261241"/>
                  </a:cubicBezTo>
                  <a:cubicBezTo>
                    <a:pt x="213809" y="261241"/>
                    <a:pt x="253303" y="221747"/>
                    <a:pt x="253303" y="173038"/>
                  </a:cubicBezTo>
                  <a:cubicBezTo>
                    <a:pt x="253303" y="157240"/>
                    <a:pt x="249354" y="142759"/>
                    <a:pt x="242771" y="130911"/>
                  </a:cubicBezTo>
                  <a:cubicBezTo>
                    <a:pt x="242771" y="130911"/>
                    <a:pt x="242771" y="130911"/>
                    <a:pt x="257252" y="116430"/>
                  </a:cubicBezTo>
                  <a:cubicBezTo>
                    <a:pt x="267784" y="132228"/>
                    <a:pt x="273050" y="151975"/>
                    <a:pt x="273050" y="173038"/>
                  </a:cubicBezTo>
                  <a:cubicBezTo>
                    <a:pt x="273050" y="232279"/>
                    <a:pt x="224341" y="280988"/>
                    <a:pt x="165100" y="280988"/>
                  </a:cubicBezTo>
                  <a:cubicBezTo>
                    <a:pt x="105859" y="280988"/>
                    <a:pt x="57150" y="232279"/>
                    <a:pt x="57150" y="173038"/>
                  </a:cubicBezTo>
                  <a:cubicBezTo>
                    <a:pt x="57150" y="113797"/>
                    <a:pt x="105859" y="65088"/>
                    <a:pt x="165100" y="65088"/>
                  </a:cubicBezTo>
                  <a:close/>
                  <a:moveTo>
                    <a:pt x="165100" y="7938"/>
                  </a:moveTo>
                  <a:cubicBezTo>
                    <a:pt x="196799" y="7938"/>
                    <a:pt x="225857" y="15825"/>
                    <a:pt x="249631" y="31598"/>
                  </a:cubicBezTo>
                  <a:cubicBezTo>
                    <a:pt x="249631" y="31598"/>
                    <a:pt x="249631" y="31598"/>
                    <a:pt x="235102" y="46057"/>
                  </a:cubicBezTo>
                  <a:cubicBezTo>
                    <a:pt x="215290" y="34227"/>
                    <a:pt x="190195" y="27655"/>
                    <a:pt x="165100" y="27655"/>
                  </a:cubicBezTo>
                  <a:cubicBezTo>
                    <a:pt x="84531" y="27655"/>
                    <a:pt x="19812" y="92063"/>
                    <a:pt x="19812" y="172245"/>
                  </a:cubicBezTo>
                  <a:cubicBezTo>
                    <a:pt x="19812" y="252426"/>
                    <a:pt x="84531" y="316834"/>
                    <a:pt x="165100" y="316834"/>
                  </a:cubicBezTo>
                  <a:cubicBezTo>
                    <a:pt x="245669" y="316834"/>
                    <a:pt x="310388" y="252426"/>
                    <a:pt x="310388" y="172245"/>
                  </a:cubicBezTo>
                  <a:cubicBezTo>
                    <a:pt x="310388" y="147270"/>
                    <a:pt x="303784" y="122295"/>
                    <a:pt x="291897" y="102579"/>
                  </a:cubicBezTo>
                  <a:cubicBezTo>
                    <a:pt x="291897" y="102579"/>
                    <a:pt x="291897" y="102579"/>
                    <a:pt x="306426" y="88120"/>
                  </a:cubicBezTo>
                  <a:cubicBezTo>
                    <a:pt x="322275" y="111780"/>
                    <a:pt x="330200" y="140698"/>
                    <a:pt x="330200" y="172245"/>
                  </a:cubicBezTo>
                  <a:cubicBezTo>
                    <a:pt x="330200" y="262942"/>
                    <a:pt x="256235" y="336551"/>
                    <a:pt x="165100" y="336551"/>
                  </a:cubicBezTo>
                  <a:cubicBezTo>
                    <a:pt x="73965" y="336551"/>
                    <a:pt x="0" y="262942"/>
                    <a:pt x="0" y="172245"/>
                  </a:cubicBezTo>
                  <a:cubicBezTo>
                    <a:pt x="0" y="81547"/>
                    <a:pt x="73965" y="7938"/>
                    <a:pt x="165100" y="7938"/>
                  </a:cubicBezTo>
                  <a:close/>
                  <a:moveTo>
                    <a:pt x="302622" y="0"/>
                  </a:moveTo>
                  <a:cubicBezTo>
                    <a:pt x="310515" y="27623"/>
                    <a:pt x="310515" y="27623"/>
                    <a:pt x="310515" y="27623"/>
                  </a:cubicBezTo>
                  <a:cubicBezTo>
                    <a:pt x="338137" y="35515"/>
                    <a:pt x="338137" y="35515"/>
                    <a:pt x="338137" y="35515"/>
                  </a:cubicBezTo>
                  <a:lnTo>
                    <a:pt x="285523" y="88129"/>
                  </a:lnTo>
                  <a:cubicBezTo>
                    <a:pt x="265792" y="85498"/>
                    <a:pt x="265792" y="85498"/>
                    <a:pt x="265792" y="85498"/>
                  </a:cubicBezTo>
                  <a:cubicBezTo>
                    <a:pt x="172402" y="180204"/>
                    <a:pt x="172402" y="180204"/>
                    <a:pt x="172402" y="180204"/>
                  </a:cubicBezTo>
                  <a:cubicBezTo>
                    <a:pt x="168456" y="184150"/>
                    <a:pt x="161879" y="184150"/>
                    <a:pt x="157933" y="180204"/>
                  </a:cubicBezTo>
                  <a:cubicBezTo>
                    <a:pt x="153987" y="176258"/>
                    <a:pt x="153987" y="169681"/>
                    <a:pt x="157933" y="165735"/>
                  </a:cubicBezTo>
                  <a:cubicBezTo>
                    <a:pt x="252639" y="72345"/>
                    <a:pt x="252639" y="72345"/>
                    <a:pt x="252639" y="72345"/>
                  </a:cubicBezTo>
                  <a:cubicBezTo>
                    <a:pt x="250008" y="52614"/>
                    <a:pt x="250008" y="52614"/>
                    <a:pt x="250008" y="52614"/>
                  </a:cubicBezTo>
                  <a:cubicBezTo>
                    <a:pt x="302622" y="0"/>
                    <a:pt x="302622" y="0"/>
                    <a:pt x="30262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26" name="组合 25"/>
          <p:cNvGrpSpPr/>
          <p:nvPr/>
        </p:nvGrpSpPr>
        <p:grpSpPr>
          <a:xfrm>
            <a:off x="2724150" y="3910278"/>
            <a:ext cx="546100" cy="546100"/>
            <a:chOff x="1244600" y="3910278"/>
            <a:chExt cx="546100" cy="546100"/>
          </a:xfrm>
        </p:grpSpPr>
        <p:sp>
          <p:nvSpPr>
            <p:cNvPr id="27" name="矩形: 圆角 26"/>
            <p:cNvSpPr/>
            <p:nvPr/>
          </p:nvSpPr>
          <p:spPr>
            <a:xfrm>
              <a:off x="1244600" y="3910278"/>
              <a:ext cx="546100" cy="546100"/>
            </a:xfrm>
            <a:prstGeom prst="roundRect">
              <a:avLst>
                <a:gd name="adj" fmla="val 15316"/>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8" name="椭圆 13"/>
            <p:cNvSpPr/>
            <p:nvPr/>
          </p:nvSpPr>
          <p:spPr>
            <a:xfrm>
              <a:off x="1339850" y="4028901"/>
              <a:ext cx="355600" cy="308854"/>
            </a:xfrm>
            <a:custGeom>
              <a:avLst/>
              <a:gdLst>
                <a:gd name="connsiteX0" fmla="*/ 276225 w 338138"/>
                <a:gd name="connsiteY0" fmla="*/ 184150 h 293688"/>
                <a:gd name="connsiteX1" fmla="*/ 228600 w 338138"/>
                <a:gd name="connsiteY1" fmla="*/ 232569 h 293688"/>
                <a:gd name="connsiteX2" fmla="*/ 276225 w 338138"/>
                <a:gd name="connsiteY2" fmla="*/ 280988 h 293688"/>
                <a:gd name="connsiteX3" fmla="*/ 323850 w 338138"/>
                <a:gd name="connsiteY3" fmla="*/ 232569 h 293688"/>
                <a:gd name="connsiteX4" fmla="*/ 276225 w 338138"/>
                <a:gd name="connsiteY4" fmla="*/ 184150 h 293688"/>
                <a:gd name="connsiteX5" fmla="*/ 61912 w 338138"/>
                <a:gd name="connsiteY5" fmla="*/ 184150 h 293688"/>
                <a:gd name="connsiteX6" fmla="*/ 14287 w 338138"/>
                <a:gd name="connsiteY6" fmla="*/ 232569 h 293688"/>
                <a:gd name="connsiteX7" fmla="*/ 61912 w 338138"/>
                <a:gd name="connsiteY7" fmla="*/ 280988 h 293688"/>
                <a:gd name="connsiteX8" fmla="*/ 109537 w 338138"/>
                <a:gd name="connsiteY8" fmla="*/ 232569 h 293688"/>
                <a:gd name="connsiteX9" fmla="*/ 61912 w 338138"/>
                <a:gd name="connsiteY9" fmla="*/ 184150 h 293688"/>
                <a:gd name="connsiteX10" fmla="*/ 276225 w 338138"/>
                <a:gd name="connsiteY10" fmla="*/ 171450 h 293688"/>
                <a:gd name="connsiteX11" fmla="*/ 338138 w 338138"/>
                <a:gd name="connsiteY11" fmla="*/ 232569 h 293688"/>
                <a:gd name="connsiteX12" fmla="*/ 276225 w 338138"/>
                <a:gd name="connsiteY12" fmla="*/ 293688 h 293688"/>
                <a:gd name="connsiteX13" fmla="*/ 214312 w 338138"/>
                <a:gd name="connsiteY13" fmla="*/ 232569 h 293688"/>
                <a:gd name="connsiteX14" fmla="*/ 276225 w 338138"/>
                <a:gd name="connsiteY14" fmla="*/ 171450 h 293688"/>
                <a:gd name="connsiteX15" fmla="*/ 61913 w 338138"/>
                <a:gd name="connsiteY15" fmla="*/ 171450 h 293688"/>
                <a:gd name="connsiteX16" fmla="*/ 123826 w 338138"/>
                <a:gd name="connsiteY16" fmla="*/ 232569 h 293688"/>
                <a:gd name="connsiteX17" fmla="*/ 61913 w 338138"/>
                <a:gd name="connsiteY17" fmla="*/ 293688 h 293688"/>
                <a:gd name="connsiteX18" fmla="*/ 0 w 338138"/>
                <a:gd name="connsiteY18" fmla="*/ 232569 h 293688"/>
                <a:gd name="connsiteX19" fmla="*/ 61913 w 338138"/>
                <a:gd name="connsiteY19" fmla="*/ 171450 h 293688"/>
                <a:gd name="connsiteX20" fmla="*/ 183976 w 338138"/>
                <a:gd name="connsiteY20" fmla="*/ 71173 h 293688"/>
                <a:gd name="connsiteX21" fmla="*/ 189235 w 338138"/>
                <a:gd name="connsiteY21" fmla="*/ 72496 h 293688"/>
                <a:gd name="connsiteX22" fmla="*/ 191864 w 338138"/>
                <a:gd name="connsiteY22" fmla="*/ 73819 h 293688"/>
                <a:gd name="connsiteX23" fmla="*/ 199752 w 338138"/>
                <a:gd name="connsiteY23" fmla="*/ 81756 h 293688"/>
                <a:gd name="connsiteX24" fmla="*/ 232618 w 338138"/>
                <a:gd name="connsiteY24" fmla="*/ 110860 h 293688"/>
                <a:gd name="connsiteX25" fmla="*/ 272058 w 338138"/>
                <a:gd name="connsiteY25" fmla="*/ 110860 h 293688"/>
                <a:gd name="connsiteX26" fmla="*/ 282575 w 338138"/>
                <a:gd name="connsiteY26" fmla="*/ 122767 h 293688"/>
                <a:gd name="connsiteX27" fmla="*/ 272058 w 338138"/>
                <a:gd name="connsiteY27" fmla="*/ 134673 h 293688"/>
                <a:gd name="connsiteX28" fmla="*/ 227360 w 338138"/>
                <a:gd name="connsiteY28" fmla="*/ 134673 h 293688"/>
                <a:gd name="connsiteX29" fmla="*/ 220787 w 338138"/>
                <a:gd name="connsiteY29" fmla="*/ 130704 h 293688"/>
                <a:gd name="connsiteX30" fmla="*/ 197123 w 338138"/>
                <a:gd name="connsiteY30" fmla="*/ 109537 h 293688"/>
                <a:gd name="connsiteX31" fmla="*/ 158998 w 338138"/>
                <a:gd name="connsiteY31" fmla="*/ 180975 h 293688"/>
                <a:gd name="connsiteX32" fmla="*/ 157684 w 338138"/>
                <a:gd name="connsiteY32" fmla="*/ 182298 h 293688"/>
                <a:gd name="connsiteX33" fmla="*/ 198438 w 338138"/>
                <a:gd name="connsiteY33" fmla="*/ 208757 h 293688"/>
                <a:gd name="connsiteX34" fmla="*/ 203696 w 338138"/>
                <a:gd name="connsiteY34" fmla="*/ 216694 h 293688"/>
                <a:gd name="connsiteX35" fmla="*/ 201067 w 338138"/>
                <a:gd name="connsiteY35" fmla="*/ 224632 h 293688"/>
                <a:gd name="connsiteX36" fmla="*/ 164257 w 338138"/>
                <a:gd name="connsiteY36" fmla="*/ 278872 h 293688"/>
                <a:gd name="connsiteX37" fmla="*/ 155054 w 338138"/>
                <a:gd name="connsiteY37" fmla="*/ 284163 h 293688"/>
                <a:gd name="connsiteX38" fmla="*/ 148481 w 338138"/>
                <a:gd name="connsiteY38" fmla="*/ 281517 h 293688"/>
                <a:gd name="connsiteX39" fmla="*/ 145852 w 338138"/>
                <a:gd name="connsiteY39" fmla="*/ 266965 h 293688"/>
                <a:gd name="connsiteX40" fmla="*/ 176089 w 338138"/>
                <a:gd name="connsiteY40" fmla="*/ 221986 h 293688"/>
                <a:gd name="connsiteX41" fmla="*/ 128761 w 338138"/>
                <a:gd name="connsiteY41" fmla="*/ 190236 h 293688"/>
                <a:gd name="connsiteX42" fmla="*/ 127447 w 338138"/>
                <a:gd name="connsiteY42" fmla="*/ 188913 h 293688"/>
                <a:gd name="connsiteX43" fmla="*/ 119559 w 338138"/>
                <a:gd name="connsiteY43" fmla="*/ 159808 h 293688"/>
                <a:gd name="connsiteX44" fmla="*/ 161627 w 338138"/>
                <a:gd name="connsiteY44" fmla="*/ 83079 h 293688"/>
                <a:gd name="connsiteX45" fmla="*/ 183976 w 338138"/>
                <a:gd name="connsiteY45" fmla="*/ 71173 h 293688"/>
                <a:gd name="connsiteX46" fmla="*/ 207962 w 338138"/>
                <a:gd name="connsiteY46" fmla="*/ 0 h 293688"/>
                <a:gd name="connsiteX47" fmla="*/ 239712 w 338138"/>
                <a:gd name="connsiteY47" fmla="*/ 30957 h 293688"/>
                <a:gd name="connsiteX48" fmla="*/ 207962 w 338138"/>
                <a:gd name="connsiteY48" fmla="*/ 61914 h 293688"/>
                <a:gd name="connsiteX49" fmla="*/ 176212 w 338138"/>
                <a:gd name="connsiteY49" fmla="*/ 30957 h 293688"/>
                <a:gd name="connsiteX50" fmla="*/ 207962 w 338138"/>
                <a:gd name="connsiteY50" fmla="*/ 0 h 293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38138" h="293688">
                  <a:moveTo>
                    <a:pt x="276225" y="184150"/>
                  </a:moveTo>
                  <a:cubicBezTo>
                    <a:pt x="249922" y="184150"/>
                    <a:pt x="228600" y="205828"/>
                    <a:pt x="228600" y="232569"/>
                  </a:cubicBezTo>
                  <a:cubicBezTo>
                    <a:pt x="228600" y="259310"/>
                    <a:pt x="249922" y="280988"/>
                    <a:pt x="276225" y="280988"/>
                  </a:cubicBezTo>
                  <a:cubicBezTo>
                    <a:pt x="302528" y="280988"/>
                    <a:pt x="323850" y="259310"/>
                    <a:pt x="323850" y="232569"/>
                  </a:cubicBezTo>
                  <a:cubicBezTo>
                    <a:pt x="323850" y="205828"/>
                    <a:pt x="302528" y="184150"/>
                    <a:pt x="276225" y="184150"/>
                  </a:cubicBezTo>
                  <a:close/>
                  <a:moveTo>
                    <a:pt x="61912" y="184150"/>
                  </a:moveTo>
                  <a:cubicBezTo>
                    <a:pt x="35609" y="184150"/>
                    <a:pt x="14287" y="205828"/>
                    <a:pt x="14287" y="232569"/>
                  </a:cubicBezTo>
                  <a:cubicBezTo>
                    <a:pt x="14287" y="259310"/>
                    <a:pt x="35609" y="280988"/>
                    <a:pt x="61912" y="280988"/>
                  </a:cubicBezTo>
                  <a:cubicBezTo>
                    <a:pt x="88215" y="280988"/>
                    <a:pt x="109537" y="259310"/>
                    <a:pt x="109537" y="232569"/>
                  </a:cubicBezTo>
                  <a:cubicBezTo>
                    <a:pt x="109537" y="205828"/>
                    <a:pt x="88215" y="184150"/>
                    <a:pt x="61912" y="184150"/>
                  </a:cubicBezTo>
                  <a:close/>
                  <a:moveTo>
                    <a:pt x="276225" y="171450"/>
                  </a:moveTo>
                  <a:cubicBezTo>
                    <a:pt x="310419" y="171450"/>
                    <a:pt x="338138" y="198814"/>
                    <a:pt x="338138" y="232569"/>
                  </a:cubicBezTo>
                  <a:cubicBezTo>
                    <a:pt x="338138" y="266324"/>
                    <a:pt x="310419" y="293688"/>
                    <a:pt x="276225" y="293688"/>
                  </a:cubicBezTo>
                  <a:cubicBezTo>
                    <a:pt x="242031" y="293688"/>
                    <a:pt x="214312" y="266324"/>
                    <a:pt x="214312" y="232569"/>
                  </a:cubicBezTo>
                  <a:cubicBezTo>
                    <a:pt x="214312" y="198814"/>
                    <a:pt x="242031" y="171450"/>
                    <a:pt x="276225" y="171450"/>
                  </a:cubicBezTo>
                  <a:close/>
                  <a:moveTo>
                    <a:pt x="61913" y="171450"/>
                  </a:moveTo>
                  <a:cubicBezTo>
                    <a:pt x="96107" y="171450"/>
                    <a:pt x="123826" y="198814"/>
                    <a:pt x="123826" y="232569"/>
                  </a:cubicBezTo>
                  <a:cubicBezTo>
                    <a:pt x="123826" y="266324"/>
                    <a:pt x="96107" y="293688"/>
                    <a:pt x="61913" y="293688"/>
                  </a:cubicBezTo>
                  <a:cubicBezTo>
                    <a:pt x="27719" y="293688"/>
                    <a:pt x="0" y="266324"/>
                    <a:pt x="0" y="232569"/>
                  </a:cubicBezTo>
                  <a:cubicBezTo>
                    <a:pt x="0" y="198814"/>
                    <a:pt x="27719" y="171450"/>
                    <a:pt x="61913" y="171450"/>
                  </a:cubicBezTo>
                  <a:close/>
                  <a:moveTo>
                    <a:pt x="183976" y="71173"/>
                  </a:moveTo>
                  <a:cubicBezTo>
                    <a:pt x="186606" y="71173"/>
                    <a:pt x="187920" y="71173"/>
                    <a:pt x="189235" y="72496"/>
                  </a:cubicBezTo>
                  <a:cubicBezTo>
                    <a:pt x="190550" y="72496"/>
                    <a:pt x="190550" y="72496"/>
                    <a:pt x="191864" y="73819"/>
                  </a:cubicBezTo>
                  <a:cubicBezTo>
                    <a:pt x="194494" y="75141"/>
                    <a:pt x="198438" y="77787"/>
                    <a:pt x="199752" y="81756"/>
                  </a:cubicBezTo>
                  <a:cubicBezTo>
                    <a:pt x="232618" y="110860"/>
                    <a:pt x="232618" y="110860"/>
                    <a:pt x="232618" y="110860"/>
                  </a:cubicBezTo>
                  <a:cubicBezTo>
                    <a:pt x="272058" y="110860"/>
                    <a:pt x="272058" y="110860"/>
                    <a:pt x="272058" y="110860"/>
                  </a:cubicBezTo>
                  <a:cubicBezTo>
                    <a:pt x="278631" y="110860"/>
                    <a:pt x="282575" y="116152"/>
                    <a:pt x="282575" y="122767"/>
                  </a:cubicBezTo>
                  <a:cubicBezTo>
                    <a:pt x="282575" y="129381"/>
                    <a:pt x="278631" y="134673"/>
                    <a:pt x="272058" y="134673"/>
                  </a:cubicBezTo>
                  <a:cubicBezTo>
                    <a:pt x="227360" y="134673"/>
                    <a:pt x="227360" y="134673"/>
                    <a:pt x="227360" y="134673"/>
                  </a:cubicBezTo>
                  <a:cubicBezTo>
                    <a:pt x="224731" y="134673"/>
                    <a:pt x="222101" y="133350"/>
                    <a:pt x="220787" y="130704"/>
                  </a:cubicBezTo>
                  <a:cubicBezTo>
                    <a:pt x="197123" y="109537"/>
                    <a:pt x="197123" y="109537"/>
                    <a:pt x="197123" y="109537"/>
                  </a:cubicBezTo>
                  <a:cubicBezTo>
                    <a:pt x="158998" y="180975"/>
                    <a:pt x="158998" y="180975"/>
                    <a:pt x="158998" y="180975"/>
                  </a:cubicBezTo>
                  <a:cubicBezTo>
                    <a:pt x="158998" y="182298"/>
                    <a:pt x="158998" y="182298"/>
                    <a:pt x="157684" y="182298"/>
                  </a:cubicBezTo>
                  <a:cubicBezTo>
                    <a:pt x="198438" y="208757"/>
                    <a:pt x="198438" y="208757"/>
                    <a:pt x="198438" y="208757"/>
                  </a:cubicBezTo>
                  <a:cubicBezTo>
                    <a:pt x="201067" y="211403"/>
                    <a:pt x="202382" y="214048"/>
                    <a:pt x="203696" y="216694"/>
                  </a:cubicBezTo>
                  <a:cubicBezTo>
                    <a:pt x="203696" y="219340"/>
                    <a:pt x="203696" y="221986"/>
                    <a:pt x="201067" y="224632"/>
                  </a:cubicBezTo>
                  <a:cubicBezTo>
                    <a:pt x="164257" y="278872"/>
                    <a:pt x="164257" y="278872"/>
                    <a:pt x="164257" y="278872"/>
                  </a:cubicBezTo>
                  <a:cubicBezTo>
                    <a:pt x="161627" y="282840"/>
                    <a:pt x="157684" y="284163"/>
                    <a:pt x="155054" y="284163"/>
                  </a:cubicBezTo>
                  <a:cubicBezTo>
                    <a:pt x="152425" y="284163"/>
                    <a:pt x="149796" y="282840"/>
                    <a:pt x="148481" y="281517"/>
                  </a:cubicBezTo>
                  <a:cubicBezTo>
                    <a:pt x="143222" y="278872"/>
                    <a:pt x="141908" y="270934"/>
                    <a:pt x="145852" y="266965"/>
                  </a:cubicBezTo>
                  <a:cubicBezTo>
                    <a:pt x="176089" y="221986"/>
                    <a:pt x="176089" y="221986"/>
                    <a:pt x="176089" y="221986"/>
                  </a:cubicBezTo>
                  <a:cubicBezTo>
                    <a:pt x="128761" y="190236"/>
                    <a:pt x="128761" y="190236"/>
                    <a:pt x="128761" y="190236"/>
                  </a:cubicBezTo>
                  <a:cubicBezTo>
                    <a:pt x="127447" y="190236"/>
                    <a:pt x="127447" y="188913"/>
                    <a:pt x="127447" y="188913"/>
                  </a:cubicBezTo>
                  <a:cubicBezTo>
                    <a:pt x="118244" y="182298"/>
                    <a:pt x="114300" y="170392"/>
                    <a:pt x="119559" y="159808"/>
                  </a:cubicBezTo>
                  <a:cubicBezTo>
                    <a:pt x="161627" y="83079"/>
                    <a:pt x="161627" y="83079"/>
                    <a:pt x="161627" y="83079"/>
                  </a:cubicBezTo>
                  <a:cubicBezTo>
                    <a:pt x="165571" y="73819"/>
                    <a:pt x="174774" y="69850"/>
                    <a:pt x="183976" y="71173"/>
                  </a:cubicBezTo>
                  <a:close/>
                  <a:moveTo>
                    <a:pt x="207962" y="0"/>
                  </a:moveTo>
                  <a:cubicBezTo>
                    <a:pt x="225497" y="0"/>
                    <a:pt x="239712" y="13860"/>
                    <a:pt x="239712" y="30957"/>
                  </a:cubicBezTo>
                  <a:cubicBezTo>
                    <a:pt x="239712" y="48054"/>
                    <a:pt x="225497" y="61914"/>
                    <a:pt x="207962" y="61914"/>
                  </a:cubicBezTo>
                  <a:cubicBezTo>
                    <a:pt x="190427" y="61914"/>
                    <a:pt x="176212" y="48054"/>
                    <a:pt x="176212" y="30957"/>
                  </a:cubicBezTo>
                  <a:cubicBezTo>
                    <a:pt x="176212" y="13860"/>
                    <a:pt x="190427" y="0"/>
                    <a:pt x="20796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29" name="组合 28"/>
          <p:cNvGrpSpPr/>
          <p:nvPr/>
        </p:nvGrpSpPr>
        <p:grpSpPr>
          <a:xfrm>
            <a:off x="3438525" y="3910278"/>
            <a:ext cx="546100" cy="546100"/>
            <a:chOff x="1244600" y="3910278"/>
            <a:chExt cx="546100" cy="546100"/>
          </a:xfrm>
        </p:grpSpPr>
        <p:sp>
          <p:nvSpPr>
            <p:cNvPr id="30" name="矩形: 圆角 29"/>
            <p:cNvSpPr/>
            <p:nvPr/>
          </p:nvSpPr>
          <p:spPr>
            <a:xfrm>
              <a:off x="1244600" y="3910278"/>
              <a:ext cx="546100" cy="546100"/>
            </a:xfrm>
            <a:prstGeom prst="roundRect">
              <a:avLst>
                <a:gd name="adj" fmla="val 15316"/>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1" name="椭圆 16"/>
            <p:cNvSpPr/>
            <p:nvPr/>
          </p:nvSpPr>
          <p:spPr>
            <a:xfrm>
              <a:off x="1382103" y="4005528"/>
              <a:ext cx="271094" cy="355600"/>
            </a:xfrm>
            <a:custGeom>
              <a:avLst/>
              <a:gdLst>
                <a:gd name="connsiteX0" fmla="*/ 32544 w 256064"/>
                <a:gd name="connsiteY0" fmla="*/ 195262 h 335884"/>
                <a:gd name="connsiteX1" fmla="*/ 65088 w 256064"/>
                <a:gd name="connsiteY1" fmla="*/ 227806 h 335884"/>
                <a:gd name="connsiteX2" fmla="*/ 32544 w 256064"/>
                <a:gd name="connsiteY2" fmla="*/ 260350 h 335884"/>
                <a:gd name="connsiteX3" fmla="*/ 0 w 256064"/>
                <a:gd name="connsiteY3" fmla="*/ 227806 h 335884"/>
                <a:gd name="connsiteX4" fmla="*/ 32544 w 256064"/>
                <a:gd name="connsiteY4" fmla="*/ 195262 h 335884"/>
                <a:gd name="connsiteX5" fmla="*/ 133615 w 256064"/>
                <a:gd name="connsiteY5" fmla="*/ 72471 h 335884"/>
                <a:gd name="connsiteX6" fmla="*/ 164042 w 256064"/>
                <a:gd name="connsiteY6" fmla="*/ 81644 h 335884"/>
                <a:gd name="connsiteX7" fmla="*/ 255323 w 256064"/>
                <a:gd name="connsiteY7" fmla="*/ 161580 h 335884"/>
                <a:gd name="connsiteX8" fmla="*/ 216959 w 256064"/>
                <a:gd name="connsiteY8" fmla="*/ 173374 h 335884"/>
                <a:gd name="connsiteX9" fmla="*/ 183886 w 256064"/>
                <a:gd name="connsiteY9" fmla="*/ 130130 h 335884"/>
                <a:gd name="connsiteX10" fmla="*/ 199761 w 256064"/>
                <a:gd name="connsiteY10" fmla="*/ 186479 h 335884"/>
                <a:gd name="connsiteX11" fmla="*/ 198438 w 256064"/>
                <a:gd name="connsiteY11" fmla="*/ 185168 h 335884"/>
                <a:gd name="connsiteX12" fmla="*/ 202407 w 256064"/>
                <a:gd name="connsiteY12" fmla="*/ 202205 h 335884"/>
                <a:gd name="connsiteX13" fmla="*/ 175948 w 256064"/>
                <a:gd name="connsiteY13" fmla="*/ 259864 h 335884"/>
                <a:gd name="connsiteX14" fmla="*/ 235480 w 256064"/>
                <a:gd name="connsiteY14" fmla="*/ 297867 h 335884"/>
                <a:gd name="connsiteX15" fmla="*/ 214313 w 256064"/>
                <a:gd name="connsiteY15" fmla="*/ 331938 h 335884"/>
                <a:gd name="connsiteX16" fmla="*/ 136261 w 256064"/>
                <a:gd name="connsiteY16" fmla="*/ 283452 h 335884"/>
                <a:gd name="connsiteX17" fmla="*/ 129646 w 256064"/>
                <a:gd name="connsiteY17" fmla="*/ 255933 h 335884"/>
                <a:gd name="connsiteX18" fmla="*/ 152136 w 256064"/>
                <a:gd name="connsiteY18" fmla="*/ 216619 h 335884"/>
                <a:gd name="connsiteX19" fmla="*/ 124355 w 256064"/>
                <a:gd name="connsiteY19" fmla="*/ 249380 h 335884"/>
                <a:gd name="connsiteX20" fmla="*/ 123032 w 256064"/>
                <a:gd name="connsiteY20" fmla="*/ 250691 h 335884"/>
                <a:gd name="connsiteX21" fmla="*/ 119063 w 256064"/>
                <a:gd name="connsiteY21" fmla="*/ 269037 h 335884"/>
                <a:gd name="connsiteX22" fmla="*/ 124355 w 256064"/>
                <a:gd name="connsiteY22" fmla="*/ 279520 h 335884"/>
                <a:gd name="connsiteX23" fmla="*/ 95251 w 256064"/>
                <a:gd name="connsiteY23" fmla="*/ 322765 h 335884"/>
                <a:gd name="connsiteX24" fmla="*/ 60855 w 256064"/>
                <a:gd name="connsiteY24" fmla="*/ 303108 h 335884"/>
                <a:gd name="connsiteX25" fmla="*/ 133615 w 256064"/>
                <a:gd name="connsiteY25" fmla="*/ 185168 h 335884"/>
                <a:gd name="connsiteX26" fmla="*/ 124355 w 256064"/>
                <a:gd name="connsiteY26" fmla="*/ 152407 h 335884"/>
                <a:gd name="connsiteX27" fmla="*/ 67469 w 256064"/>
                <a:gd name="connsiteY27" fmla="*/ 189100 h 335884"/>
                <a:gd name="connsiteX28" fmla="*/ 46303 w 256064"/>
                <a:gd name="connsiteY28" fmla="*/ 153718 h 335884"/>
                <a:gd name="connsiteX29" fmla="*/ 111126 w 256064"/>
                <a:gd name="connsiteY29" fmla="*/ 111784 h 335884"/>
                <a:gd name="connsiteX30" fmla="*/ 111126 w 256064"/>
                <a:gd name="connsiteY30" fmla="*/ 110473 h 335884"/>
                <a:gd name="connsiteX31" fmla="*/ 133615 w 256064"/>
                <a:gd name="connsiteY31" fmla="*/ 72471 h 335884"/>
                <a:gd name="connsiteX32" fmla="*/ 142082 w 256064"/>
                <a:gd name="connsiteY32" fmla="*/ 0 h 335884"/>
                <a:gd name="connsiteX33" fmla="*/ 176214 w 256064"/>
                <a:gd name="connsiteY33" fmla="*/ 33338 h 335884"/>
                <a:gd name="connsiteX34" fmla="*/ 142082 w 256064"/>
                <a:gd name="connsiteY34" fmla="*/ 66676 h 335884"/>
                <a:gd name="connsiteX35" fmla="*/ 107950 w 256064"/>
                <a:gd name="connsiteY35" fmla="*/ 33338 h 335884"/>
                <a:gd name="connsiteX36" fmla="*/ 142082 w 256064"/>
                <a:gd name="connsiteY36" fmla="*/ 0 h 3358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56064" h="335884">
                  <a:moveTo>
                    <a:pt x="32544" y="195262"/>
                  </a:moveTo>
                  <a:cubicBezTo>
                    <a:pt x="50518" y="195262"/>
                    <a:pt x="65088" y="209832"/>
                    <a:pt x="65088" y="227806"/>
                  </a:cubicBezTo>
                  <a:cubicBezTo>
                    <a:pt x="65088" y="245780"/>
                    <a:pt x="50518" y="260350"/>
                    <a:pt x="32544" y="260350"/>
                  </a:cubicBezTo>
                  <a:cubicBezTo>
                    <a:pt x="14570" y="260350"/>
                    <a:pt x="0" y="245780"/>
                    <a:pt x="0" y="227806"/>
                  </a:cubicBezTo>
                  <a:cubicBezTo>
                    <a:pt x="0" y="209832"/>
                    <a:pt x="14570" y="195262"/>
                    <a:pt x="32544" y="195262"/>
                  </a:cubicBezTo>
                  <a:close/>
                  <a:moveTo>
                    <a:pt x="133615" y="72471"/>
                  </a:moveTo>
                  <a:cubicBezTo>
                    <a:pt x="145521" y="69850"/>
                    <a:pt x="156105" y="73781"/>
                    <a:pt x="164042" y="81644"/>
                  </a:cubicBezTo>
                  <a:cubicBezTo>
                    <a:pt x="209021" y="89506"/>
                    <a:pt x="244740" y="115715"/>
                    <a:pt x="255323" y="161580"/>
                  </a:cubicBezTo>
                  <a:cubicBezTo>
                    <a:pt x="261938" y="187789"/>
                    <a:pt x="222251" y="198273"/>
                    <a:pt x="216959" y="173374"/>
                  </a:cubicBezTo>
                  <a:cubicBezTo>
                    <a:pt x="211667" y="152407"/>
                    <a:pt x="199761" y="137993"/>
                    <a:pt x="183886" y="130130"/>
                  </a:cubicBezTo>
                  <a:cubicBezTo>
                    <a:pt x="190501" y="149787"/>
                    <a:pt x="195792" y="169443"/>
                    <a:pt x="199761" y="186479"/>
                  </a:cubicBezTo>
                  <a:cubicBezTo>
                    <a:pt x="198438" y="185168"/>
                    <a:pt x="198438" y="185168"/>
                    <a:pt x="198438" y="185168"/>
                  </a:cubicBezTo>
                  <a:cubicBezTo>
                    <a:pt x="202407" y="190410"/>
                    <a:pt x="203730" y="195652"/>
                    <a:pt x="202407" y="202205"/>
                  </a:cubicBezTo>
                  <a:cubicBezTo>
                    <a:pt x="197115" y="221861"/>
                    <a:pt x="186532" y="241518"/>
                    <a:pt x="175948" y="259864"/>
                  </a:cubicBezTo>
                  <a:cubicBezTo>
                    <a:pt x="195792" y="271658"/>
                    <a:pt x="215636" y="283452"/>
                    <a:pt x="235480" y="297867"/>
                  </a:cubicBezTo>
                  <a:cubicBezTo>
                    <a:pt x="256646" y="312281"/>
                    <a:pt x="235480" y="347663"/>
                    <a:pt x="214313" y="331938"/>
                  </a:cubicBezTo>
                  <a:cubicBezTo>
                    <a:pt x="189178" y="314902"/>
                    <a:pt x="162719" y="299177"/>
                    <a:pt x="136261" y="283452"/>
                  </a:cubicBezTo>
                  <a:cubicBezTo>
                    <a:pt x="127001" y="278210"/>
                    <a:pt x="123032" y="265106"/>
                    <a:pt x="129646" y="255933"/>
                  </a:cubicBezTo>
                  <a:cubicBezTo>
                    <a:pt x="137584" y="242828"/>
                    <a:pt x="145521" y="231034"/>
                    <a:pt x="152136" y="216619"/>
                  </a:cubicBezTo>
                  <a:cubicBezTo>
                    <a:pt x="144198" y="227103"/>
                    <a:pt x="132292" y="236276"/>
                    <a:pt x="124355" y="249380"/>
                  </a:cubicBezTo>
                  <a:cubicBezTo>
                    <a:pt x="124355" y="249380"/>
                    <a:pt x="124355" y="249380"/>
                    <a:pt x="123032" y="250691"/>
                  </a:cubicBezTo>
                  <a:cubicBezTo>
                    <a:pt x="119063" y="255933"/>
                    <a:pt x="117740" y="262485"/>
                    <a:pt x="119063" y="269037"/>
                  </a:cubicBezTo>
                  <a:cubicBezTo>
                    <a:pt x="120386" y="272968"/>
                    <a:pt x="121709" y="276900"/>
                    <a:pt x="124355" y="279520"/>
                  </a:cubicBezTo>
                  <a:cubicBezTo>
                    <a:pt x="115094" y="293935"/>
                    <a:pt x="105834" y="308350"/>
                    <a:pt x="95251" y="322765"/>
                  </a:cubicBezTo>
                  <a:cubicBezTo>
                    <a:pt x="80698" y="345042"/>
                    <a:pt x="44980" y="324075"/>
                    <a:pt x="60855" y="303108"/>
                  </a:cubicBezTo>
                  <a:cubicBezTo>
                    <a:pt x="85990" y="265106"/>
                    <a:pt x="111126" y="225792"/>
                    <a:pt x="133615" y="185168"/>
                  </a:cubicBezTo>
                  <a:cubicBezTo>
                    <a:pt x="130969" y="174685"/>
                    <a:pt x="128323" y="162891"/>
                    <a:pt x="124355" y="152407"/>
                  </a:cubicBezTo>
                  <a:cubicBezTo>
                    <a:pt x="107157" y="166822"/>
                    <a:pt x="87313" y="178616"/>
                    <a:pt x="67469" y="189100"/>
                  </a:cubicBezTo>
                  <a:cubicBezTo>
                    <a:pt x="43657" y="200894"/>
                    <a:pt x="23813" y="165512"/>
                    <a:pt x="46303" y="153718"/>
                  </a:cubicBezTo>
                  <a:cubicBezTo>
                    <a:pt x="70115" y="141924"/>
                    <a:pt x="91282" y="127509"/>
                    <a:pt x="111126" y="111784"/>
                  </a:cubicBezTo>
                  <a:cubicBezTo>
                    <a:pt x="111126" y="111784"/>
                    <a:pt x="111126" y="111784"/>
                    <a:pt x="111126" y="110473"/>
                  </a:cubicBezTo>
                  <a:cubicBezTo>
                    <a:pt x="104511" y="94748"/>
                    <a:pt x="117740" y="76402"/>
                    <a:pt x="133615" y="72471"/>
                  </a:cubicBezTo>
                  <a:close/>
                  <a:moveTo>
                    <a:pt x="142082" y="0"/>
                  </a:moveTo>
                  <a:cubicBezTo>
                    <a:pt x="160933" y="0"/>
                    <a:pt x="176214" y="14926"/>
                    <a:pt x="176214" y="33338"/>
                  </a:cubicBezTo>
                  <a:cubicBezTo>
                    <a:pt x="176214" y="51750"/>
                    <a:pt x="160933" y="66676"/>
                    <a:pt x="142082" y="66676"/>
                  </a:cubicBezTo>
                  <a:cubicBezTo>
                    <a:pt x="123231" y="66676"/>
                    <a:pt x="107950" y="51750"/>
                    <a:pt x="107950" y="33338"/>
                  </a:cubicBezTo>
                  <a:cubicBezTo>
                    <a:pt x="107950" y="14926"/>
                    <a:pt x="123231" y="0"/>
                    <a:pt x="14208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Tree>
    <p:extLst>
      <p:ext uri="{BB962C8B-B14F-4D97-AF65-F5344CB8AC3E}">
        <p14:creationId xmlns:p14="http://schemas.microsoft.com/office/powerpoint/2010/main" val="3418221488"/>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238500" y="0"/>
            <a:ext cx="5715000" cy="32956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3819339" y="1337889"/>
            <a:ext cx="4553321" cy="1384995"/>
          </a:xfrm>
          <a:prstGeom prst="rect">
            <a:avLst/>
          </a:prstGeom>
        </p:spPr>
        <p:txBody>
          <a:bodyPr wrap="square">
            <a:spAutoFit/>
          </a:bodyPr>
          <a:lstStyle/>
          <a:p>
            <a:pPr algn="ctr">
              <a:lnSpc>
                <a:spcPct val="120000"/>
              </a:lnSpc>
            </a:pPr>
            <a:r>
              <a:rPr lang="zh-CN" altLang="en-US" sz="1400" dirty="0">
                <a:solidFill>
                  <a:schemeClr val="bg1"/>
                </a:solidFill>
              </a:rPr>
              <a:t>用户可以在投影仪或者计算机上进行演示，也可以将演示文稿打印出来，制作成胶片，以便应用到更广泛的领域中。利用</a:t>
            </a:r>
            <a:r>
              <a:rPr lang="en-US" altLang="zh-CN" sz="1400" dirty="0">
                <a:solidFill>
                  <a:schemeClr val="bg1"/>
                </a:solidFill>
              </a:rPr>
              <a:t>Microsoft Office PowerPoint</a:t>
            </a:r>
            <a:r>
              <a:rPr lang="zh-CN" altLang="en-US" sz="1400" dirty="0">
                <a:solidFill>
                  <a:schemeClr val="bg1"/>
                </a:solidFill>
              </a:rPr>
              <a:t>不仅可以创建演示文稿，还可以在互联网上召开面对面会议、远程会议或在网上给观众展示演示文稿</a:t>
            </a:r>
          </a:p>
        </p:txBody>
      </p:sp>
      <p:sp>
        <p:nvSpPr>
          <p:cNvPr id="9" name="矩形 8"/>
          <p:cNvSpPr/>
          <p:nvPr/>
        </p:nvSpPr>
        <p:spPr>
          <a:xfrm>
            <a:off x="4291806" y="542925"/>
            <a:ext cx="3608387" cy="632353"/>
          </a:xfrm>
          <a:prstGeom prst="rect">
            <a:avLst/>
          </a:prstGeom>
        </p:spPr>
        <p:txBody>
          <a:bodyPr wrap="square">
            <a:spAutoFit/>
          </a:bodyPr>
          <a:lstStyle/>
          <a:p>
            <a:pPr algn="ctr">
              <a:lnSpc>
                <a:spcPct val="120000"/>
              </a:lnSpc>
            </a:pPr>
            <a:r>
              <a:rPr lang="zh-CN" altLang="en-US" sz="3200" b="1" dirty="0">
                <a:solidFill>
                  <a:schemeClr val="bg1"/>
                </a:solidFill>
              </a:rPr>
              <a:t>标题文字添加</a:t>
            </a:r>
          </a:p>
        </p:txBody>
      </p:sp>
      <p:pic>
        <p:nvPicPr>
          <p:cNvPr id="4" name="图片占位符 3"/>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16667" r="16667"/>
          <a:stretch>
            <a:fillRect/>
          </a:stretch>
        </p:blipFill>
        <p:spPr/>
      </p:pic>
      <p:pic>
        <p:nvPicPr>
          <p:cNvPr id="6" name="图片占位符 5"/>
          <p:cNvPicPr>
            <a:picLocks noGrp="1" noChangeAspect="1"/>
          </p:cNvPicPr>
          <p:nvPr>
            <p:ph type="pic" sz="quarter" idx="11"/>
          </p:nvPr>
        </p:nvPicPr>
        <p:blipFill>
          <a:blip r:embed="rId4">
            <a:extLst>
              <a:ext uri="{28A0092B-C50C-407E-A947-70E740481C1C}">
                <a14:useLocalDpi xmlns:a14="http://schemas.microsoft.com/office/drawing/2010/main" val="0"/>
              </a:ext>
            </a:extLst>
          </a:blip>
          <a:srcRect l="29839" r="29839"/>
          <a:stretch>
            <a:fillRect/>
          </a:stretch>
        </p:blipFill>
        <p:spPr/>
      </p:pic>
      <p:pic>
        <p:nvPicPr>
          <p:cNvPr id="13" name="图片占位符 12"/>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t="5563" b="5563"/>
          <a:stretch>
            <a:fillRect/>
          </a:stretch>
        </p:blipFill>
        <p:spPr/>
      </p:pic>
    </p:spTree>
    <p:extLst>
      <p:ext uri="{BB962C8B-B14F-4D97-AF65-F5344CB8AC3E}">
        <p14:creationId xmlns:p14="http://schemas.microsoft.com/office/powerpoint/2010/main" val="1358779750"/>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占位符 2"/>
          <p:cNvPicPr>
            <a:picLocks noGrp="1" noChangeAspect="1"/>
          </p:cNvPicPr>
          <p:nvPr>
            <p:ph type="pic" sz="quarter" idx="15"/>
          </p:nvPr>
        </p:nvPicPr>
        <p:blipFill>
          <a:blip r:embed="rId3">
            <a:extLst>
              <a:ext uri="{28A0092B-C50C-407E-A947-70E740481C1C}">
                <a14:useLocalDpi xmlns:a14="http://schemas.microsoft.com/office/drawing/2010/main" val="0"/>
              </a:ext>
            </a:extLst>
          </a:blip>
          <a:srcRect t="20179" b="20179"/>
          <a:stretch>
            <a:fillRect/>
          </a:stretch>
        </p:blipFill>
        <p:spPr/>
      </p:pic>
      <p:sp>
        <p:nvSpPr>
          <p:cNvPr id="8" name="矩形 7"/>
          <p:cNvSpPr/>
          <p:nvPr/>
        </p:nvSpPr>
        <p:spPr>
          <a:xfrm>
            <a:off x="3048000" y="272475"/>
            <a:ext cx="6096000" cy="584775"/>
          </a:xfrm>
          <a:prstGeom prst="rect">
            <a:avLst/>
          </a:prstGeom>
        </p:spPr>
        <p:txBody>
          <a:bodyPr>
            <a:spAutoFit/>
          </a:bodyPr>
          <a:lstStyle/>
          <a:p>
            <a:pPr algn="ctr"/>
            <a:r>
              <a:rPr lang="zh-CN" altLang="en-US" sz="3200" b="1" dirty="0">
                <a:solidFill>
                  <a:schemeClr val="bg1"/>
                </a:solidFill>
              </a:rPr>
              <a:t>标题文字添加</a:t>
            </a:r>
          </a:p>
        </p:txBody>
      </p:sp>
      <p:sp>
        <p:nvSpPr>
          <p:cNvPr id="9" name="矩形 8"/>
          <p:cNvSpPr/>
          <p:nvPr/>
        </p:nvSpPr>
        <p:spPr>
          <a:xfrm>
            <a:off x="3652819" y="883294"/>
            <a:ext cx="4886361" cy="27699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200" u="none" strike="noStrike" kern="1200" cap="none" spc="0" normalizeH="0" baseline="0" noProof="0" dirty="0">
                <a:ln>
                  <a:noFill/>
                </a:ln>
                <a:solidFill>
                  <a:schemeClr val="bg1"/>
                </a:solidFill>
                <a:effectLst/>
                <a:uLnTx/>
                <a:uFillTx/>
                <a:ea typeface="等线" panose="02010600030101010101" pitchFamily="2" charset="-122"/>
                <a:cs typeface="+mn-cs"/>
              </a:rPr>
              <a:t>THIS TEMPLATE DESIGNED FOR FEI ER SHE JI</a:t>
            </a:r>
            <a:endParaRPr kumimoji="0" lang="zh-CN" altLang="en-US" sz="1200" u="none" strike="noStrike" kern="1200" cap="none" spc="0" normalizeH="0" baseline="0" noProof="0" dirty="0">
              <a:ln>
                <a:noFill/>
              </a:ln>
              <a:solidFill>
                <a:schemeClr val="bg1"/>
              </a:solidFill>
              <a:effectLst/>
              <a:uLnTx/>
              <a:uFillTx/>
              <a:ea typeface="等线" panose="02010600030101010101" pitchFamily="2" charset="-122"/>
              <a:cs typeface="+mn-cs"/>
            </a:endParaRPr>
          </a:p>
        </p:txBody>
      </p:sp>
      <p:sp>
        <p:nvSpPr>
          <p:cNvPr id="10" name="矩形 9"/>
          <p:cNvSpPr/>
          <p:nvPr/>
        </p:nvSpPr>
        <p:spPr>
          <a:xfrm>
            <a:off x="857251" y="5146327"/>
            <a:ext cx="2000250" cy="867930"/>
          </a:xfrm>
          <a:prstGeom prst="rect">
            <a:avLst/>
          </a:prstGeom>
        </p:spPr>
        <p:txBody>
          <a:bodyPr wrap="square">
            <a:spAutoFit/>
          </a:bodyPr>
          <a:lstStyle/>
          <a:p>
            <a:pPr algn="ctr">
              <a:lnSpc>
                <a:spcPct val="120000"/>
              </a:lnSpc>
            </a:pPr>
            <a:r>
              <a:rPr lang="zh-CN" altLang="en-US" sz="1400" dirty="0">
                <a:solidFill>
                  <a:schemeClr val="tx1">
                    <a:lumMod val="50000"/>
                    <a:lumOff val="50000"/>
                  </a:schemeClr>
                </a:solidFill>
              </a:rPr>
              <a:t>用户可以在投影仪或者计算机上进行演示也可以将演示文稿打印出来</a:t>
            </a:r>
          </a:p>
        </p:txBody>
      </p:sp>
      <p:sp>
        <p:nvSpPr>
          <p:cNvPr id="11" name="矩形 10"/>
          <p:cNvSpPr/>
          <p:nvPr/>
        </p:nvSpPr>
        <p:spPr>
          <a:xfrm>
            <a:off x="2976563" y="5146327"/>
            <a:ext cx="2000250" cy="845616"/>
          </a:xfrm>
          <a:prstGeom prst="rect">
            <a:avLst/>
          </a:prstGeom>
        </p:spPr>
        <p:txBody>
          <a:bodyPr wrap="square">
            <a:spAutoFit/>
          </a:bodyPr>
          <a:lstStyle/>
          <a:p>
            <a:pPr algn="ctr">
              <a:lnSpc>
                <a:spcPct val="120000"/>
              </a:lnSpc>
            </a:pPr>
            <a:r>
              <a:rPr lang="zh-CN" altLang="en-US" sz="1400" dirty="0">
                <a:solidFill>
                  <a:schemeClr val="tx1">
                    <a:lumMod val="50000"/>
                    <a:lumOff val="50000"/>
                  </a:schemeClr>
                </a:solidFill>
              </a:rPr>
              <a:t>用户可以在投影仪或者计算机上进行演示也可以将演示文稿打印出来</a:t>
            </a:r>
          </a:p>
        </p:txBody>
      </p:sp>
      <p:sp>
        <p:nvSpPr>
          <p:cNvPr id="12" name="矩形 11"/>
          <p:cNvSpPr/>
          <p:nvPr/>
        </p:nvSpPr>
        <p:spPr>
          <a:xfrm>
            <a:off x="5095875" y="5146327"/>
            <a:ext cx="2000250" cy="845616"/>
          </a:xfrm>
          <a:prstGeom prst="rect">
            <a:avLst/>
          </a:prstGeom>
        </p:spPr>
        <p:txBody>
          <a:bodyPr wrap="square">
            <a:spAutoFit/>
          </a:bodyPr>
          <a:lstStyle/>
          <a:p>
            <a:pPr algn="ctr">
              <a:lnSpc>
                <a:spcPct val="120000"/>
              </a:lnSpc>
            </a:pPr>
            <a:r>
              <a:rPr lang="zh-CN" altLang="en-US" sz="1400" dirty="0">
                <a:solidFill>
                  <a:schemeClr val="tx1">
                    <a:lumMod val="50000"/>
                    <a:lumOff val="50000"/>
                  </a:schemeClr>
                </a:solidFill>
              </a:rPr>
              <a:t>用户可以在投影仪或者计算机上进行演示也可以将演示文稿打印出来</a:t>
            </a:r>
          </a:p>
        </p:txBody>
      </p:sp>
      <p:sp>
        <p:nvSpPr>
          <p:cNvPr id="13" name="矩形 12"/>
          <p:cNvSpPr/>
          <p:nvPr/>
        </p:nvSpPr>
        <p:spPr>
          <a:xfrm>
            <a:off x="7215187" y="5146327"/>
            <a:ext cx="2000250" cy="845616"/>
          </a:xfrm>
          <a:prstGeom prst="rect">
            <a:avLst/>
          </a:prstGeom>
        </p:spPr>
        <p:txBody>
          <a:bodyPr wrap="square">
            <a:spAutoFit/>
          </a:bodyPr>
          <a:lstStyle/>
          <a:p>
            <a:pPr algn="ctr">
              <a:lnSpc>
                <a:spcPct val="120000"/>
              </a:lnSpc>
            </a:pPr>
            <a:r>
              <a:rPr lang="zh-CN" altLang="en-US" sz="1400" dirty="0">
                <a:solidFill>
                  <a:schemeClr val="tx1">
                    <a:lumMod val="50000"/>
                    <a:lumOff val="50000"/>
                  </a:schemeClr>
                </a:solidFill>
              </a:rPr>
              <a:t>用户可以在投影仪或者计算机上进行演示也可以将演示文稿打印出来</a:t>
            </a:r>
          </a:p>
        </p:txBody>
      </p:sp>
      <p:sp>
        <p:nvSpPr>
          <p:cNvPr id="14" name="矩形 13"/>
          <p:cNvSpPr/>
          <p:nvPr/>
        </p:nvSpPr>
        <p:spPr>
          <a:xfrm>
            <a:off x="9334499" y="5146327"/>
            <a:ext cx="2000250" cy="845616"/>
          </a:xfrm>
          <a:prstGeom prst="rect">
            <a:avLst/>
          </a:prstGeom>
        </p:spPr>
        <p:txBody>
          <a:bodyPr wrap="square">
            <a:spAutoFit/>
          </a:bodyPr>
          <a:lstStyle/>
          <a:p>
            <a:pPr algn="ctr">
              <a:lnSpc>
                <a:spcPct val="120000"/>
              </a:lnSpc>
            </a:pPr>
            <a:r>
              <a:rPr lang="zh-CN" altLang="en-US" sz="1400" dirty="0">
                <a:solidFill>
                  <a:schemeClr val="tx1">
                    <a:lumMod val="50000"/>
                    <a:lumOff val="50000"/>
                  </a:schemeClr>
                </a:solidFill>
              </a:rPr>
              <a:t>用户可以在投影仪或者计算机上进行演示也可以将演示文稿打印出来</a:t>
            </a:r>
          </a:p>
        </p:txBody>
      </p:sp>
      <p:pic>
        <p:nvPicPr>
          <p:cNvPr id="5" name="图片占位符 4"/>
          <p:cNvPicPr>
            <a:picLocks noGrp="1" noChangeAspect="1"/>
          </p:cNvPicPr>
          <p:nvPr>
            <p:ph type="pic" sz="quarter" idx="10"/>
          </p:nvPr>
        </p:nvPicPr>
        <p:blipFill>
          <a:blip r:embed="rId4" cstate="print">
            <a:extLst>
              <a:ext uri="{28A0092B-C50C-407E-A947-70E740481C1C}">
                <a14:useLocalDpi xmlns:a14="http://schemas.microsoft.com/office/drawing/2010/main" val="0"/>
              </a:ext>
            </a:extLst>
          </a:blip>
          <a:srcRect t="3728" b="3728"/>
          <a:stretch>
            <a:fillRect/>
          </a:stretch>
        </p:blipFill>
        <p:spPr>
          <a:ln w="19050">
            <a:solidFill>
              <a:schemeClr val="bg1"/>
            </a:solidFill>
          </a:ln>
        </p:spPr>
      </p:pic>
      <p:pic>
        <p:nvPicPr>
          <p:cNvPr id="22" name="图片占位符 21"/>
          <p:cNvPicPr>
            <a:picLocks noGrp="1" noChangeAspect="1"/>
          </p:cNvPicPr>
          <p:nvPr>
            <p:ph type="pic" sz="quarter" idx="12"/>
          </p:nvPr>
        </p:nvPicPr>
        <p:blipFill>
          <a:blip r:embed="rId5" cstate="print">
            <a:extLst>
              <a:ext uri="{28A0092B-C50C-407E-A947-70E740481C1C}">
                <a14:useLocalDpi xmlns:a14="http://schemas.microsoft.com/office/drawing/2010/main" val="0"/>
              </a:ext>
            </a:extLst>
          </a:blip>
          <a:srcRect l="21156" r="21156"/>
          <a:stretch>
            <a:fillRect/>
          </a:stretch>
        </p:blipFill>
        <p:spPr>
          <a:ln w="19050">
            <a:solidFill>
              <a:schemeClr val="bg1"/>
            </a:solidFill>
          </a:ln>
        </p:spPr>
      </p:pic>
      <p:pic>
        <p:nvPicPr>
          <p:cNvPr id="24" name="图片占位符 23"/>
          <p:cNvPicPr>
            <a:picLocks noGrp="1" noChangeAspect="1"/>
          </p:cNvPicPr>
          <p:nvPr>
            <p:ph type="pic" sz="quarter" idx="13"/>
          </p:nvPr>
        </p:nvPicPr>
        <p:blipFill>
          <a:blip r:embed="rId6" cstate="print">
            <a:extLst>
              <a:ext uri="{28A0092B-C50C-407E-A947-70E740481C1C}">
                <a14:useLocalDpi xmlns:a14="http://schemas.microsoft.com/office/drawing/2010/main" val="0"/>
              </a:ext>
            </a:extLst>
          </a:blip>
          <a:srcRect l="24076" r="24076"/>
          <a:stretch>
            <a:fillRect/>
          </a:stretch>
        </p:blipFill>
        <p:spPr>
          <a:ln w="19050">
            <a:solidFill>
              <a:schemeClr val="bg1"/>
            </a:solidFill>
          </a:ln>
        </p:spPr>
      </p:pic>
      <p:pic>
        <p:nvPicPr>
          <p:cNvPr id="26" name="图片占位符 25"/>
          <p:cNvPicPr>
            <a:picLocks noGrp="1" noChangeAspect="1"/>
          </p:cNvPicPr>
          <p:nvPr>
            <p:ph type="pic" sz="quarter" idx="14"/>
          </p:nvPr>
        </p:nvPicPr>
        <p:blipFill>
          <a:blip r:embed="rId7" cstate="print">
            <a:extLst>
              <a:ext uri="{28A0092B-C50C-407E-A947-70E740481C1C}">
                <a14:useLocalDpi xmlns:a14="http://schemas.microsoft.com/office/drawing/2010/main" val="0"/>
              </a:ext>
            </a:extLst>
          </a:blip>
          <a:srcRect t="2744" b="2744"/>
          <a:stretch>
            <a:fillRect/>
          </a:stretch>
        </p:blipFill>
        <p:spPr>
          <a:ln w="19050">
            <a:solidFill>
              <a:schemeClr val="bg1"/>
            </a:solidFill>
          </a:ln>
        </p:spPr>
      </p:pic>
      <p:pic>
        <p:nvPicPr>
          <p:cNvPr id="30" name="图片占位符 29"/>
          <p:cNvPicPr>
            <a:picLocks noGrp="1" noChangeAspect="1"/>
          </p:cNvPicPr>
          <p:nvPr>
            <p:ph type="pic" sz="quarter" idx="11"/>
          </p:nvPr>
        </p:nvPicPr>
        <p:blipFill>
          <a:blip r:embed="rId8" cstate="print">
            <a:extLst>
              <a:ext uri="{28A0092B-C50C-407E-A947-70E740481C1C}">
                <a14:useLocalDpi xmlns:a14="http://schemas.microsoft.com/office/drawing/2010/main" val="0"/>
              </a:ext>
            </a:extLst>
          </a:blip>
          <a:srcRect l="25939" r="25939"/>
          <a:stretch>
            <a:fillRect/>
          </a:stretch>
        </p:blipFill>
        <p:spPr>
          <a:ln w="19050">
            <a:solidFill>
              <a:schemeClr val="bg1"/>
            </a:solidFill>
          </a:ln>
        </p:spPr>
      </p:pic>
    </p:spTree>
    <p:extLst>
      <p:ext uri="{BB962C8B-B14F-4D97-AF65-F5344CB8AC3E}">
        <p14:creationId xmlns:p14="http://schemas.microsoft.com/office/powerpoint/2010/main" val="566369116"/>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57325" y="4495801"/>
            <a:ext cx="9277350" cy="1498601"/>
            <a:chOff x="1466850" y="3618647"/>
            <a:chExt cx="9277350" cy="1028890"/>
          </a:xfrm>
          <a:solidFill>
            <a:schemeClr val="bg1">
              <a:lumMod val="95000"/>
            </a:schemeClr>
          </a:solidFill>
        </p:grpSpPr>
        <p:sp>
          <p:nvSpPr>
            <p:cNvPr id="9" name="矩形 8"/>
            <p:cNvSpPr/>
            <p:nvPr/>
          </p:nvSpPr>
          <p:spPr>
            <a:xfrm>
              <a:off x="1466850" y="3618647"/>
              <a:ext cx="4133850" cy="10288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6610350" y="3618647"/>
              <a:ext cx="4133850" cy="10288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1457325" y="4495800"/>
            <a:ext cx="9277350" cy="190500"/>
            <a:chOff x="1466850" y="2114550"/>
            <a:chExt cx="9277350" cy="2628900"/>
          </a:xfrm>
          <a:solidFill>
            <a:schemeClr val="tx1"/>
          </a:solidFill>
        </p:grpSpPr>
        <p:sp>
          <p:nvSpPr>
            <p:cNvPr id="6" name="矩形 5"/>
            <p:cNvSpPr/>
            <p:nvPr/>
          </p:nvSpPr>
          <p:spPr>
            <a:xfrm>
              <a:off x="1466850" y="2114550"/>
              <a:ext cx="4133850" cy="26289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6610350" y="2114550"/>
              <a:ext cx="4133850" cy="26289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 name="矩形 10"/>
          <p:cNvSpPr/>
          <p:nvPr/>
        </p:nvSpPr>
        <p:spPr>
          <a:xfrm>
            <a:off x="1930400" y="5029301"/>
            <a:ext cx="3187700" cy="609398"/>
          </a:xfrm>
          <a:prstGeom prst="rect">
            <a:avLst/>
          </a:prstGeom>
        </p:spPr>
        <p:txBody>
          <a:bodyPr wrap="square">
            <a:spAutoFit/>
          </a:bodyPr>
          <a:lstStyle/>
          <a:p>
            <a:pPr algn="ctr">
              <a:lnSpc>
                <a:spcPct val="120000"/>
              </a:lnSpc>
            </a:pPr>
            <a:r>
              <a:rPr lang="zh-CN" altLang="en-US" sz="1400" dirty="0">
                <a:solidFill>
                  <a:schemeClr val="tx1">
                    <a:lumMod val="50000"/>
                    <a:lumOff val="50000"/>
                  </a:schemeClr>
                </a:solidFill>
              </a:rPr>
              <a:t>用户可以在投影仪或者计算机上进行演示也可以将演示文稿打印出来</a:t>
            </a:r>
          </a:p>
        </p:txBody>
      </p:sp>
      <p:sp>
        <p:nvSpPr>
          <p:cNvPr id="12" name="矩形 11"/>
          <p:cNvSpPr/>
          <p:nvPr/>
        </p:nvSpPr>
        <p:spPr>
          <a:xfrm>
            <a:off x="7073900" y="5029301"/>
            <a:ext cx="3187700" cy="609398"/>
          </a:xfrm>
          <a:prstGeom prst="rect">
            <a:avLst/>
          </a:prstGeom>
        </p:spPr>
        <p:txBody>
          <a:bodyPr wrap="square">
            <a:spAutoFit/>
          </a:bodyPr>
          <a:lstStyle/>
          <a:p>
            <a:pPr algn="ctr">
              <a:lnSpc>
                <a:spcPct val="120000"/>
              </a:lnSpc>
            </a:pPr>
            <a:r>
              <a:rPr lang="zh-CN" altLang="en-US" sz="1400" dirty="0">
                <a:solidFill>
                  <a:schemeClr val="tx1">
                    <a:lumMod val="50000"/>
                    <a:lumOff val="50000"/>
                  </a:schemeClr>
                </a:solidFill>
              </a:rPr>
              <a:t>用户可以在投影仪或者计算机上进行演示也可以将演示文稿打印出来</a:t>
            </a:r>
          </a:p>
        </p:txBody>
      </p:sp>
      <p:sp>
        <p:nvSpPr>
          <p:cNvPr id="13" name="矩形 12"/>
          <p:cNvSpPr/>
          <p:nvPr/>
        </p:nvSpPr>
        <p:spPr>
          <a:xfrm>
            <a:off x="3048000" y="272475"/>
            <a:ext cx="6096000" cy="584775"/>
          </a:xfrm>
          <a:prstGeom prst="rect">
            <a:avLst/>
          </a:prstGeom>
        </p:spPr>
        <p:txBody>
          <a:bodyPr>
            <a:spAutoFit/>
          </a:bodyPr>
          <a:lstStyle/>
          <a:p>
            <a:pPr algn="ctr"/>
            <a:r>
              <a:rPr lang="zh-CN" altLang="en-US" sz="3200" b="1" dirty="0">
                <a:solidFill>
                  <a:schemeClr val="tx1">
                    <a:lumMod val="65000"/>
                    <a:lumOff val="35000"/>
                  </a:schemeClr>
                </a:solidFill>
              </a:rPr>
              <a:t>标题文字添加</a:t>
            </a:r>
          </a:p>
        </p:txBody>
      </p:sp>
      <p:sp>
        <p:nvSpPr>
          <p:cNvPr id="14" name="矩形 13"/>
          <p:cNvSpPr/>
          <p:nvPr/>
        </p:nvSpPr>
        <p:spPr>
          <a:xfrm>
            <a:off x="3652819" y="883294"/>
            <a:ext cx="4886361" cy="27699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200" u="none" strike="noStrike" kern="1200" cap="none" spc="0" normalizeH="0" baseline="0" noProof="0" dirty="0">
                <a:ln>
                  <a:noFill/>
                </a:ln>
                <a:solidFill>
                  <a:schemeClr val="bg1">
                    <a:lumMod val="65000"/>
                  </a:schemeClr>
                </a:solidFill>
                <a:effectLst/>
                <a:uLnTx/>
                <a:uFillTx/>
                <a:ea typeface="等线" panose="02010600030101010101" pitchFamily="2" charset="-122"/>
                <a:cs typeface="+mn-cs"/>
              </a:rPr>
              <a:t>THIS TEMPLATE DESIGNED FOR FEI ER SHE JI</a:t>
            </a:r>
            <a:endParaRPr kumimoji="0" lang="zh-CN" altLang="en-US" sz="1200" u="none" strike="noStrike" kern="1200" cap="none" spc="0" normalizeH="0" baseline="0" noProof="0" dirty="0">
              <a:ln>
                <a:noFill/>
              </a:ln>
              <a:solidFill>
                <a:schemeClr val="bg1">
                  <a:lumMod val="65000"/>
                </a:schemeClr>
              </a:solidFill>
              <a:effectLst/>
              <a:uLnTx/>
              <a:uFillTx/>
              <a:ea typeface="等线" panose="02010600030101010101" pitchFamily="2" charset="-122"/>
              <a:cs typeface="+mn-cs"/>
            </a:endParaRPr>
          </a:p>
        </p:txBody>
      </p:sp>
      <p:pic>
        <p:nvPicPr>
          <p:cNvPr id="3" name="图片占位符 2"/>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t="2171" b="2171"/>
          <a:stretch>
            <a:fillRect/>
          </a:stretch>
        </p:blipFill>
        <p:spPr/>
      </p:pic>
      <p:pic>
        <p:nvPicPr>
          <p:cNvPr id="17" name="图片占位符 16"/>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t="2319" b="2319"/>
          <a:stretch>
            <a:fillRect/>
          </a:stretch>
        </p:blipFill>
        <p:spPr/>
      </p:pic>
    </p:spTree>
    <p:extLst>
      <p:ext uri="{BB962C8B-B14F-4D97-AF65-F5344CB8AC3E}">
        <p14:creationId xmlns:p14="http://schemas.microsoft.com/office/powerpoint/2010/main" val="2913526229"/>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503481" y="2214189"/>
            <a:ext cx="3776419" cy="1643527"/>
          </a:xfrm>
          <a:prstGeom prst="rect">
            <a:avLst/>
          </a:prstGeom>
        </p:spPr>
        <p:txBody>
          <a:bodyPr wrap="square">
            <a:spAutoFit/>
          </a:bodyPr>
          <a:lstStyle/>
          <a:p>
            <a:pPr algn="just">
              <a:lnSpc>
                <a:spcPct val="120000"/>
              </a:lnSpc>
            </a:pPr>
            <a:r>
              <a:rPr lang="zh-CN" altLang="en-US" sz="1400" dirty="0">
                <a:solidFill>
                  <a:schemeClr val="bg1"/>
                </a:solidFill>
              </a:rPr>
              <a:t>用户可以在投影仪或者计算机上进行演示，也可以将演示文稿打印出来，制作成胶片，以便应用到更广泛的领域中。利用</a:t>
            </a:r>
            <a:r>
              <a:rPr lang="en-US" altLang="zh-CN" sz="1400" dirty="0">
                <a:solidFill>
                  <a:schemeClr val="bg1"/>
                </a:solidFill>
              </a:rPr>
              <a:t>Microsoft Office PowerPoint</a:t>
            </a:r>
            <a:r>
              <a:rPr lang="zh-CN" altLang="en-US" sz="1400" dirty="0">
                <a:solidFill>
                  <a:schemeClr val="bg1"/>
                </a:solidFill>
              </a:rPr>
              <a:t>不仅可以创建演示文稿，还可以在互联网上召开面对面会议、远程会议或在网上给观众展示演示文稿</a:t>
            </a:r>
          </a:p>
        </p:txBody>
      </p:sp>
      <p:sp>
        <p:nvSpPr>
          <p:cNvPr id="9" name="矩形 8"/>
          <p:cNvSpPr/>
          <p:nvPr/>
        </p:nvSpPr>
        <p:spPr>
          <a:xfrm>
            <a:off x="503481" y="1419225"/>
            <a:ext cx="3608387" cy="683264"/>
          </a:xfrm>
          <a:prstGeom prst="rect">
            <a:avLst/>
          </a:prstGeom>
        </p:spPr>
        <p:txBody>
          <a:bodyPr wrap="square">
            <a:spAutoFit/>
          </a:bodyPr>
          <a:lstStyle/>
          <a:p>
            <a:pPr algn="just">
              <a:lnSpc>
                <a:spcPct val="120000"/>
              </a:lnSpc>
            </a:pPr>
            <a:r>
              <a:rPr lang="zh-CN" altLang="en-US" sz="3200" b="1" dirty="0">
                <a:solidFill>
                  <a:schemeClr val="bg1"/>
                </a:solidFill>
              </a:rPr>
              <a:t>标题文字添加</a:t>
            </a:r>
          </a:p>
        </p:txBody>
      </p:sp>
      <p:grpSp>
        <p:nvGrpSpPr>
          <p:cNvPr id="30" name="组合 29"/>
          <p:cNvGrpSpPr/>
          <p:nvPr/>
        </p:nvGrpSpPr>
        <p:grpSpPr>
          <a:xfrm>
            <a:off x="670168" y="4405578"/>
            <a:ext cx="546100" cy="546100"/>
            <a:chOff x="1244600" y="3910278"/>
            <a:chExt cx="546100" cy="546100"/>
          </a:xfrm>
        </p:grpSpPr>
        <p:sp>
          <p:nvSpPr>
            <p:cNvPr id="31" name="矩形: 圆角 30"/>
            <p:cNvSpPr/>
            <p:nvPr/>
          </p:nvSpPr>
          <p:spPr>
            <a:xfrm>
              <a:off x="1244600" y="3910278"/>
              <a:ext cx="546100" cy="546100"/>
            </a:xfrm>
            <a:prstGeom prst="roundRect">
              <a:avLst>
                <a:gd name="adj" fmla="val 15316"/>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2" name="椭圆 11"/>
            <p:cNvSpPr/>
            <p:nvPr/>
          </p:nvSpPr>
          <p:spPr>
            <a:xfrm>
              <a:off x="1339850" y="4060524"/>
              <a:ext cx="355600" cy="245608"/>
            </a:xfrm>
            <a:custGeom>
              <a:avLst/>
              <a:gdLst>
                <a:gd name="connsiteX0" fmla="*/ 86351 w 338138"/>
                <a:gd name="connsiteY0" fmla="*/ 195590 h 233547"/>
                <a:gd name="connsiteX1" fmla="*/ 121518 w 338138"/>
                <a:gd name="connsiteY1" fmla="*/ 208996 h 233547"/>
                <a:gd name="connsiteX2" fmla="*/ 169069 w 338138"/>
                <a:gd name="connsiteY2" fmla="*/ 207704 h 233547"/>
                <a:gd name="connsiteX3" fmla="*/ 236432 w 338138"/>
                <a:gd name="connsiteY3" fmla="*/ 208996 h 233547"/>
                <a:gd name="connsiteX4" fmla="*/ 285304 w 338138"/>
                <a:gd name="connsiteY4" fmla="*/ 208996 h 233547"/>
                <a:gd name="connsiteX5" fmla="*/ 338138 w 338138"/>
                <a:gd name="connsiteY5" fmla="*/ 208996 h 233547"/>
                <a:gd name="connsiteX6" fmla="*/ 327571 w 338138"/>
                <a:gd name="connsiteY6" fmla="*/ 219333 h 233547"/>
                <a:gd name="connsiteX7" fmla="*/ 291908 w 338138"/>
                <a:gd name="connsiteY7" fmla="*/ 221918 h 233547"/>
                <a:gd name="connsiteX8" fmla="*/ 257566 w 338138"/>
                <a:gd name="connsiteY8" fmla="*/ 233547 h 233547"/>
                <a:gd name="connsiteX9" fmla="*/ 225866 w 338138"/>
                <a:gd name="connsiteY9" fmla="*/ 219333 h 233547"/>
                <a:gd name="connsiteX10" fmla="*/ 175673 w 338138"/>
                <a:gd name="connsiteY10" fmla="*/ 220625 h 233547"/>
                <a:gd name="connsiteX11" fmla="*/ 110952 w 338138"/>
                <a:gd name="connsiteY11" fmla="*/ 219333 h 233547"/>
                <a:gd name="connsiteX12" fmla="*/ 59438 w 338138"/>
                <a:gd name="connsiteY12" fmla="*/ 219333 h 233547"/>
                <a:gd name="connsiteX13" fmla="*/ 0 w 338138"/>
                <a:gd name="connsiteY13" fmla="*/ 219333 h 233547"/>
                <a:gd name="connsiteX14" fmla="*/ 10567 w 338138"/>
                <a:gd name="connsiteY14" fmla="*/ 208996 h 233547"/>
                <a:gd name="connsiteX15" fmla="*/ 54155 w 338138"/>
                <a:gd name="connsiteY15" fmla="*/ 206412 h 233547"/>
                <a:gd name="connsiteX16" fmla="*/ 86351 w 338138"/>
                <a:gd name="connsiteY16" fmla="*/ 195590 h 233547"/>
                <a:gd name="connsiteX17" fmla="*/ 86351 w 338138"/>
                <a:gd name="connsiteY17" fmla="*/ 149766 h 233547"/>
                <a:gd name="connsiteX18" fmla="*/ 121518 w 338138"/>
                <a:gd name="connsiteY18" fmla="*/ 163080 h 233547"/>
                <a:gd name="connsiteX19" fmla="*/ 169069 w 338138"/>
                <a:gd name="connsiteY19" fmla="*/ 161781 h 233547"/>
                <a:gd name="connsiteX20" fmla="*/ 236432 w 338138"/>
                <a:gd name="connsiteY20" fmla="*/ 163080 h 233547"/>
                <a:gd name="connsiteX21" fmla="*/ 285304 w 338138"/>
                <a:gd name="connsiteY21" fmla="*/ 164378 h 233547"/>
                <a:gd name="connsiteX22" fmla="*/ 338138 w 338138"/>
                <a:gd name="connsiteY22" fmla="*/ 163080 h 233547"/>
                <a:gd name="connsiteX23" fmla="*/ 327571 w 338138"/>
                <a:gd name="connsiteY23" fmla="*/ 173470 h 233547"/>
                <a:gd name="connsiteX24" fmla="*/ 291908 w 338138"/>
                <a:gd name="connsiteY24" fmla="*/ 177367 h 233547"/>
                <a:gd name="connsiteX25" fmla="*/ 257566 w 338138"/>
                <a:gd name="connsiteY25" fmla="*/ 189057 h 233547"/>
                <a:gd name="connsiteX26" fmla="*/ 225866 w 338138"/>
                <a:gd name="connsiteY26" fmla="*/ 173470 h 233547"/>
                <a:gd name="connsiteX27" fmla="*/ 175673 w 338138"/>
                <a:gd name="connsiteY27" fmla="*/ 174769 h 233547"/>
                <a:gd name="connsiteX28" fmla="*/ 110952 w 338138"/>
                <a:gd name="connsiteY28" fmla="*/ 173470 h 233547"/>
                <a:gd name="connsiteX29" fmla="*/ 59438 w 338138"/>
                <a:gd name="connsiteY29" fmla="*/ 174769 h 233547"/>
                <a:gd name="connsiteX30" fmla="*/ 0 w 338138"/>
                <a:gd name="connsiteY30" fmla="*/ 173470 h 233547"/>
                <a:gd name="connsiteX31" fmla="*/ 10567 w 338138"/>
                <a:gd name="connsiteY31" fmla="*/ 163080 h 233547"/>
                <a:gd name="connsiteX32" fmla="*/ 54155 w 338138"/>
                <a:gd name="connsiteY32" fmla="*/ 161781 h 233547"/>
                <a:gd name="connsiteX33" fmla="*/ 86351 w 338138"/>
                <a:gd name="connsiteY33" fmla="*/ 149766 h 233547"/>
                <a:gd name="connsiteX34" fmla="*/ 86351 w 338138"/>
                <a:gd name="connsiteY34" fmla="*/ 106097 h 233547"/>
                <a:gd name="connsiteX35" fmla="*/ 121518 w 338138"/>
                <a:gd name="connsiteY35" fmla="*/ 119279 h 233547"/>
                <a:gd name="connsiteX36" fmla="*/ 169069 w 338138"/>
                <a:gd name="connsiteY36" fmla="*/ 117944 h 233547"/>
                <a:gd name="connsiteX37" fmla="*/ 236432 w 338138"/>
                <a:gd name="connsiteY37" fmla="*/ 119279 h 233547"/>
                <a:gd name="connsiteX38" fmla="*/ 285304 w 338138"/>
                <a:gd name="connsiteY38" fmla="*/ 120614 h 233547"/>
                <a:gd name="connsiteX39" fmla="*/ 338138 w 338138"/>
                <a:gd name="connsiteY39" fmla="*/ 119279 h 233547"/>
                <a:gd name="connsiteX40" fmla="*/ 327571 w 338138"/>
                <a:gd name="connsiteY40" fmla="*/ 129959 h 233547"/>
                <a:gd name="connsiteX41" fmla="*/ 291908 w 338138"/>
                <a:gd name="connsiteY41" fmla="*/ 133964 h 233547"/>
                <a:gd name="connsiteX42" fmla="*/ 257566 w 338138"/>
                <a:gd name="connsiteY42" fmla="*/ 145978 h 233547"/>
                <a:gd name="connsiteX43" fmla="*/ 225866 w 338138"/>
                <a:gd name="connsiteY43" fmla="*/ 129959 h 233547"/>
                <a:gd name="connsiteX44" fmla="*/ 175673 w 338138"/>
                <a:gd name="connsiteY44" fmla="*/ 131294 h 233547"/>
                <a:gd name="connsiteX45" fmla="*/ 110952 w 338138"/>
                <a:gd name="connsiteY45" fmla="*/ 129959 h 233547"/>
                <a:gd name="connsiteX46" fmla="*/ 59438 w 338138"/>
                <a:gd name="connsiteY46" fmla="*/ 131294 h 233547"/>
                <a:gd name="connsiteX47" fmla="*/ 0 w 338138"/>
                <a:gd name="connsiteY47" fmla="*/ 129959 h 233547"/>
                <a:gd name="connsiteX48" fmla="*/ 10567 w 338138"/>
                <a:gd name="connsiteY48" fmla="*/ 119279 h 233547"/>
                <a:gd name="connsiteX49" fmla="*/ 54155 w 338138"/>
                <a:gd name="connsiteY49" fmla="*/ 117944 h 233547"/>
                <a:gd name="connsiteX50" fmla="*/ 86351 w 338138"/>
                <a:gd name="connsiteY50" fmla="*/ 106097 h 233547"/>
                <a:gd name="connsiteX51" fmla="*/ 139442 w 338138"/>
                <a:gd name="connsiteY51" fmla="*/ 12700 h 233547"/>
                <a:gd name="connsiteX52" fmla="*/ 215815 w 338138"/>
                <a:gd name="connsiteY52" fmla="*/ 53446 h 233547"/>
                <a:gd name="connsiteX53" fmla="*/ 251368 w 338138"/>
                <a:gd name="connsiteY53" fmla="*/ 84991 h 233547"/>
                <a:gd name="connsiteX54" fmla="*/ 254001 w 338138"/>
                <a:gd name="connsiteY54" fmla="*/ 116537 h 233547"/>
                <a:gd name="connsiteX55" fmla="*/ 211864 w 338138"/>
                <a:gd name="connsiteY55" fmla="*/ 95506 h 233547"/>
                <a:gd name="connsiteX56" fmla="*/ 124958 w 338138"/>
                <a:gd name="connsiteY56" fmla="*/ 107336 h 233547"/>
                <a:gd name="connsiteX57" fmla="*/ 189479 w 338138"/>
                <a:gd name="connsiteY57" fmla="*/ 73162 h 233547"/>
                <a:gd name="connsiteX58" fmla="*/ 143393 w 338138"/>
                <a:gd name="connsiteY58" fmla="*/ 46874 h 233547"/>
                <a:gd name="connsiteX59" fmla="*/ 107840 w 338138"/>
                <a:gd name="connsiteY59" fmla="*/ 74476 h 233547"/>
                <a:gd name="connsiteX60" fmla="*/ 84138 w 338138"/>
                <a:gd name="connsiteY60" fmla="*/ 62647 h 233547"/>
                <a:gd name="connsiteX61" fmla="*/ 139442 w 338138"/>
                <a:gd name="connsiteY61" fmla="*/ 12700 h 233547"/>
                <a:gd name="connsiteX62" fmla="*/ 263525 w 338138"/>
                <a:gd name="connsiteY62" fmla="*/ 0 h 233547"/>
                <a:gd name="connsiteX63" fmla="*/ 301625 w 338138"/>
                <a:gd name="connsiteY63" fmla="*/ 36513 h 233547"/>
                <a:gd name="connsiteX64" fmla="*/ 263525 w 338138"/>
                <a:gd name="connsiteY64" fmla="*/ 73026 h 233547"/>
                <a:gd name="connsiteX65" fmla="*/ 225425 w 338138"/>
                <a:gd name="connsiteY65" fmla="*/ 36513 h 233547"/>
                <a:gd name="connsiteX66" fmla="*/ 263525 w 338138"/>
                <a:gd name="connsiteY66" fmla="*/ 0 h 233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338138" h="233547">
                  <a:moveTo>
                    <a:pt x="86351" y="195590"/>
                  </a:moveTo>
                  <a:cubicBezTo>
                    <a:pt x="97743" y="194459"/>
                    <a:pt x="109631" y="197367"/>
                    <a:pt x="121518" y="208996"/>
                  </a:cubicBezTo>
                  <a:cubicBezTo>
                    <a:pt x="136048" y="223210"/>
                    <a:pt x="147935" y="218041"/>
                    <a:pt x="169069" y="207704"/>
                  </a:cubicBezTo>
                  <a:cubicBezTo>
                    <a:pt x="187561" y="197366"/>
                    <a:pt x="211336" y="185737"/>
                    <a:pt x="236432" y="208996"/>
                  </a:cubicBezTo>
                  <a:cubicBezTo>
                    <a:pt x="252283" y="224502"/>
                    <a:pt x="265491" y="219333"/>
                    <a:pt x="285304" y="208996"/>
                  </a:cubicBezTo>
                  <a:cubicBezTo>
                    <a:pt x="301154" y="201243"/>
                    <a:pt x="319646" y="190906"/>
                    <a:pt x="338138" y="208996"/>
                  </a:cubicBezTo>
                  <a:cubicBezTo>
                    <a:pt x="338138" y="208996"/>
                    <a:pt x="338138" y="208996"/>
                    <a:pt x="327571" y="219333"/>
                  </a:cubicBezTo>
                  <a:cubicBezTo>
                    <a:pt x="318325" y="208996"/>
                    <a:pt x="309079" y="214165"/>
                    <a:pt x="291908" y="221918"/>
                  </a:cubicBezTo>
                  <a:cubicBezTo>
                    <a:pt x="282662" y="227086"/>
                    <a:pt x="270775" y="233547"/>
                    <a:pt x="257566" y="233547"/>
                  </a:cubicBezTo>
                  <a:cubicBezTo>
                    <a:pt x="246999" y="233547"/>
                    <a:pt x="236432" y="229671"/>
                    <a:pt x="225866" y="219333"/>
                  </a:cubicBezTo>
                  <a:cubicBezTo>
                    <a:pt x="210015" y="203827"/>
                    <a:pt x="196807" y="210288"/>
                    <a:pt x="175673" y="220625"/>
                  </a:cubicBezTo>
                  <a:cubicBezTo>
                    <a:pt x="157181" y="229671"/>
                    <a:pt x="133406" y="241300"/>
                    <a:pt x="110952" y="219333"/>
                  </a:cubicBezTo>
                  <a:cubicBezTo>
                    <a:pt x="95101" y="203827"/>
                    <a:pt x="81893" y="210288"/>
                    <a:pt x="59438" y="219333"/>
                  </a:cubicBezTo>
                  <a:cubicBezTo>
                    <a:pt x="42267" y="228378"/>
                    <a:pt x="19813" y="238716"/>
                    <a:pt x="0" y="219333"/>
                  </a:cubicBezTo>
                  <a:cubicBezTo>
                    <a:pt x="0" y="219333"/>
                    <a:pt x="0" y="219333"/>
                    <a:pt x="10567" y="208996"/>
                  </a:cubicBezTo>
                  <a:cubicBezTo>
                    <a:pt x="22454" y="220625"/>
                    <a:pt x="34342" y="215457"/>
                    <a:pt x="54155" y="206412"/>
                  </a:cubicBezTo>
                  <a:cubicBezTo>
                    <a:pt x="64061" y="201889"/>
                    <a:pt x="74958" y="196720"/>
                    <a:pt x="86351" y="195590"/>
                  </a:cubicBezTo>
                  <a:close/>
                  <a:moveTo>
                    <a:pt x="86351" y="149766"/>
                  </a:moveTo>
                  <a:cubicBezTo>
                    <a:pt x="97743" y="148467"/>
                    <a:pt x="109631" y="151390"/>
                    <a:pt x="121518" y="163080"/>
                  </a:cubicBezTo>
                  <a:cubicBezTo>
                    <a:pt x="136048" y="177367"/>
                    <a:pt x="147935" y="172172"/>
                    <a:pt x="169069" y="161781"/>
                  </a:cubicBezTo>
                  <a:cubicBezTo>
                    <a:pt x="187561" y="152689"/>
                    <a:pt x="211336" y="139700"/>
                    <a:pt x="236432" y="163080"/>
                  </a:cubicBezTo>
                  <a:cubicBezTo>
                    <a:pt x="252283" y="179965"/>
                    <a:pt x="265491" y="174769"/>
                    <a:pt x="285304" y="164378"/>
                  </a:cubicBezTo>
                  <a:cubicBezTo>
                    <a:pt x="301154" y="155286"/>
                    <a:pt x="319646" y="146194"/>
                    <a:pt x="338138" y="163080"/>
                  </a:cubicBezTo>
                  <a:cubicBezTo>
                    <a:pt x="338138" y="163080"/>
                    <a:pt x="338138" y="163080"/>
                    <a:pt x="327571" y="173470"/>
                  </a:cubicBezTo>
                  <a:cubicBezTo>
                    <a:pt x="318325" y="164378"/>
                    <a:pt x="309079" y="168275"/>
                    <a:pt x="291908" y="177367"/>
                  </a:cubicBezTo>
                  <a:cubicBezTo>
                    <a:pt x="282662" y="182563"/>
                    <a:pt x="270775" y="189057"/>
                    <a:pt x="257566" y="189057"/>
                  </a:cubicBezTo>
                  <a:cubicBezTo>
                    <a:pt x="246999" y="189057"/>
                    <a:pt x="236432" y="185160"/>
                    <a:pt x="225866" y="173470"/>
                  </a:cubicBezTo>
                  <a:cubicBezTo>
                    <a:pt x="210015" y="159183"/>
                    <a:pt x="196807" y="164378"/>
                    <a:pt x="175673" y="174769"/>
                  </a:cubicBezTo>
                  <a:cubicBezTo>
                    <a:pt x="157181" y="183861"/>
                    <a:pt x="133406" y="196850"/>
                    <a:pt x="110952" y="173470"/>
                  </a:cubicBezTo>
                  <a:cubicBezTo>
                    <a:pt x="95101" y="159183"/>
                    <a:pt x="81893" y="164378"/>
                    <a:pt x="59438" y="174769"/>
                  </a:cubicBezTo>
                  <a:cubicBezTo>
                    <a:pt x="42267" y="182563"/>
                    <a:pt x="19813" y="192953"/>
                    <a:pt x="0" y="173470"/>
                  </a:cubicBezTo>
                  <a:cubicBezTo>
                    <a:pt x="0" y="173470"/>
                    <a:pt x="0" y="173470"/>
                    <a:pt x="10567" y="163080"/>
                  </a:cubicBezTo>
                  <a:cubicBezTo>
                    <a:pt x="22454" y="174769"/>
                    <a:pt x="34342" y="170873"/>
                    <a:pt x="54155" y="161781"/>
                  </a:cubicBezTo>
                  <a:cubicBezTo>
                    <a:pt x="64061" y="156585"/>
                    <a:pt x="74958" y="151065"/>
                    <a:pt x="86351" y="149766"/>
                  </a:cubicBezTo>
                  <a:close/>
                  <a:moveTo>
                    <a:pt x="86351" y="106097"/>
                  </a:moveTo>
                  <a:cubicBezTo>
                    <a:pt x="97743" y="104928"/>
                    <a:pt x="109631" y="107932"/>
                    <a:pt x="121518" y="119279"/>
                  </a:cubicBezTo>
                  <a:cubicBezTo>
                    <a:pt x="136048" y="133964"/>
                    <a:pt x="147935" y="128624"/>
                    <a:pt x="169069" y="117944"/>
                  </a:cubicBezTo>
                  <a:cubicBezTo>
                    <a:pt x="187561" y="108600"/>
                    <a:pt x="211336" y="95250"/>
                    <a:pt x="236432" y="119279"/>
                  </a:cubicBezTo>
                  <a:cubicBezTo>
                    <a:pt x="252283" y="136634"/>
                    <a:pt x="265491" y="131294"/>
                    <a:pt x="285304" y="120614"/>
                  </a:cubicBezTo>
                  <a:cubicBezTo>
                    <a:pt x="301154" y="111269"/>
                    <a:pt x="319646" y="101925"/>
                    <a:pt x="338138" y="119279"/>
                  </a:cubicBezTo>
                  <a:cubicBezTo>
                    <a:pt x="338138" y="119279"/>
                    <a:pt x="338138" y="119279"/>
                    <a:pt x="327571" y="129959"/>
                  </a:cubicBezTo>
                  <a:cubicBezTo>
                    <a:pt x="318325" y="120614"/>
                    <a:pt x="309079" y="124619"/>
                    <a:pt x="291908" y="133964"/>
                  </a:cubicBezTo>
                  <a:cubicBezTo>
                    <a:pt x="282662" y="139304"/>
                    <a:pt x="270775" y="145978"/>
                    <a:pt x="257566" y="145978"/>
                  </a:cubicBezTo>
                  <a:cubicBezTo>
                    <a:pt x="246999" y="145978"/>
                    <a:pt x="236432" y="141973"/>
                    <a:pt x="225866" y="129959"/>
                  </a:cubicBezTo>
                  <a:cubicBezTo>
                    <a:pt x="210015" y="115274"/>
                    <a:pt x="196807" y="120614"/>
                    <a:pt x="175673" y="131294"/>
                  </a:cubicBezTo>
                  <a:cubicBezTo>
                    <a:pt x="157181" y="141973"/>
                    <a:pt x="133406" y="153988"/>
                    <a:pt x="110952" y="129959"/>
                  </a:cubicBezTo>
                  <a:cubicBezTo>
                    <a:pt x="95101" y="115274"/>
                    <a:pt x="81893" y="120614"/>
                    <a:pt x="59438" y="131294"/>
                  </a:cubicBezTo>
                  <a:cubicBezTo>
                    <a:pt x="42267" y="139304"/>
                    <a:pt x="19813" y="149983"/>
                    <a:pt x="0" y="129959"/>
                  </a:cubicBezTo>
                  <a:cubicBezTo>
                    <a:pt x="0" y="129959"/>
                    <a:pt x="0" y="129959"/>
                    <a:pt x="10567" y="119279"/>
                  </a:cubicBezTo>
                  <a:cubicBezTo>
                    <a:pt x="22454" y="131294"/>
                    <a:pt x="34342" y="127289"/>
                    <a:pt x="54155" y="117944"/>
                  </a:cubicBezTo>
                  <a:cubicBezTo>
                    <a:pt x="64061" y="112604"/>
                    <a:pt x="74958" y="107265"/>
                    <a:pt x="86351" y="106097"/>
                  </a:cubicBezTo>
                  <a:close/>
                  <a:moveTo>
                    <a:pt x="139442" y="12700"/>
                  </a:moveTo>
                  <a:cubicBezTo>
                    <a:pt x="139442" y="12700"/>
                    <a:pt x="139442" y="12700"/>
                    <a:pt x="215815" y="53446"/>
                  </a:cubicBezTo>
                  <a:cubicBezTo>
                    <a:pt x="215815" y="53446"/>
                    <a:pt x="215815" y="53446"/>
                    <a:pt x="251368" y="84991"/>
                  </a:cubicBezTo>
                  <a:cubicBezTo>
                    <a:pt x="251368" y="84991"/>
                    <a:pt x="251368" y="84991"/>
                    <a:pt x="254001" y="116537"/>
                  </a:cubicBezTo>
                  <a:cubicBezTo>
                    <a:pt x="254001" y="116537"/>
                    <a:pt x="238200" y="98135"/>
                    <a:pt x="211864" y="95506"/>
                  </a:cubicBezTo>
                  <a:cubicBezTo>
                    <a:pt x="169728" y="92878"/>
                    <a:pt x="135492" y="134938"/>
                    <a:pt x="124958" y="107336"/>
                  </a:cubicBezTo>
                  <a:cubicBezTo>
                    <a:pt x="131542" y="100764"/>
                    <a:pt x="189479" y="73162"/>
                    <a:pt x="189479" y="73162"/>
                  </a:cubicBezTo>
                  <a:cubicBezTo>
                    <a:pt x="189479" y="73162"/>
                    <a:pt x="189479" y="73162"/>
                    <a:pt x="143393" y="46874"/>
                  </a:cubicBezTo>
                  <a:lnTo>
                    <a:pt x="107840" y="74476"/>
                  </a:lnTo>
                  <a:cubicBezTo>
                    <a:pt x="107840" y="74476"/>
                    <a:pt x="107840" y="74476"/>
                    <a:pt x="84138" y="62647"/>
                  </a:cubicBezTo>
                  <a:cubicBezTo>
                    <a:pt x="84138" y="62647"/>
                    <a:pt x="84138" y="62647"/>
                    <a:pt x="139442" y="12700"/>
                  </a:cubicBezTo>
                  <a:close/>
                  <a:moveTo>
                    <a:pt x="263525" y="0"/>
                  </a:moveTo>
                  <a:cubicBezTo>
                    <a:pt x="284567" y="0"/>
                    <a:pt x="301625" y="16347"/>
                    <a:pt x="301625" y="36513"/>
                  </a:cubicBezTo>
                  <a:cubicBezTo>
                    <a:pt x="301625" y="56679"/>
                    <a:pt x="284567" y="73026"/>
                    <a:pt x="263525" y="73026"/>
                  </a:cubicBezTo>
                  <a:cubicBezTo>
                    <a:pt x="242483" y="73026"/>
                    <a:pt x="225425" y="56679"/>
                    <a:pt x="225425" y="36513"/>
                  </a:cubicBezTo>
                  <a:cubicBezTo>
                    <a:pt x="225425" y="16347"/>
                    <a:pt x="242483" y="0"/>
                    <a:pt x="26352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33" name="组合 32"/>
          <p:cNvGrpSpPr/>
          <p:nvPr/>
        </p:nvGrpSpPr>
        <p:grpSpPr>
          <a:xfrm>
            <a:off x="1384543" y="4405578"/>
            <a:ext cx="546100" cy="546100"/>
            <a:chOff x="1244600" y="3910278"/>
            <a:chExt cx="546100" cy="546100"/>
          </a:xfrm>
        </p:grpSpPr>
        <p:sp>
          <p:nvSpPr>
            <p:cNvPr id="34" name="矩形: 圆角 33"/>
            <p:cNvSpPr/>
            <p:nvPr/>
          </p:nvSpPr>
          <p:spPr>
            <a:xfrm>
              <a:off x="1244600" y="3910278"/>
              <a:ext cx="546100" cy="546100"/>
            </a:xfrm>
            <a:prstGeom prst="roundRect">
              <a:avLst>
                <a:gd name="adj" fmla="val 15316"/>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5" name="椭圆 14"/>
            <p:cNvSpPr/>
            <p:nvPr/>
          </p:nvSpPr>
          <p:spPr>
            <a:xfrm>
              <a:off x="1339850" y="4006362"/>
              <a:ext cx="355600" cy="353931"/>
            </a:xfrm>
            <a:custGeom>
              <a:avLst/>
              <a:gdLst>
                <a:gd name="connsiteX0" fmla="*/ 233362 w 338137"/>
                <a:gd name="connsiteY0" fmla="*/ 173038 h 336551"/>
                <a:gd name="connsiteX1" fmla="*/ 338137 w 338137"/>
                <a:gd name="connsiteY1" fmla="*/ 173038 h 336551"/>
                <a:gd name="connsiteX2" fmla="*/ 285087 w 338137"/>
                <a:gd name="connsiteY2" fmla="*/ 290513 h 336551"/>
                <a:gd name="connsiteX3" fmla="*/ 283760 w 338137"/>
                <a:gd name="connsiteY3" fmla="*/ 289193 h 336551"/>
                <a:gd name="connsiteX4" fmla="*/ 281108 w 338137"/>
                <a:gd name="connsiteY4" fmla="*/ 285233 h 336551"/>
                <a:gd name="connsiteX5" fmla="*/ 278455 w 338137"/>
                <a:gd name="connsiteY5" fmla="*/ 282594 h 336551"/>
                <a:gd name="connsiteX6" fmla="*/ 275803 w 338137"/>
                <a:gd name="connsiteY6" fmla="*/ 279954 h 336551"/>
                <a:gd name="connsiteX7" fmla="*/ 271824 w 338137"/>
                <a:gd name="connsiteY7" fmla="*/ 275994 h 336551"/>
                <a:gd name="connsiteX8" fmla="*/ 269171 w 338137"/>
                <a:gd name="connsiteY8" fmla="*/ 272034 h 336551"/>
                <a:gd name="connsiteX9" fmla="*/ 266519 w 338137"/>
                <a:gd name="connsiteY9" fmla="*/ 269394 h 336551"/>
                <a:gd name="connsiteX10" fmla="*/ 263866 w 338137"/>
                <a:gd name="connsiteY10" fmla="*/ 265434 h 336551"/>
                <a:gd name="connsiteX11" fmla="*/ 261214 w 338137"/>
                <a:gd name="connsiteY11" fmla="*/ 261474 h 336551"/>
                <a:gd name="connsiteX12" fmla="*/ 259888 w 338137"/>
                <a:gd name="connsiteY12" fmla="*/ 258835 h 336551"/>
                <a:gd name="connsiteX13" fmla="*/ 257235 w 338137"/>
                <a:gd name="connsiteY13" fmla="*/ 254875 h 336551"/>
                <a:gd name="connsiteX14" fmla="*/ 254583 w 338137"/>
                <a:gd name="connsiteY14" fmla="*/ 250915 h 336551"/>
                <a:gd name="connsiteX15" fmla="*/ 253256 w 338137"/>
                <a:gd name="connsiteY15" fmla="*/ 246955 h 336551"/>
                <a:gd name="connsiteX16" fmla="*/ 250604 w 338137"/>
                <a:gd name="connsiteY16" fmla="*/ 242995 h 336551"/>
                <a:gd name="connsiteX17" fmla="*/ 249277 w 338137"/>
                <a:gd name="connsiteY17" fmla="*/ 239035 h 336551"/>
                <a:gd name="connsiteX18" fmla="*/ 246625 w 338137"/>
                <a:gd name="connsiteY18" fmla="*/ 235076 h 336551"/>
                <a:gd name="connsiteX19" fmla="*/ 245299 w 338137"/>
                <a:gd name="connsiteY19" fmla="*/ 231116 h 336551"/>
                <a:gd name="connsiteX20" fmla="*/ 243972 w 338137"/>
                <a:gd name="connsiteY20" fmla="*/ 227156 h 336551"/>
                <a:gd name="connsiteX21" fmla="*/ 242646 w 338137"/>
                <a:gd name="connsiteY21" fmla="*/ 223196 h 336551"/>
                <a:gd name="connsiteX22" fmla="*/ 241320 w 338137"/>
                <a:gd name="connsiteY22" fmla="*/ 219236 h 336551"/>
                <a:gd name="connsiteX23" fmla="*/ 239994 w 338137"/>
                <a:gd name="connsiteY23" fmla="*/ 213957 h 336551"/>
                <a:gd name="connsiteX24" fmla="*/ 238667 w 338137"/>
                <a:gd name="connsiteY24" fmla="*/ 211317 h 336551"/>
                <a:gd name="connsiteX25" fmla="*/ 237341 w 338137"/>
                <a:gd name="connsiteY25" fmla="*/ 206037 h 336551"/>
                <a:gd name="connsiteX26" fmla="*/ 236015 w 338137"/>
                <a:gd name="connsiteY26" fmla="*/ 202077 h 336551"/>
                <a:gd name="connsiteX27" fmla="*/ 236015 w 338137"/>
                <a:gd name="connsiteY27" fmla="*/ 198117 h 336551"/>
                <a:gd name="connsiteX28" fmla="*/ 234689 w 338137"/>
                <a:gd name="connsiteY28" fmla="*/ 194157 h 336551"/>
                <a:gd name="connsiteX29" fmla="*/ 234689 w 338137"/>
                <a:gd name="connsiteY29" fmla="*/ 188878 h 336551"/>
                <a:gd name="connsiteX30" fmla="*/ 233362 w 338137"/>
                <a:gd name="connsiteY30" fmla="*/ 184918 h 336551"/>
                <a:gd name="connsiteX31" fmla="*/ 233362 w 338137"/>
                <a:gd name="connsiteY31" fmla="*/ 179638 h 336551"/>
                <a:gd name="connsiteX32" fmla="*/ 233362 w 338137"/>
                <a:gd name="connsiteY32" fmla="*/ 176998 h 336551"/>
                <a:gd name="connsiteX33" fmla="*/ 233362 w 338137"/>
                <a:gd name="connsiteY33" fmla="*/ 173038 h 336551"/>
                <a:gd name="connsiteX34" fmla="*/ 117203 w 338137"/>
                <a:gd name="connsiteY34" fmla="*/ 173038 h 336551"/>
                <a:gd name="connsiteX35" fmla="*/ 164596 w 338137"/>
                <a:gd name="connsiteY35" fmla="*/ 173038 h 336551"/>
                <a:gd name="connsiteX36" fmla="*/ 164596 w 338137"/>
                <a:gd name="connsiteY36" fmla="*/ 335233 h 336551"/>
                <a:gd name="connsiteX37" fmla="*/ 175128 w 338137"/>
                <a:gd name="connsiteY37" fmla="*/ 335233 h 336551"/>
                <a:gd name="connsiteX38" fmla="*/ 175128 w 338137"/>
                <a:gd name="connsiteY38" fmla="*/ 173038 h 336551"/>
                <a:gd name="connsiteX39" fmla="*/ 222520 w 338137"/>
                <a:gd name="connsiteY39" fmla="*/ 173038 h 336551"/>
                <a:gd name="connsiteX40" fmla="*/ 222520 w 338137"/>
                <a:gd name="connsiteY40" fmla="*/ 176994 h 336551"/>
                <a:gd name="connsiteX41" fmla="*/ 222520 w 338137"/>
                <a:gd name="connsiteY41" fmla="*/ 179632 h 336551"/>
                <a:gd name="connsiteX42" fmla="*/ 223837 w 338137"/>
                <a:gd name="connsiteY42" fmla="*/ 186225 h 336551"/>
                <a:gd name="connsiteX43" fmla="*/ 223837 w 338137"/>
                <a:gd name="connsiteY43" fmla="*/ 190181 h 336551"/>
                <a:gd name="connsiteX44" fmla="*/ 223837 w 338137"/>
                <a:gd name="connsiteY44" fmla="*/ 195455 h 336551"/>
                <a:gd name="connsiteX45" fmla="*/ 225153 w 338137"/>
                <a:gd name="connsiteY45" fmla="*/ 199411 h 336551"/>
                <a:gd name="connsiteX46" fmla="*/ 226470 w 338137"/>
                <a:gd name="connsiteY46" fmla="*/ 204686 h 336551"/>
                <a:gd name="connsiteX47" fmla="*/ 226470 w 338137"/>
                <a:gd name="connsiteY47" fmla="*/ 208642 h 336551"/>
                <a:gd name="connsiteX48" fmla="*/ 227786 w 338137"/>
                <a:gd name="connsiteY48" fmla="*/ 213916 h 336551"/>
                <a:gd name="connsiteX49" fmla="*/ 229103 w 338137"/>
                <a:gd name="connsiteY49" fmla="*/ 217872 h 336551"/>
                <a:gd name="connsiteX50" fmla="*/ 230419 w 338137"/>
                <a:gd name="connsiteY50" fmla="*/ 223147 h 336551"/>
                <a:gd name="connsiteX51" fmla="*/ 231736 w 338137"/>
                <a:gd name="connsiteY51" fmla="*/ 227103 h 336551"/>
                <a:gd name="connsiteX52" fmla="*/ 234369 w 338137"/>
                <a:gd name="connsiteY52" fmla="*/ 231059 h 336551"/>
                <a:gd name="connsiteX53" fmla="*/ 235685 w 338137"/>
                <a:gd name="connsiteY53" fmla="*/ 235015 h 336551"/>
                <a:gd name="connsiteX54" fmla="*/ 237002 w 338137"/>
                <a:gd name="connsiteY54" fmla="*/ 240290 h 336551"/>
                <a:gd name="connsiteX55" fmla="*/ 239635 w 338137"/>
                <a:gd name="connsiteY55" fmla="*/ 244246 h 336551"/>
                <a:gd name="connsiteX56" fmla="*/ 240951 w 338137"/>
                <a:gd name="connsiteY56" fmla="*/ 248201 h 336551"/>
                <a:gd name="connsiteX57" fmla="*/ 243584 w 338137"/>
                <a:gd name="connsiteY57" fmla="*/ 252157 h 336551"/>
                <a:gd name="connsiteX58" fmla="*/ 246217 w 338137"/>
                <a:gd name="connsiteY58" fmla="*/ 256113 h 336551"/>
                <a:gd name="connsiteX59" fmla="*/ 247534 w 338137"/>
                <a:gd name="connsiteY59" fmla="*/ 260069 h 336551"/>
                <a:gd name="connsiteX60" fmla="*/ 250167 w 338137"/>
                <a:gd name="connsiteY60" fmla="*/ 264025 h 336551"/>
                <a:gd name="connsiteX61" fmla="*/ 252799 w 338137"/>
                <a:gd name="connsiteY61" fmla="*/ 267981 h 336551"/>
                <a:gd name="connsiteX62" fmla="*/ 255432 w 338137"/>
                <a:gd name="connsiteY62" fmla="*/ 271937 h 336551"/>
                <a:gd name="connsiteX63" fmla="*/ 258065 w 338137"/>
                <a:gd name="connsiteY63" fmla="*/ 275893 h 336551"/>
                <a:gd name="connsiteX64" fmla="*/ 260698 w 338137"/>
                <a:gd name="connsiteY64" fmla="*/ 279849 h 336551"/>
                <a:gd name="connsiteX65" fmla="*/ 263331 w 338137"/>
                <a:gd name="connsiteY65" fmla="*/ 282486 h 336551"/>
                <a:gd name="connsiteX66" fmla="*/ 267281 w 338137"/>
                <a:gd name="connsiteY66" fmla="*/ 286442 h 336551"/>
                <a:gd name="connsiteX67" fmla="*/ 269913 w 338137"/>
                <a:gd name="connsiteY67" fmla="*/ 290398 h 336551"/>
                <a:gd name="connsiteX68" fmla="*/ 273863 w 338137"/>
                <a:gd name="connsiteY68" fmla="*/ 293036 h 336551"/>
                <a:gd name="connsiteX69" fmla="*/ 276496 w 338137"/>
                <a:gd name="connsiteY69" fmla="*/ 296992 h 336551"/>
                <a:gd name="connsiteX70" fmla="*/ 277812 w 338137"/>
                <a:gd name="connsiteY70" fmla="*/ 298310 h 336551"/>
                <a:gd name="connsiteX71" fmla="*/ 169862 w 338137"/>
                <a:gd name="connsiteY71" fmla="*/ 336551 h 336551"/>
                <a:gd name="connsiteX72" fmla="*/ 61912 w 338137"/>
                <a:gd name="connsiteY72" fmla="*/ 298310 h 336551"/>
                <a:gd name="connsiteX73" fmla="*/ 63228 w 338137"/>
                <a:gd name="connsiteY73" fmla="*/ 296992 h 336551"/>
                <a:gd name="connsiteX74" fmla="*/ 65861 w 338137"/>
                <a:gd name="connsiteY74" fmla="*/ 293036 h 336551"/>
                <a:gd name="connsiteX75" fmla="*/ 69811 w 338137"/>
                <a:gd name="connsiteY75" fmla="*/ 290398 h 336551"/>
                <a:gd name="connsiteX76" fmla="*/ 72443 w 338137"/>
                <a:gd name="connsiteY76" fmla="*/ 286442 h 336551"/>
                <a:gd name="connsiteX77" fmla="*/ 76393 w 338137"/>
                <a:gd name="connsiteY77" fmla="*/ 282486 h 336551"/>
                <a:gd name="connsiteX78" fmla="*/ 79026 w 338137"/>
                <a:gd name="connsiteY78" fmla="*/ 279849 h 336551"/>
                <a:gd name="connsiteX79" fmla="*/ 81659 w 338137"/>
                <a:gd name="connsiteY79" fmla="*/ 275893 h 336551"/>
                <a:gd name="connsiteX80" fmla="*/ 84292 w 338137"/>
                <a:gd name="connsiteY80" fmla="*/ 271937 h 336551"/>
                <a:gd name="connsiteX81" fmla="*/ 86925 w 338137"/>
                <a:gd name="connsiteY81" fmla="*/ 267981 h 336551"/>
                <a:gd name="connsiteX82" fmla="*/ 89557 w 338137"/>
                <a:gd name="connsiteY82" fmla="*/ 264025 h 336551"/>
                <a:gd name="connsiteX83" fmla="*/ 92190 w 338137"/>
                <a:gd name="connsiteY83" fmla="*/ 260069 h 336551"/>
                <a:gd name="connsiteX84" fmla="*/ 94823 w 338137"/>
                <a:gd name="connsiteY84" fmla="*/ 256113 h 336551"/>
                <a:gd name="connsiteX85" fmla="*/ 96140 w 338137"/>
                <a:gd name="connsiteY85" fmla="*/ 252157 h 336551"/>
                <a:gd name="connsiteX86" fmla="*/ 98773 w 338137"/>
                <a:gd name="connsiteY86" fmla="*/ 248201 h 336551"/>
                <a:gd name="connsiteX87" fmla="*/ 100089 w 338137"/>
                <a:gd name="connsiteY87" fmla="*/ 244246 h 336551"/>
                <a:gd name="connsiteX88" fmla="*/ 102722 w 338137"/>
                <a:gd name="connsiteY88" fmla="*/ 240290 h 336551"/>
                <a:gd name="connsiteX89" fmla="*/ 104039 w 338137"/>
                <a:gd name="connsiteY89" fmla="*/ 235015 h 336551"/>
                <a:gd name="connsiteX90" fmla="*/ 105355 w 338137"/>
                <a:gd name="connsiteY90" fmla="*/ 231059 h 336551"/>
                <a:gd name="connsiteX91" fmla="*/ 107988 w 338137"/>
                <a:gd name="connsiteY91" fmla="*/ 227103 h 336551"/>
                <a:gd name="connsiteX92" fmla="*/ 109304 w 338137"/>
                <a:gd name="connsiteY92" fmla="*/ 223147 h 336551"/>
                <a:gd name="connsiteX93" fmla="*/ 110621 w 338137"/>
                <a:gd name="connsiteY93" fmla="*/ 217872 h 336551"/>
                <a:gd name="connsiteX94" fmla="*/ 111937 w 338137"/>
                <a:gd name="connsiteY94" fmla="*/ 213916 h 336551"/>
                <a:gd name="connsiteX95" fmla="*/ 113254 w 338137"/>
                <a:gd name="connsiteY95" fmla="*/ 208642 h 336551"/>
                <a:gd name="connsiteX96" fmla="*/ 113254 w 338137"/>
                <a:gd name="connsiteY96" fmla="*/ 204686 h 336551"/>
                <a:gd name="connsiteX97" fmla="*/ 114570 w 338137"/>
                <a:gd name="connsiteY97" fmla="*/ 199411 h 336551"/>
                <a:gd name="connsiteX98" fmla="*/ 115887 w 338137"/>
                <a:gd name="connsiteY98" fmla="*/ 195455 h 336551"/>
                <a:gd name="connsiteX99" fmla="*/ 115887 w 338137"/>
                <a:gd name="connsiteY99" fmla="*/ 190181 h 336551"/>
                <a:gd name="connsiteX100" fmla="*/ 115887 w 338137"/>
                <a:gd name="connsiteY100" fmla="*/ 186225 h 336551"/>
                <a:gd name="connsiteX101" fmla="*/ 117203 w 338137"/>
                <a:gd name="connsiteY101" fmla="*/ 179632 h 336551"/>
                <a:gd name="connsiteX102" fmla="*/ 117203 w 338137"/>
                <a:gd name="connsiteY102" fmla="*/ 176994 h 336551"/>
                <a:gd name="connsiteX103" fmla="*/ 117203 w 338137"/>
                <a:gd name="connsiteY103" fmla="*/ 173038 h 336551"/>
                <a:gd name="connsiteX104" fmla="*/ 0 w 338137"/>
                <a:gd name="connsiteY104" fmla="*/ 173038 h 336551"/>
                <a:gd name="connsiteX105" fmla="*/ 104775 w 338137"/>
                <a:gd name="connsiteY105" fmla="*/ 173038 h 336551"/>
                <a:gd name="connsiteX106" fmla="*/ 104775 w 338137"/>
                <a:gd name="connsiteY106" fmla="*/ 176998 h 336551"/>
                <a:gd name="connsiteX107" fmla="*/ 104775 w 338137"/>
                <a:gd name="connsiteY107" fmla="*/ 179638 h 336551"/>
                <a:gd name="connsiteX108" fmla="*/ 104775 w 338137"/>
                <a:gd name="connsiteY108" fmla="*/ 184918 h 336551"/>
                <a:gd name="connsiteX109" fmla="*/ 103448 w 338137"/>
                <a:gd name="connsiteY109" fmla="*/ 188878 h 336551"/>
                <a:gd name="connsiteX110" fmla="*/ 103448 w 338137"/>
                <a:gd name="connsiteY110" fmla="*/ 194157 h 336551"/>
                <a:gd name="connsiteX111" fmla="*/ 102122 w 338137"/>
                <a:gd name="connsiteY111" fmla="*/ 198117 h 336551"/>
                <a:gd name="connsiteX112" fmla="*/ 102122 w 338137"/>
                <a:gd name="connsiteY112" fmla="*/ 202077 h 336551"/>
                <a:gd name="connsiteX113" fmla="*/ 100796 w 338137"/>
                <a:gd name="connsiteY113" fmla="*/ 206037 h 336551"/>
                <a:gd name="connsiteX114" fmla="*/ 99470 w 338137"/>
                <a:gd name="connsiteY114" fmla="*/ 211317 h 336551"/>
                <a:gd name="connsiteX115" fmla="*/ 98143 w 338137"/>
                <a:gd name="connsiteY115" fmla="*/ 213957 h 336551"/>
                <a:gd name="connsiteX116" fmla="*/ 96817 w 338137"/>
                <a:gd name="connsiteY116" fmla="*/ 219236 h 336551"/>
                <a:gd name="connsiteX117" fmla="*/ 95491 w 338137"/>
                <a:gd name="connsiteY117" fmla="*/ 223196 h 336551"/>
                <a:gd name="connsiteX118" fmla="*/ 94165 w 338137"/>
                <a:gd name="connsiteY118" fmla="*/ 227156 h 336551"/>
                <a:gd name="connsiteX119" fmla="*/ 92838 w 338137"/>
                <a:gd name="connsiteY119" fmla="*/ 231116 h 336551"/>
                <a:gd name="connsiteX120" fmla="*/ 91512 w 338137"/>
                <a:gd name="connsiteY120" fmla="*/ 235076 h 336551"/>
                <a:gd name="connsiteX121" fmla="*/ 88860 w 338137"/>
                <a:gd name="connsiteY121" fmla="*/ 239035 h 336551"/>
                <a:gd name="connsiteX122" fmla="*/ 87533 w 338137"/>
                <a:gd name="connsiteY122" fmla="*/ 242995 h 336551"/>
                <a:gd name="connsiteX123" fmla="*/ 84881 w 338137"/>
                <a:gd name="connsiteY123" fmla="*/ 246955 h 336551"/>
                <a:gd name="connsiteX124" fmla="*/ 83555 w 338137"/>
                <a:gd name="connsiteY124" fmla="*/ 250915 h 336551"/>
                <a:gd name="connsiteX125" fmla="*/ 80902 w 338137"/>
                <a:gd name="connsiteY125" fmla="*/ 254875 h 336551"/>
                <a:gd name="connsiteX126" fmla="*/ 78249 w 338137"/>
                <a:gd name="connsiteY126" fmla="*/ 258835 h 336551"/>
                <a:gd name="connsiteX127" fmla="*/ 76923 w 338137"/>
                <a:gd name="connsiteY127" fmla="*/ 261474 h 336551"/>
                <a:gd name="connsiteX128" fmla="*/ 74271 w 338137"/>
                <a:gd name="connsiteY128" fmla="*/ 265434 h 336551"/>
                <a:gd name="connsiteX129" fmla="*/ 71618 w 338137"/>
                <a:gd name="connsiteY129" fmla="*/ 269394 h 336551"/>
                <a:gd name="connsiteX130" fmla="*/ 68966 w 338137"/>
                <a:gd name="connsiteY130" fmla="*/ 272034 h 336551"/>
                <a:gd name="connsiteX131" fmla="*/ 66313 w 338137"/>
                <a:gd name="connsiteY131" fmla="*/ 275994 h 336551"/>
                <a:gd name="connsiteX132" fmla="*/ 62334 w 338137"/>
                <a:gd name="connsiteY132" fmla="*/ 279954 h 336551"/>
                <a:gd name="connsiteX133" fmla="*/ 59682 w 338137"/>
                <a:gd name="connsiteY133" fmla="*/ 282594 h 336551"/>
                <a:gd name="connsiteX134" fmla="*/ 57029 w 338137"/>
                <a:gd name="connsiteY134" fmla="*/ 285233 h 336551"/>
                <a:gd name="connsiteX135" fmla="*/ 54377 w 338137"/>
                <a:gd name="connsiteY135" fmla="*/ 289193 h 336551"/>
                <a:gd name="connsiteX136" fmla="*/ 53050 w 338137"/>
                <a:gd name="connsiteY136" fmla="*/ 290513 h 336551"/>
                <a:gd name="connsiteX137" fmla="*/ 0 w 338137"/>
                <a:gd name="connsiteY137" fmla="*/ 173038 h 336551"/>
                <a:gd name="connsiteX138" fmla="*/ 285087 w 338137"/>
                <a:gd name="connsiteY138" fmla="*/ 46038 h 336551"/>
                <a:gd name="connsiteX139" fmla="*/ 338137 w 338137"/>
                <a:gd name="connsiteY139" fmla="*/ 161926 h 336551"/>
                <a:gd name="connsiteX140" fmla="*/ 233362 w 338137"/>
                <a:gd name="connsiteY140" fmla="*/ 161926 h 336551"/>
                <a:gd name="connsiteX141" fmla="*/ 233362 w 338137"/>
                <a:gd name="connsiteY141" fmla="*/ 159292 h 336551"/>
                <a:gd name="connsiteX142" fmla="*/ 233362 w 338137"/>
                <a:gd name="connsiteY142" fmla="*/ 156658 h 336551"/>
                <a:gd name="connsiteX143" fmla="*/ 233362 w 338137"/>
                <a:gd name="connsiteY143" fmla="*/ 151390 h 336551"/>
                <a:gd name="connsiteX144" fmla="*/ 234689 w 338137"/>
                <a:gd name="connsiteY144" fmla="*/ 147440 h 336551"/>
                <a:gd name="connsiteX145" fmla="*/ 234689 w 338137"/>
                <a:gd name="connsiteY145" fmla="*/ 142172 h 336551"/>
                <a:gd name="connsiteX146" fmla="*/ 236015 w 338137"/>
                <a:gd name="connsiteY146" fmla="*/ 138221 h 336551"/>
                <a:gd name="connsiteX147" fmla="*/ 236015 w 338137"/>
                <a:gd name="connsiteY147" fmla="*/ 134271 h 336551"/>
                <a:gd name="connsiteX148" fmla="*/ 237341 w 338137"/>
                <a:gd name="connsiteY148" fmla="*/ 130320 h 336551"/>
                <a:gd name="connsiteX149" fmla="*/ 238667 w 338137"/>
                <a:gd name="connsiteY149" fmla="*/ 125052 h 336551"/>
                <a:gd name="connsiteX150" fmla="*/ 239994 w 338137"/>
                <a:gd name="connsiteY150" fmla="*/ 121102 h 336551"/>
                <a:gd name="connsiteX151" fmla="*/ 241320 w 338137"/>
                <a:gd name="connsiteY151" fmla="*/ 117151 h 336551"/>
                <a:gd name="connsiteX152" fmla="*/ 242646 w 338137"/>
                <a:gd name="connsiteY152" fmla="*/ 113200 h 336551"/>
                <a:gd name="connsiteX153" fmla="*/ 243972 w 338137"/>
                <a:gd name="connsiteY153" fmla="*/ 109249 h 336551"/>
                <a:gd name="connsiteX154" fmla="*/ 245299 w 338137"/>
                <a:gd name="connsiteY154" fmla="*/ 105299 h 336551"/>
                <a:gd name="connsiteX155" fmla="*/ 246625 w 338137"/>
                <a:gd name="connsiteY155" fmla="*/ 101348 h 336551"/>
                <a:gd name="connsiteX156" fmla="*/ 249277 w 338137"/>
                <a:gd name="connsiteY156" fmla="*/ 97397 h 336551"/>
                <a:gd name="connsiteX157" fmla="*/ 250604 w 338137"/>
                <a:gd name="connsiteY157" fmla="*/ 93446 h 336551"/>
                <a:gd name="connsiteX158" fmla="*/ 253256 w 338137"/>
                <a:gd name="connsiteY158" fmla="*/ 89496 h 336551"/>
                <a:gd name="connsiteX159" fmla="*/ 254583 w 338137"/>
                <a:gd name="connsiteY159" fmla="*/ 85545 h 336551"/>
                <a:gd name="connsiteX160" fmla="*/ 257235 w 338137"/>
                <a:gd name="connsiteY160" fmla="*/ 81594 h 336551"/>
                <a:gd name="connsiteX161" fmla="*/ 259888 w 338137"/>
                <a:gd name="connsiteY161" fmla="*/ 77644 h 336551"/>
                <a:gd name="connsiteX162" fmla="*/ 261214 w 338137"/>
                <a:gd name="connsiteY162" fmla="*/ 75010 h 336551"/>
                <a:gd name="connsiteX163" fmla="*/ 263866 w 338137"/>
                <a:gd name="connsiteY163" fmla="*/ 71059 h 336551"/>
                <a:gd name="connsiteX164" fmla="*/ 266519 w 338137"/>
                <a:gd name="connsiteY164" fmla="*/ 67108 h 336551"/>
                <a:gd name="connsiteX165" fmla="*/ 269171 w 338137"/>
                <a:gd name="connsiteY165" fmla="*/ 63158 h 336551"/>
                <a:gd name="connsiteX166" fmla="*/ 271824 w 338137"/>
                <a:gd name="connsiteY166" fmla="*/ 60524 h 336551"/>
                <a:gd name="connsiteX167" fmla="*/ 275803 w 338137"/>
                <a:gd name="connsiteY167" fmla="*/ 56573 h 336551"/>
                <a:gd name="connsiteX168" fmla="*/ 278455 w 338137"/>
                <a:gd name="connsiteY168" fmla="*/ 53939 h 336551"/>
                <a:gd name="connsiteX169" fmla="*/ 281108 w 338137"/>
                <a:gd name="connsiteY169" fmla="*/ 49988 h 336551"/>
                <a:gd name="connsiteX170" fmla="*/ 283760 w 338137"/>
                <a:gd name="connsiteY170" fmla="*/ 47355 h 336551"/>
                <a:gd name="connsiteX171" fmla="*/ 285087 w 338137"/>
                <a:gd name="connsiteY171" fmla="*/ 46038 h 336551"/>
                <a:gd name="connsiteX172" fmla="*/ 53050 w 338137"/>
                <a:gd name="connsiteY172" fmla="*/ 46038 h 336551"/>
                <a:gd name="connsiteX173" fmla="*/ 54377 w 338137"/>
                <a:gd name="connsiteY173" fmla="*/ 47355 h 336551"/>
                <a:gd name="connsiteX174" fmla="*/ 57029 w 338137"/>
                <a:gd name="connsiteY174" fmla="*/ 49988 h 336551"/>
                <a:gd name="connsiteX175" fmla="*/ 59682 w 338137"/>
                <a:gd name="connsiteY175" fmla="*/ 53939 h 336551"/>
                <a:gd name="connsiteX176" fmla="*/ 62334 w 338137"/>
                <a:gd name="connsiteY176" fmla="*/ 56573 h 336551"/>
                <a:gd name="connsiteX177" fmla="*/ 66313 w 338137"/>
                <a:gd name="connsiteY177" fmla="*/ 60524 h 336551"/>
                <a:gd name="connsiteX178" fmla="*/ 68966 w 338137"/>
                <a:gd name="connsiteY178" fmla="*/ 63158 h 336551"/>
                <a:gd name="connsiteX179" fmla="*/ 71618 w 338137"/>
                <a:gd name="connsiteY179" fmla="*/ 67108 h 336551"/>
                <a:gd name="connsiteX180" fmla="*/ 74271 w 338137"/>
                <a:gd name="connsiteY180" fmla="*/ 71059 h 336551"/>
                <a:gd name="connsiteX181" fmla="*/ 76923 w 338137"/>
                <a:gd name="connsiteY181" fmla="*/ 75010 h 336551"/>
                <a:gd name="connsiteX182" fmla="*/ 78249 w 338137"/>
                <a:gd name="connsiteY182" fmla="*/ 77644 h 336551"/>
                <a:gd name="connsiteX183" fmla="*/ 80902 w 338137"/>
                <a:gd name="connsiteY183" fmla="*/ 81594 h 336551"/>
                <a:gd name="connsiteX184" fmla="*/ 83555 w 338137"/>
                <a:gd name="connsiteY184" fmla="*/ 85545 h 336551"/>
                <a:gd name="connsiteX185" fmla="*/ 84881 w 338137"/>
                <a:gd name="connsiteY185" fmla="*/ 89496 h 336551"/>
                <a:gd name="connsiteX186" fmla="*/ 87533 w 338137"/>
                <a:gd name="connsiteY186" fmla="*/ 93446 h 336551"/>
                <a:gd name="connsiteX187" fmla="*/ 88860 w 338137"/>
                <a:gd name="connsiteY187" fmla="*/ 97397 h 336551"/>
                <a:gd name="connsiteX188" fmla="*/ 91512 w 338137"/>
                <a:gd name="connsiteY188" fmla="*/ 101348 h 336551"/>
                <a:gd name="connsiteX189" fmla="*/ 92838 w 338137"/>
                <a:gd name="connsiteY189" fmla="*/ 105299 h 336551"/>
                <a:gd name="connsiteX190" fmla="*/ 94165 w 338137"/>
                <a:gd name="connsiteY190" fmla="*/ 109249 h 336551"/>
                <a:gd name="connsiteX191" fmla="*/ 95491 w 338137"/>
                <a:gd name="connsiteY191" fmla="*/ 113200 h 336551"/>
                <a:gd name="connsiteX192" fmla="*/ 96817 w 338137"/>
                <a:gd name="connsiteY192" fmla="*/ 117151 h 336551"/>
                <a:gd name="connsiteX193" fmla="*/ 98143 w 338137"/>
                <a:gd name="connsiteY193" fmla="*/ 121102 h 336551"/>
                <a:gd name="connsiteX194" fmla="*/ 99470 w 338137"/>
                <a:gd name="connsiteY194" fmla="*/ 125052 h 336551"/>
                <a:gd name="connsiteX195" fmla="*/ 100796 w 338137"/>
                <a:gd name="connsiteY195" fmla="*/ 130320 h 336551"/>
                <a:gd name="connsiteX196" fmla="*/ 102122 w 338137"/>
                <a:gd name="connsiteY196" fmla="*/ 134271 h 336551"/>
                <a:gd name="connsiteX197" fmla="*/ 102122 w 338137"/>
                <a:gd name="connsiteY197" fmla="*/ 138221 h 336551"/>
                <a:gd name="connsiteX198" fmla="*/ 103448 w 338137"/>
                <a:gd name="connsiteY198" fmla="*/ 142172 h 336551"/>
                <a:gd name="connsiteX199" fmla="*/ 103448 w 338137"/>
                <a:gd name="connsiteY199" fmla="*/ 147440 h 336551"/>
                <a:gd name="connsiteX200" fmla="*/ 104775 w 338137"/>
                <a:gd name="connsiteY200" fmla="*/ 151390 h 336551"/>
                <a:gd name="connsiteX201" fmla="*/ 104775 w 338137"/>
                <a:gd name="connsiteY201" fmla="*/ 156658 h 336551"/>
                <a:gd name="connsiteX202" fmla="*/ 104775 w 338137"/>
                <a:gd name="connsiteY202" fmla="*/ 159292 h 336551"/>
                <a:gd name="connsiteX203" fmla="*/ 104775 w 338137"/>
                <a:gd name="connsiteY203" fmla="*/ 161926 h 336551"/>
                <a:gd name="connsiteX204" fmla="*/ 0 w 338137"/>
                <a:gd name="connsiteY204" fmla="*/ 161926 h 336551"/>
                <a:gd name="connsiteX205" fmla="*/ 53050 w 338137"/>
                <a:gd name="connsiteY205" fmla="*/ 46038 h 336551"/>
                <a:gd name="connsiteX206" fmla="*/ 174625 w 338137"/>
                <a:gd name="connsiteY206" fmla="*/ 0 h 336551"/>
                <a:gd name="connsiteX207" fmla="*/ 277813 w 338137"/>
                <a:gd name="connsiteY207" fmla="*/ 38177 h 336551"/>
                <a:gd name="connsiteX208" fmla="*/ 276490 w 338137"/>
                <a:gd name="connsiteY208" fmla="*/ 39494 h 336551"/>
                <a:gd name="connsiteX209" fmla="*/ 273844 w 338137"/>
                <a:gd name="connsiteY209" fmla="*/ 43443 h 336551"/>
                <a:gd name="connsiteX210" fmla="*/ 269876 w 338137"/>
                <a:gd name="connsiteY210" fmla="*/ 46076 h 336551"/>
                <a:gd name="connsiteX211" fmla="*/ 267230 w 338137"/>
                <a:gd name="connsiteY211" fmla="*/ 50025 h 336551"/>
                <a:gd name="connsiteX212" fmla="*/ 263261 w 338137"/>
                <a:gd name="connsiteY212" fmla="*/ 53975 h 336551"/>
                <a:gd name="connsiteX213" fmla="*/ 260615 w 338137"/>
                <a:gd name="connsiteY213" fmla="*/ 56608 h 336551"/>
                <a:gd name="connsiteX214" fmla="*/ 257969 w 338137"/>
                <a:gd name="connsiteY214" fmla="*/ 60557 h 336551"/>
                <a:gd name="connsiteX215" fmla="*/ 255324 w 338137"/>
                <a:gd name="connsiteY215" fmla="*/ 64506 h 336551"/>
                <a:gd name="connsiteX216" fmla="*/ 252678 w 338137"/>
                <a:gd name="connsiteY216" fmla="*/ 68456 h 336551"/>
                <a:gd name="connsiteX217" fmla="*/ 250032 w 338137"/>
                <a:gd name="connsiteY217" fmla="*/ 72405 h 336551"/>
                <a:gd name="connsiteX218" fmla="*/ 247386 w 338137"/>
                <a:gd name="connsiteY218" fmla="*/ 76355 h 336551"/>
                <a:gd name="connsiteX219" fmla="*/ 246063 w 338137"/>
                <a:gd name="connsiteY219" fmla="*/ 80304 h 336551"/>
                <a:gd name="connsiteX220" fmla="*/ 243417 w 338137"/>
                <a:gd name="connsiteY220" fmla="*/ 84253 h 336551"/>
                <a:gd name="connsiteX221" fmla="*/ 240771 w 338137"/>
                <a:gd name="connsiteY221" fmla="*/ 88203 h 336551"/>
                <a:gd name="connsiteX222" fmla="*/ 239448 w 338137"/>
                <a:gd name="connsiteY222" fmla="*/ 92152 h 336551"/>
                <a:gd name="connsiteX223" fmla="*/ 236803 w 338137"/>
                <a:gd name="connsiteY223" fmla="*/ 96102 h 336551"/>
                <a:gd name="connsiteX224" fmla="*/ 235480 w 338137"/>
                <a:gd name="connsiteY224" fmla="*/ 101367 h 336551"/>
                <a:gd name="connsiteX225" fmla="*/ 234157 w 338137"/>
                <a:gd name="connsiteY225" fmla="*/ 105317 h 336551"/>
                <a:gd name="connsiteX226" fmla="*/ 231510 w 338137"/>
                <a:gd name="connsiteY226" fmla="*/ 109266 h 336551"/>
                <a:gd name="connsiteX227" fmla="*/ 230188 w 338137"/>
                <a:gd name="connsiteY227" fmla="*/ 113216 h 336551"/>
                <a:gd name="connsiteX228" fmla="*/ 228865 w 338137"/>
                <a:gd name="connsiteY228" fmla="*/ 118481 h 336551"/>
                <a:gd name="connsiteX229" fmla="*/ 227542 w 338137"/>
                <a:gd name="connsiteY229" fmla="*/ 122431 h 336551"/>
                <a:gd name="connsiteX230" fmla="*/ 226219 w 338137"/>
                <a:gd name="connsiteY230" fmla="*/ 127697 h 336551"/>
                <a:gd name="connsiteX231" fmla="*/ 226219 w 338137"/>
                <a:gd name="connsiteY231" fmla="*/ 131646 h 336551"/>
                <a:gd name="connsiteX232" fmla="*/ 224896 w 338137"/>
                <a:gd name="connsiteY232" fmla="*/ 136912 h 336551"/>
                <a:gd name="connsiteX233" fmla="*/ 223573 w 338137"/>
                <a:gd name="connsiteY233" fmla="*/ 140861 h 336551"/>
                <a:gd name="connsiteX234" fmla="*/ 223573 w 338137"/>
                <a:gd name="connsiteY234" fmla="*/ 146127 h 336551"/>
                <a:gd name="connsiteX235" fmla="*/ 223573 w 338137"/>
                <a:gd name="connsiteY235" fmla="*/ 150077 h 336551"/>
                <a:gd name="connsiteX236" fmla="*/ 222250 w 338137"/>
                <a:gd name="connsiteY236" fmla="*/ 155342 h 336551"/>
                <a:gd name="connsiteX237" fmla="*/ 222250 w 338137"/>
                <a:gd name="connsiteY237" fmla="*/ 159292 h 336551"/>
                <a:gd name="connsiteX238" fmla="*/ 222250 w 338137"/>
                <a:gd name="connsiteY238" fmla="*/ 161925 h 336551"/>
                <a:gd name="connsiteX239" fmla="*/ 174625 w 338137"/>
                <a:gd name="connsiteY239" fmla="*/ 161925 h 336551"/>
                <a:gd name="connsiteX240" fmla="*/ 174625 w 338137"/>
                <a:gd name="connsiteY240" fmla="*/ 0 h 336551"/>
                <a:gd name="connsiteX241" fmla="*/ 163512 w 338137"/>
                <a:gd name="connsiteY241" fmla="*/ 0 h 336551"/>
                <a:gd name="connsiteX242" fmla="*/ 163512 w 338137"/>
                <a:gd name="connsiteY242" fmla="*/ 161925 h 336551"/>
                <a:gd name="connsiteX243" fmla="*/ 116619 w 338137"/>
                <a:gd name="connsiteY243" fmla="*/ 161925 h 336551"/>
                <a:gd name="connsiteX244" fmla="*/ 116619 w 338137"/>
                <a:gd name="connsiteY244" fmla="*/ 159292 h 336551"/>
                <a:gd name="connsiteX245" fmla="*/ 116619 w 338137"/>
                <a:gd name="connsiteY245" fmla="*/ 155342 h 336551"/>
                <a:gd name="connsiteX246" fmla="*/ 115317 w 338137"/>
                <a:gd name="connsiteY246" fmla="*/ 150077 h 336551"/>
                <a:gd name="connsiteX247" fmla="*/ 115317 w 338137"/>
                <a:gd name="connsiteY247" fmla="*/ 146127 h 336551"/>
                <a:gd name="connsiteX248" fmla="*/ 115317 w 338137"/>
                <a:gd name="connsiteY248" fmla="*/ 140861 h 336551"/>
                <a:gd name="connsiteX249" fmla="*/ 114014 w 338137"/>
                <a:gd name="connsiteY249" fmla="*/ 136912 h 336551"/>
                <a:gd name="connsiteX250" fmla="*/ 112712 w 338137"/>
                <a:gd name="connsiteY250" fmla="*/ 131646 h 336551"/>
                <a:gd name="connsiteX251" fmla="*/ 112712 w 338137"/>
                <a:gd name="connsiteY251" fmla="*/ 127697 h 336551"/>
                <a:gd name="connsiteX252" fmla="*/ 111409 w 338137"/>
                <a:gd name="connsiteY252" fmla="*/ 122431 h 336551"/>
                <a:gd name="connsiteX253" fmla="*/ 110107 w 338137"/>
                <a:gd name="connsiteY253" fmla="*/ 118481 h 336551"/>
                <a:gd name="connsiteX254" fmla="*/ 108804 w 338137"/>
                <a:gd name="connsiteY254" fmla="*/ 113216 h 336551"/>
                <a:gd name="connsiteX255" fmla="*/ 107501 w 338137"/>
                <a:gd name="connsiteY255" fmla="*/ 109266 h 336551"/>
                <a:gd name="connsiteX256" fmla="*/ 104896 w 338137"/>
                <a:gd name="connsiteY256" fmla="*/ 105317 h 336551"/>
                <a:gd name="connsiteX257" fmla="*/ 103594 w 338137"/>
                <a:gd name="connsiteY257" fmla="*/ 101367 h 336551"/>
                <a:gd name="connsiteX258" fmla="*/ 102291 w 338137"/>
                <a:gd name="connsiteY258" fmla="*/ 96102 h 336551"/>
                <a:gd name="connsiteX259" fmla="*/ 99686 w 338137"/>
                <a:gd name="connsiteY259" fmla="*/ 92152 h 336551"/>
                <a:gd name="connsiteX260" fmla="*/ 98384 w 338137"/>
                <a:gd name="connsiteY260" fmla="*/ 88203 h 336551"/>
                <a:gd name="connsiteX261" fmla="*/ 95778 w 338137"/>
                <a:gd name="connsiteY261" fmla="*/ 84253 h 336551"/>
                <a:gd name="connsiteX262" fmla="*/ 94476 w 338137"/>
                <a:gd name="connsiteY262" fmla="*/ 80304 h 336551"/>
                <a:gd name="connsiteX263" fmla="*/ 91871 w 338137"/>
                <a:gd name="connsiteY263" fmla="*/ 76355 h 336551"/>
                <a:gd name="connsiteX264" fmla="*/ 89266 w 338137"/>
                <a:gd name="connsiteY264" fmla="*/ 72405 h 336551"/>
                <a:gd name="connsiteX265" fmla="*/ 86660 w 338137"/>
                <a:gd name="connsiteY265" fmla="*/ 68456 h 336551"/>
                <a:gd name="connsiteX266" fmla="*/ 84055 w 338137"/>
                <a:gd name="connsiteY266" fmla="*/ 64506 h 336551"/>
                <a:gd name="connsiteX267" fmla="*/ 81450 w 338137"/>
                <a:gd name="connsiteY267" fmla="*/ 60557 h 336551"/>
                <a:gd name="connsiteX268" fmla="*/ 78845 w 338137"/>
                <a:gd name="connsiteY268" fmla="*/ 56608 h 336551"/>
                <a:gd name="connsiteX269" fmla="*/ 76240 w 338137"/>
                <a:gd name="connsiteY269" fmla="*/ 53975 h 336551"/>
                <a:gd name="connsiteX270" fmla="*/ 72332 w 338137"/>
                <a:gd name="connsiteY270" fmla="*/ 50025 h 336551"/>
                <a:gd name="connsiteX271" fmla="*/ 69727 w 338137"/>
                <a:gd name="connsiteY271" fmla="*/ 46076 h 336551"/>
                <a:gd name="connsiteX272" fmla="*/ 65819 w 338137"/>
                <a:gd name="connsiteY272" fmla="*/ 43443 h 336551"/>
                <a:gd name="connsiteX273" fmla="*/ 63214 w 338137"/>
                <a:gd name="connsiteY273" fmla="*/ 39494 h 336551"/>
                <a:gd name="connsiteX274" fmla="*/ 61912 w 338137"/>
                <a:gd name="connsiteY274" fmla="*/ 38177 h 336551"/>
                <a:gd name="connsiteX275" fmla="*/ 163512 w 338137"/>
                <a:gd name="connsiteY275" fmla="*/ 0 h 33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Lst>
              <a:rect l="l" t="t" r="r" b="b"/>
              <a:pathLst>
                <a:path w="338137" h="336551">
                  <a:moveTo>
                    <a:pt x="233362" y="173038"/>
                  </a:moveTo>
                  <a:cubicBezTo>
                    <a:pt x="338137" y="173038"/>
                    <a:pt x="338137" y="173038"/>
                    <a:pt x="338137" y="173038"/>
                  </a:cubicBezTo>
                  <a:cubicBezTo>
                    <a:pt x="336811" y="217916"/>
                    <a:pt x="318243" y="260155"/>
                    <a:pt x="285087" y="290513"/>
                  </a:cubicBezTo>
                  <a:cubicBezTo>
                    <a:pt x="285087" y="289193"/>
                    <a:pt x="285087" y="289193"/>
                    <a:pt x="283760" y="289193"/>
                  </a:cubicBezTo>
                  <a:cubicBezTo>
                    <a:pt x="283760" y="287873"/>
                    <a:pt x="282434" y="286553"/>
                    <a:pt x="281108" y="285233"/>
                  </a:cubicBezTo>
                  <a:cubicBezTo>
                    <a:pt x="279782" y="285233"/>
                    <a:pt x="278455" y="283914"/>
                    <a:pt x="278455" y="282594"/>
                  </a:cubicBezTo>
                  <a:cubicBezTo>
                    <a:pt x="277129" y="281274"/>
                    <a:pt x="275803" y="279954"/>
                    <a:pt x="275803" y="279954"/>
                  </a:cubicBezTo>
                  <a:cubicBezTo>
                    <a:pt x="274476" y="278634"/>
                    <a:pt x="273150" y="277314"/>
                    <a:pt x="271824" y="275994"/>
                  </a:cubicBezTo>
                  <a:cubicBezTo>
                    <a:pt x="271824" y="274674"/>
                    <a:pt x="270498" y="273354"/>
                    <a:pt x="269171" y="272034"/>
                  </a:cubicBezTo>
                  <a:cubicBezTo>
                    <a:pt x="269171" y="272034"/>
                    <a:pt x="267845" y="270714"/>
                    <a:pt x="266519" y="269394"/>
                  </a:cubicBezTo>
                  <a:cubicBezTo>
                    <a:pt x="266519" y="268074"/>
                    <a:pt x="265193" y="266754"/>
                    <a:pt x="263866" y="265434"/>
                  </a:cubicBezTo>
                  <a:cubicBezTo>
                    <a:pt x="263866" y="264114"/>
                    <a:pt x="262540" y="262794"/>
                    <a:pt x="261214" y="261474"/>
                  </a:cubicBezTo>
                  <a:cubicBezTo>
                    <a:pt x="261214" y="260155"/>
                    <a:pt x="259888" y="260155"/>
                    <a:pt x="259888" y="258835"/>
                  </a:cubicBezTo>
                  <a:cubicBezTo>
                    <a:pt x="258561" y="257515"/>
                    <a:pt x="257235" y="256195"/>
                    <a:pt x="257235" y="254875"/>
                  </a:cubicBezTo>
                  <a:cubicBezTo>
                    <a:pt x="255909" y="253555"/>
                    <a:pt x="255909" y="252235"/>
                    <a:pt x="254583" y="250915"/>
                  </a:cubicBezTo>
                  <a:cubicBezTo>
                    <a:pt x="254583" y="249595"/>
                    <a:pt x="253256" y="248275"/>
                    <a:pt x="253256" y="246955"/>
                  </a:cubicBezTo>
                  <a:cubicBezTo>
                    <a:pt x="251930" y="245635"/>
                    <a:pt x="251930" y="244315"/>
                    <a:pt x="250604" y="242995"/>
                  </a:cubicBezTo>
                  <a:cubicBezTo>
                    <a:pt x="250604" y="241675"/>
                    <a:pt x="249277" y="240355"/>
                    <a:pt x="249277" y="239035"/>
                  </a:cubicBezTo>
                  <a:cubicBezTo>
                    <a:pt x="247951" y="237715"/>
                    <a:pt x="247951" y="236396"/>
                    <a:pt x="246625" y="235076"/>
                  </a:cubicBezTo>
                  <a:cubicBezTo>
                    <a:pt x="246625" y="233756"/>
                    <a:pt x="245299" y="232436"/>
                    <a:pt x="245299" y="231116"/>
                  </a:cubicBezTo>
                  <a:cubicBezTo>
                    <a:pt x="245299" y="229796"/>
                    <a:pt x="243972" y="228476"/>
                    <a:pt x="243972" y="227156"/>
                  </a:cubicBezTo>
                  <a:cubicBezTo>
                    <a:pt x="242646" y="225836"/>
                    <a:pt x="242646" y="224516"/>
                    <a:pt x="242646" y="223196"/>
                  </a:cubicBezTo>
                  <a:cubicBezTo>
                    <a:pt x="241320" y="221876"/>
                    <a:pt x="241320" y="220556"/>
                    <a:pt x="241320" y="219236"/>
                  </a:cubicBezTo>
                  <a:cubicBezTo>
                    <a:pt x="239994" y="217916"/>
                    <a:pt x="239994" y="216596"/>
                    <a:pt x="239994" y="213957"/>
                  </a:cubicBezTo>
                  <a:cubicBezTo>
                    <a:pt x="238667" y="213957"/>
                    <a:pt x="238667" y="212637"/>
                    <a:pt x="238667" y="211317"/>
                  </a:cubicBezTo>
                  <a:cubicBezTo>
                    <a:pt x="238667" y="209997"/>
                    <a:pt x="237341" y="207357"/>
                    <a:pt x="237341" y="206037"/>
                  </a:cubicBezTo>
                  <a:cubicBezTo>
                    <a:pt x="237341" y="204717"/>
                    <a:pt x="237341" y="203397"/>
                    <a:pt x="236015" y="202077"/>
                  </a:cubicBezTo>
                  <a:cubicBezTo>
                    <a:pt x="236015" y="200757"/>
                    <a:pt x="236015" y="199437"/>
                    <a:pt x="236015" y="198117"/>
                  </a:cubicBezTo>
                  <a:cubicBezTo>
                    <a:pt x="234689" y="196797"/>
                    <a:pt x="234689" y="195477"/>
                    <a:pt x="234689" y="194157"/>
                  </a:cubicBezTo>
                  <a:cubicBezTo>
                    <a:pt x="234689" y="191517"/>
                    <a:pt x="234689" y="190198"/>
                    <a:pt x="234689" y="188878"/>
                  </a:cubicBezTo>
                  <a:cubicBezTo>
                    <a:pt x="234689" y="187558"/>
                    <a:pt x="233362" y="186238"/>
                    <a:pt x="233362" y="184918"/>
                  </a:cubicBezTo>
                  <a:cubicBezTo>
                    <a:pt x="233362" y="183598"/>
                    <a:pt x="233362" y="180958"/>
                    <a:pt x="233362" y="179638"/>
                  </a:cubicBezTo>
                  <a:cubicBezTo>
                    <a:pt x="233362" y="178318"/>
                    <a:pt x="233362" y="176998"/>
                    <a:pt x="233362" y="176998"/>
                  </a:cubicBezTo>
                  <a:cubicBezTo>
                    <a:pt x="233362" y="175678"/>
                    <a:pt x="233362" y="174358"/>
                    <a:pt x="233362" y="173038"/>
                  </a:cubicBezTo>
                  <a:close/>
                  <a:moveTo>
                    <a:pt x="117203" y="173038"/>
                  </a:moveTo>
                  <a:cubicBezTo>
                    <a:pt x="164596" y="173038"/>
                    <a:pt x="164596" y="173038"/>
                    <a:pt x="164596" y="173038"/>
                  </a:cubicBezTo>
                  <a:cubicBezTo>
                    <a:pt x="164596" y="335233"/>
                    <a:pt x="164596" y="335233"/>
                    <a:pt x="164596" y="335233"/>
                  </a:cubicBezTo>
                  <a:cubicBezTo>
                    <a:pt x="175128" y="335233"/>
                    <a:pt x="175128" y="335233"/>
                    <a:pt x="175128" y="335233"/>
                  </a:cubicBezTo>
                  <a:cubicBezTo>
                    <a:pt x="175128" y="173038"/>
                    <a:pt x="175128" y="173038"/>
                    <a:pt x="175128" y="173038"/>
                  </a:cubicBezTo>
                  <a:cubicBezTo>
                    <a:pt x="222520" y="173038"/>
                    <a:pt x="222520" y="173038"/>
                    <a:pt x="222520" y="173038"/>
                  </a:cubicBezTo>
                  <a:cubicBezTo>
                    <a:pt x="222520" y="174357"/>
                    <a:pt x="222520" y="175676"/>
                    <a:pt x="222520" y="176994"/>
                  </a:cubicBezTo>
                  <a:cubicBezTo>
                    <a:pt x="222520" y="178313"/>
                    <a:pt x="222520" y="179632"/>
                    <a:pt x="222520" y="179632"/>
                  </a:cubicBezTo>
                  <a:cubicBezTo>
                    <a:pt x="222520" y="182269"/>
                    <a:pt x="222520" y="184906"/>
                    <a:pt x="223837" y="186225"/>
                  </a:cubicBezTo>
                  <a:cubicBezTo>
                    <a:pt x="223837" y="187543"/>
                    <a:pt x="223837" y="188862"/>
                    <a:pt x="223837" y="190181"/>
                  </a:cubicBezTo>
                  <a:cubicBezTo>
                    <a:pt x="223837" y="191499"/>
                    <a:pt x="223837" y="194137"/>
                    <a:pt x="223837" y="195455"/>
                  </a:cubicBezTo>
                  <a:cubicBezTo>
                    <a:pt x="225153" y="196774"/>
                    <a:pt x="225153" y="198093"/>
                    <a:pt x="225153" y="199411"/>
                  </a:cubicBezTo>
                  <a:cubicBezTo>
                    <a:pt x="225153" y="200730"/>
                    <a:pt x="225153" y="203367"/>
                    <a:pt x="226470" y="204686"/>
                  </a:cubicBezTo>
                  <a:cubicBezTo>
                    <a:pt x="226470" y="206005"/>
                    <a:pt x="226470" y="207323"/>
                    <a:pt x="226470" y="208642"/>
                  </a:cubicBezTo>
                  <a:cubicBezTo>
                    <a:pt x="227786" y="209961"/>
                    <a:pt x="227786" y="212598"/>
                    <a:pt x="227786" y="213916"/>
                  </a:cubicBezTo>
                  <a:cubicBezTo>
                    <a:pt x="229103" y="215235"/>
                    <a:pt x="229103" y="216554"/>
                    <a:pt x="229103" y="217872"/>
                  </a:cubicBezTo>
                  <a:cubicBezTo>
                    <a:pt x="230419" y="219191"/>
                    <a:pt x="230419" y="220510"/>
                    <a:pt x="230419" y="223147"/>
                  </a:cubicBezTo>
                  <a:cubicBezTo>
                    <a:pt x="231736" y="224466"/>
                    <a:pt x="231736" y="225784"/>
                    <a:pt x="231736" y="227103"/>
                  </a:cubicBezTo>
                  <a:cubicBezTo>
                    <a:pt x="233052" y="228422"/>
                    <a:pt x="233052" y="229740"/>
                    <a:pt x="234369" y="231059"/>
                  </a:cubicBezTo>
                  <a:cubicBezTo>
                    <a:pt x="234369" y="232378"/>
                    <a:pt x="234369" y="233696"/>
                    <a:pt x="235685" y="235015"/>
                  </a:cubicBezTo>
                  <a:cubicBezTo>
                    <a:pt x="235685" y="236334"/>
                    <a:pt x="237002" y="238971"/>
                    <a:pt x="237002" y="240290"/>
                  </a:cubicBezTo>
                  <a:cubicBezTo>
                    <a:pt x="238318" y="241608"/>
                    <a:pt x="238318" y="242927"/>
                    <a:pt x="239635" y="244246"/>
                  </a:cubicBezTo>
                  <a:cubicBezTo>
                    <a:pt x="239635" y="245564"/>
                    <a:pt x="240951" y="246883"/>
                    <a:pt x="240951" y="248201"/>
                  </a:cubicBezTo>
                  <a:cubicBezTo>
                    <a:pt x="242268" y="249520"/>
                    <a:pt x="242268" y="250839"/>
                    <a:pt x="243584" y="252157"/>
                  </a:cubicBezTo>
                  <a:cubicBezTo>
                    <a:pt x="243584" y="253476"/>
                    <a:pt x="244901" y="254795"/>
                    <a:pt x="246217" y="256113"/>
                  </a:cubicBezTo>
                  <a:cubicBezTo>
                    <a:pt x="246217" y="257432"/>
                    <a:pt x="247534" y="258751"/>
                    <a:pt x="247534" y="260069"/>
                  </a:cubicBezTo>
                  <a:cubicBezTo>
                    <a:pt x="248850" y="261388"/>
                    <a:pt x="248850" y="262707"/>
                    <a:pt x="250167" y="264025"/>
                  </a:cubicBezTo>
                  <a:cubicBezTo>
                    <a:pt x="251483" y="265344"/>
                    <a:pt x="251483" y="266663"/>
                    <a:pt x="252799" y="267981"/>
                  </a:cubicBezTo>
                  <a:cubicBezTo>
                    <a:pt x="254116" y="269300"/>
                    <a:pt x="254116" y="270619"/>
                    <a:pt x="255432" y="271937"/>
                  </a:cubicBezTo>
                  <a:cubicBezTo>
                    <a:pt x="256749" y="273256"/>
                    <a:pt x="256749" y="274575"/>
                    <a:pt x="258065" y="275893"/>
                  </a:cubicBezTo>
                  <a:cubicBezTo>
                    <a:pt x="259382" y="277212"/>
                    <a:pt x="259382" y="278531"/>
                    <a:pt x="260698" y="279849"/>
                  </a:cubicBezTo>
                  <a:cubicBezTo>
                    <a:pt x="262015" y="281168"/>
                    <a:pt x="263331" y="281168"/>
                    <a:pt x="263331" y="282486"/>
                  </a:cubicBezTo>
                  <a:cubicBezTo>
                    <a:pt x="264648" y="283805"/>
                    <a:pt x="265964" y="285124"/>
                    <a:pt x="267281" y="286442"/>
                  </a:cubicBezTo>
                  <a:cubicBezTo>
                    <a:pt x="267281" y="287761"/>
                    <a:pt x="268597" y="289080"/>
                    <a:pt x="269913" y="290398"/>
                  </a:cubicBezTo>
                  <a:cubicBezTo>
                    <a:pt x="271230" y="291717"/>
                    <a:pt x="272546" y="291717"/>
                    <a:pt x="273863" y="293036"/>
                  </a:cubicBezTo>
                  <a:cubicBezTo>
                    <a:pt x="273863" y="294354"/>
                    <a:pt x="275179" y="295673"/>
                    <a:pt x="276496" y="296992"/>
                  </a:cubicBezTo>
                  <a:cubicBezTo>
                    <a:pt x="276496" y="296992"/>
                    <a:pt x="276496" y="296992"/>
                    <a:pt x="277812" y="298310"/>
                  </a:cubicBezTo>
                  <a:cubicBezTo>
                    <a:pt x="247534" y="323365"/>
                    <a:pt x="209356" y="336551"/>
                    <a:pt x="169862" y="336551"/>
                  </a:cubicBezTo>
                  <a:cubicBezTo>
                    <a:pt x="130368" y="336551"/>
                    <a:pt x="92190" y="323365"/>
                    <a:pt x="61912" y="298310"/>
                  </a:cubicBezTo>
                  <a:cubicBezTo>
                    <a:pt x="63228" y="296992"/>
                    <a:pt x="63228" y="296992"/>
                    <a:pt x="63228" y="296992"/>
                  </a:cubicBezTo>
                  <a:cubicBezTo>
                    <a:pt x="64545" y="295673"/>
                    <a:pt x="65861" y="294354"/>
                    <a:pt x="65861" y="293036"/>
                  </a:cubicBezTo>
                  <a:cubicBezTo>
                    <a:pt x="67178" y="291717"/>
                    <a:pt x="68494" y="291717"/>
                    <a:pt x="69811" y="290398"/>
                  </a:cubicBezTo>
                  <a:cubicBezTo>
                    <a:pt x="71127" y="289080"/>
                    <a:pt x="72443" y="287761"/>
                    <a:pt x="72443" y="286442"/>
                  </a:cubicBezTo>
                  <a:cubicBezTo>
                    <a:pt x="73760" y="285124"/>
                    <a:pt x="75076" y="283805"/>
                    <a:pt x="76393" y="282486"/>
                  </a:cubicBezTo>
                  <a:cubicBezTo>
                    <a:pt x="76393" y="281168"/>
                    <a:pt x="77709" y="281168"/>
                    <a:pt x="79026" y="279849"/>
                  </a:cubicBezTo>
                  <a:cubicBezTo>
                    <a:pt x="80342" y="278531"/>
                    <a:pt x="80342" y="277212"/>
                    <a:pt x="81659" y="275893"/>
                  </a:cubicBezTo>
                  <a:cubicBezTo>
                    <a:pt x="82975" y="274575"/>
                    <a:pt x="82975" y="273256"/>
                    <a:pt x="84292" y="271937"/>
                  </a:cubicBezTo>
                  <a:cubicBezTo>
                    <a:pt x="85608" y="270619"/>
                    <a:pt x="85608" y="269300"/>
                    <a:pt x="86925" y="267981"/>
                  </a:cubicBezTo>
                  <a:cubicBezTo>
                    <a:pt x="88241" y="266663"/>
                    <a:pt x="88241" y="265344"/>
                    <a:pt x="89557" y="264025"/>
                  </a:cubicBezTo>
                  <a:cubicBezTo>
                    <a:pt x="90874" y="262707"/>
                    <a:pt x="90874" y="261388"/>
                    <a:pt x="92190" y="260069"/>
                  </a:cubicBezTo>
                  <a:cubicBezTo>
                    <a:pt x="92190" y="258751"/>
                    <a:pt x="93507" y="257432"/>
                    <a:pt x="94823" y="256113"/>
                  </a:cubicBezTo>
                  <a:cubicBezTo>
                    <a:pt x="94823" y="254795"/>
                    <a:pt x="96140" y="253476"/>
                    <a:pt x="96140" y="252157"/>
                  </a:cubicBezTo>
                  <a:cubicBezTo>
                    <a:pt x="97456" y="250839"/>
                    <a:pt x="97456" y="249520"/>
                    <a:pt x="98773" y="248201"/>
                  </a:cubicBezTo>
                  <a:cubicBezTo>
                    <a:pt x="98773" y="246883"/>
                    <a:pt x="100089" y="245564"/>
                    <a:pt x="100089" y="244246"/>
                  </a:cubicBezTo>
                  <a:cubicBezTo>
                    <a:pt x="101406" y="242927"/>
                    <a:pt x="101406" y="241608"/>
                    <a:pt x="102722" y="240290"/>
                  </a:cubicBezTo>
                  <a:cubicBezTo>
                    <a:pt x="102722" y="238971"/>
                    <a:pt x="104039" y="236334"/>
                    <a:pt x="104039" y="235015"/>
                  </a:cubicBezTo>
                  <a:cubicBezTo>
                    <a:pt x="105355" y="233696"/>
                    <a:pt x="105355" y="232378"/>
                    <a:pt x="105355" y="231059"/>
                  </a:cubicBezTo>
                  <a:cubicBezTo>
                    <a:pt x="106672" y="229740"/>
                    <a:pt x="106672" y="228422"/>
                    <a:pt x="107988" y="227103"/>
                  </a:cubicBezTo>
                  <a:cubicBezTo>
                    <a:pt x="107988" y="225784"/>
                    <a:pt x="107988" y="224466"/>
                    <a:pt x="109304" y="223147"/>
                  </a:cubicBezTo>
                  <a:cubicBezTo>
                    <a:pt x="109304" y="220510"/>
                    <a:pt x="109304" y="219191"/>
                    <a:pt x="110621" y="217872"/>
                  </a:cubicBezTo>
                  <a:cubicBezTo>
                    <a:pt x="110621" y="216554"/>
                    <a:pt x="110621" y="215235"/>
                    <a:pt x="111937" y="213916"/>
                  </a:cubicBezTo>
                  <a:cubicBezTo>
                    <a:pt x="111937" y="212598"/>
                    <a:pt x="111937" y="209961"/>
                    <a:pt x="113254" y="208642"/>
                  </a:cubicBezTo>
                  <a:cubicBezTo>
                    <a:pt x="113254" y="207323"/>
                    <a:pt x="113254" y="206005"/>
                    <a:pt x="113254" y="204686"/>
                  </a:cubicBezTo>
                  <a:cubicBezTo>
                    <a:pt x="114570" y="203367"/>
                    <a:pt x="114570" y="200730"/>
                    <a:pt x="114570" y="199411"/>
                  </a:cubicBezTo>
                  <a:cubicBezTo>
                    <a:pt x="114570" y="198093"/>
                    <a:pt x="114570" y="196774"/>
                    <a:pt x="115887" y="195455"/>
                  </a:cubicBezTo>
                  <a:cubicBezTo>
                    <a:pt x="115887" y="194137"/>
                    <a:pt x="115887" y="191499"/>
                    <a:pt x="115887" y="190181"/>
                  </a:cubicBezTo>
                  <a:cubicBezTo>
                    <a:pt x="115887" y="188862"/>
                    <a:pt x="115887" y="187543"/>
                    <a:pt x="115887" y="186225"/>
                  </a:cubicBezTo>
                  <a:cubicBezTo>
                    <a:pt x="117203" y="184906"/>
                    <a:pt x="117203" y="182269"/>
                    <a:pt x="117203" y="179632"/>
                  </a:cubicBezTo>
                  <a:cubicBezTo>
                    <a:pt x="117203" y="179632"/>
                    <a:pt x="117203" y="178313"/>
                    <a:pt x="117203" y="176994"/>
                  </a:cubicBezTo>
                  <a:cubicBezTo>
                    <a:pt x="117203" y="175676"/>
                    <a:pt x="117203" y="174357"/>
                    <a:pt x="117203" y="173038"/>
                  </a:cubicBezTo>
                  <a:close/>
                  <a:moveTo>
                    <a:pt x="0" y="173038"/>
                  </a:moveTo>
                  <a:cubicBezTo>
                    <a:pt x="104775" y="173038"/>
                    <a:pt x="104775" y="173038"/>
                    <a:pt x="104775" y="173038"/>
                  </a:cubicBezTo>
                  <a:cubicBezTo>
                    <a:pt x="104775" y="174358"/>
                    <a:pt x="104775" y="175678"/>
                    <a:pt x="104775" y="176998"/>
                  </a:cubicBezTo>
                  <a:cubicBezTo>
                    <a:pt x="104775" y="176998"/>
                    <a:pt x="104775" y="178318"/>
                    <a:pt x="104775" y="179638"/>
                  </a:cubicBezTo>
                  <a:cubicBezTo>
                    <a:pt x="104775" y="180958"/>
                    <a:pt x="104775" y="183598"/>
                    <a:pt x="104775" y="184918"/>
                  </a:cubicBezTo>
                  <a:cubicBezTo>
                    <a:pt x="104775" y="186238"/>
                    <a:pt x="103448" y="187558"/>
                    <a:pt x="103448" y="188878"/>
                  </a:cubicBezTo>
                  <a:cubicBezTo>
                    <a:pt x="103448" y="190198"/>
                    <a:pt x="103448" y="191517"/>
                    <a:pt x="103448" y="194157"/>
                  </a:cubicBezTo>
                  <a:cubicBezTo>
                    <a:pt x="103448" y="195477"/>
                    <a:pt x="103448" y="196797"/>
                    <a:pt x="102122" y="198117"/>
                  </a:cubicBezTo>
                  <a:cubicBezTo>
                    <a:pt x="102122" y="199437"/>
                    <a:pt x="102122" y="200757"/>
                    <a:pt x="102122" y="202077"/>
                  </a:cubicBezTo>
                  <a:cubicBezTo>
                    <a:pt x="100796" y="203397"/>
                    <a:pt x="100796" y="204717"/>
                    <a:pt x="100796" y="206037"/>
                  </a:cubicBezTo>
                  <a:cubicBezTo>
                    <a:pt x="100796" y="207357"/>
                    <a:pt x="99470" y="209997"/>
                    <a:pt x="99470" y="211317"/>
                  </a:cubicBezTo>
                  <a:cubicBezTo>
                    <a:pt x="99470" y="212637"/>
                    <a:pt x="99470" y="213957"/>
                    <a:pt x="98143" y="213957"/>
                  </a:cubicBezTo>
                  <a:cubicBezTo>
                    <a:pt x="98143" y="216596"/>
                    <a:pt x="98143" y="217916"/>
                    <a:pt x="96817" y="219236"/>
                  </a:cubicBezTo>
                  <a:cubicBezTo>
                    <a:pt x="96817" y="220556"/>
                    <a:pt x="96817" y="221876"/>
                    <a:pt x="95491" y="223196"/>
                  </a:cubicBezTo>
                  <a:cubicBezTo>
                    <a:pt x="95491" y="224516"/>
                    <a:pt x="95491" y="225836"/>
                    <a:pt x="94165" y="227156"/>
                  </a:cubicBezTo>
                  <a:cubicBezTo>
                    <a:pt x="94165" y="228476"/>
                    <a:pt x="92838" y="229796"/>
                    <a:pt x="92838" y="231116"/>
                  </a:cubicBezTo>
                  <a:cubicBezTo>
                    <a:pt x="92838" y="232436"/>
                    <a:pt x="91512" y="233756"/>
                    <a:pt x="91512" y="235076"/>
                  </a:cubicBezTo>
                  <a:cubicBezTo>
                    <a:pt x="90186" y="236396"/>
                    <a:pt x="90186" y="237715"/>
                    <a:pt x="88860" y="239035"/>
                  </a:cubicBezTo>
                  <a:cubicBezTo>
                    <a:pt x="88860" y="240355"/>
                    <a:pt x="87533" y="241675"/>
                    <a:pt x="87533" y="242995"/>
                  </a:cubicBezTo>
                  <a:cubicBezTo>
                    <a:pt x="86207" y="244315"/>
                    <a:pt x="86207" y="245635"/>
                    <a:pt x="84881" y="246955"/>
                  </a:cubicBezTo>
                  <a:cubicBezTo>
                    <a:pt x="84881" y="248275"/>
                    <a:pt x="83555" y="249595"/>
                    <a:pt x="83555" y="250915"/>
                  </a:cubicBezTo>
                  <a:cubicBezTo>
                    <a:pt x="82228" y="252235"/>
                    <a:pt x="82228" y="253555"/>
                    <a:pt x="80902" y="254875"/>
                  </a:cubicBezTo>
                  <a:cubicBezTo>
                    <a:pt x="80902" y="256195"/>
                    <a:pt x="79576" y="257515"/>
                    <a:pt x="78249" y="258835"/>
                  </a:cubicBezTo>
                  <a:cubicBezTo>
                    <a:pt x="78249" y="260155"/>
                    <a:pt x="76923" y="260155"/>
                    <a:pt x="76923" y="261474"/>
                  </a:cubicBezTo>
                  <a:cubicBezTo>
                    <a:pt x="75597" y="262794"/>
                    <a:pt x="74271" y="264114"/>
                    <a:pt x="74271" y="265434"/>
                  </a:cubicBezTo>
                  <a:cubicBezTo>
                    <a:pt x="72944" y="266754"/>
                    <a:pt x="71618" y="268074"/>
                    <a:pt x="71618" y="269394"/>
                  </a:cubicBezTo>
                  <a:cubicBezTo>
                    <a:pt x="70292" y="270714"/>
                    <a:pt x="68966" y="272034"/>
                    <a:pt x="68966" y="272034"/>
                  </a:cubicBezTo>
                  <a:cubicBezTo>
                    <a:pt x="67639" y="273354"/>
                    <a:pt x="66313" y="274674"/>
                    <a:pt x="66313" y="275994"/>
                  </a:cubicBezTo>
                  <a:cubicBezTo>
                    <a:pt x="64987" y="277314"/>
                    <a:pt x="63661" y="278634"/>
                    <a:pt x="62334" y="279954"/>
                  </a:cubicBezTo>
                  <a:cubicBezTo>
                    <a:pt x="62334" y="279954"/>
                    <a:pt x="61008" y="281274"/>
                    <a:pt x="59682" y="282594"/>
                  </a:cubicBezTo>
                  <a:cubicBezTo>
                    <a:pt x="59682" y="283914"/>
                    <a:pt x="58355" y="285233"/>
                    <a:pt x="57029" y="285233"/>
                  </a:cubicBezTo>
                  <a:cubicBezTo>
                    <a:pt x="55703" y="286553"/>
                    <a:pt x="54377" y="287873"/>
                    <a:pt x="54377" y="289193"/>
                  </a:cubicBezTo>
                  <a:cubicBezTo>
                    <a:pt x="53050" y="289193"/>
                    <a:pt x="53050" y="289193"/>
                    <a:pt x="53050" y="290513"/>
                  </a:cubicBezTo>
                  <a:cubicBezTo>
                    <a:pt x="19894" y="260155"/>
                    <a:pt x="1326" y="217916"/>
                    <a:pt x="0" y="173038"/>
                  </a:cubicBezTo>
                  <a:close/>
                  <a:moveTo>
                    <a:pt x="285087" y="46038"/>
                  </a:moveTo>
                  <a:cubicBezTo>
                    <a:pt x="318243" y="76327"/>
                    <a:pt x="336811" y="118468"/>
                    <a:pt x="338137" y="161926"/>
                  </a:cubicBezTo>
                  <a:cubicBezTo>
                    <a:pt x="233362" y="161926"/>
                    <a:pt x="233362" y="161926"/>
                    <a:pt x="233362" y="161926"/>
                  </a:cubicBezTo>
                  <a:cubicBezTo>
                    <a:pt x="233362" y="161926"/>
                    <a:pt x="233362" y="160609"/>
                    <a:pt x="233362" y="159292"/>
                  </a:cubicBezTo>
                  <a:cubicBezTo>
                    <a:pt x="233362" y="159292"/>
                    <a:pt x="233362" y="157975"/>
                    <a:pt x="233362" y="156658"/>
                  </a:cubicBezTo>
                  <a:cubicBezTo>
                    <a:pt x="233362" y="155341"/>
                    <a:pt x="233362" y="152707"/>
                    <a:pt x="233362" y="151390"/>
                  </a:cubicBezTo>
                  <a:cubicBezTo>
                    <a:pt x="233362" y="150074"/>
                    <a:pt x="234689" y="148757"/>
                    <a:pt x="234689" y="147440"/>
                  </a:cubicBezTo>
                  <a:cubicBezTo>
                    <a:pt x="234689" y="146123"/>
                    <a:pt x="234689" y="143489"/>
                    <a:pt x="234689" y="142172"/>
                  </a:cubicBezTo>
                  <a:cubicBezTo>
                    <a:pt x="234689" y="140855"/>
                    <a:pt x="234689" y="139538"/>
                    <a:pt x="236015" y="138221"/>
                  </a:cubicBezTo>
                  <a:cubicBezTo>
                    <a:pt x="236015" y="136904"/>
                    <a:pt x="236015" y="135588"/>
                    <a:pt x="236015" y="134271"/>
                  </a:cubicBezTo>
                  <a:cubicBezTo>
                    <a:pt x="237341" y="132954"/>
                    <a:pt x="237341" y="131637"/>
                    <a:pt x="237341" y="130320"/>
                  </a:cubicBezTo>
                  <a:cubicBezTo>
                    <a:pt x="237341" y="129003"/>
                    <a:pt x="238667" y="126369"/>
                    <a:pt x="238667" y="125052"/>
                  </a:cubicBezTo>
                  <a:cubicBezTo>
                    <a:pt x="238667" y="123735"/>
                    <a:pt x="238667" y="122418"/>
                    <a:pt x="239994" y="121102"/>
                  </a:cubicBezTo>
                  <a:cubicBezTo>
                    <a:pt x="239994" y="119785"/>
                    <a:pt x="239994" y="118468"/>
                    <a:pt x="241320" y="117151"/>
                  </a:cubicBezTo>
                  <a:cubicBezTo>
                    <a:pt x="241320" y="115834"/>
                    <a:pt x="241320" y="114517"/>
                    <a:pt x="242646" y="113200"/>
                  </a:cubicBezTo>
                  <a:cubicBezTo>
                    <a:pt x="242646" y="111883"/>
                    <a:pt x="242646" y="110566"/>
                    <a:pt x="243972" y="109249"/>
                  </a:cubicBezTo>
                  <a:cubicBezTo>
                    <a:pt x="243972" y="107932"/>
                    <a:pt x="245299" y="106616"/>
                    <a:pt x="245299" y="105299"/>
                  </a:cubicBezTo>
                  <a:cubicBezTo>
                    <a:pt x="245299" y="103982"/>
                    <a:pt x="246625" y="102665"/>
                    <a:pt x="246625" y="101348"/>
                  </a:cubicBezTo>
                  <a:cubicBezTo>
                    <a:pt x="247951" y="100031"/>
                    <a:pt x="247951" y="98714"/>
                    <a:pt x="249277" y="97397"/>
                  </a:cubicBezTo>
                  <a:cubicBezTo>
                    <a:pt x="249277" y="96080"/>
                    <a:pt x="250604" y="94763"/>
                    <a:pt x="250604" y="93446"/>
                  </a:cubicBezTo>
                  <a:cubicBezTo>
                    <a:pt x="251930" y="92130"/>
                    <a:pt x="251930" y="90813"/>
                    <a:pt x="253256" y="89496"/>
                  </a:cubicBezTo>
                  <a:cubicBezTo>
                    <a:pt x="253256" y="88179"/>
                    <a:pt x="254583" y="86862"/>
                    <a:pt x="254583" y="85545"/>
                  </a:cubicBezTo>
                  <a:cubicBezTo>
                    <a:pt x="255909" y="84228"/>
                    <a:pt x="255909" y="82911"/>
                    <a:pt x="257235" y="81594"/>
                  </a:cubicBezTo>
                  <a:cubicBezTo>
                    <a:pt x="257235" y="80277"/>
                    <a:pt x="258561" y="78960"/>
                    <a:pt x="259888" y="77644"/>
                  </a:cubicBezTo>
                  <a:cubicBezTo>
                    <a:pt x="259888" y="76327"/>
                    <a:pt x="261214" y="75010"/>
                    <a:pt x="261214" y="75010"/>
                  </a:cubicBezTo>
                  <a:cubicBezTo>
                    <a:pt x="262540" y="73693"/>
                    <a:pt x="263866" y="72376"/>
                    <a:pt x="263866" y="71059"/>
                  </a:cubicBezTo>
                  <a:cubicBezTo>
                    <a:pt x="265193" y="69742"/>
                    <a:pt x="266519" y="68425"/>
                    <a:pt x="266519" y="67108"/>
                  </a:cubicBezTo>
                  <a:cubicBezTo>
                    <a:pt x="267845" y="65791"/>
                    <a:pt x="269171" y="64474"/>
                    <a:pt x="269171" y="63158"/>
                  </a:cubicBezTo>
                  <a:cubicBezTo>
                    <a:pt x="270498" y="63158"/>
                    <a:pt x="271824" y="61841"/>
                    <a:pt x="271824" y="60524"/>
                  </a:cubicBezTo>
                  <a:cubicBezTo>
                    <a:pt x="273150" y="59207"/>
                    <a:pt x="274476" y="57890"/>
                    <a:pt x="275803" y="56573"/>
                  </a:cubicBezTo>
                  <a:cubicBezTo>
                    <a:pt x="275803" y="56573"/>
                    <a:pt x="277129" y="55256"/>
                    <a:pt x="278455" y="53939"/>
                  </a:cubicBezTo>
                  <a:cubicBezTo>
                    <a:pt x="278455" y="52622"/>
                    <a:pt x="279782" y="51305"/>
                    <a:pt x="281108" y="49988"/>
                  </a:cubicBezTo>
                  <a:cubicBezTo>
                    <a:pt x="282434" y="49988"/>
                    <a:pt x="283760" y="48672"/>
                    <a:pt x="283760" y="47355"/>
                  </a:cubicBezTo>
                  <a:cubicBezTo>
                    <a:pt x="285087" y="47355"/>
                    <a:pt x="285087" y="47355"/>
                    <a:pt x="285087" y="46038"/>
                  </a:cubicBezTo>
                  <a:close/>
                  <a:moveTo>
                    <a:pt x="53050" y="46038"/>
                  </a:moveTo>
                  <a:cubicBezTo>
                    <a:pt x="53050" y="47355"/>
                    <a:pt x="53050" y="47355"/>
                    <a:pt x="54377" y="47355"/>
                  </a:cubicBezTo>
                  <a:cubicBezTo>
                    <a:pt x="54377" y="48672"/>
                    <a:pt x="55703" y="49988"/>
                    <a:pt x="57029" y="49988"/>
                  </a:cubicBezTo>
                  <a:cubicBezTo>
                    <a:pt x="58355" y="51305"/>
                    <a:pt x="59682" y="52622"/>
                    <a:pt x="59682" y="53939"/>
                  </a:cubicBezTo>
                  <a:cubicBezTo>
                    <a:pt x="61008" y="55256"/>
                    <a:pt x="62334" y="56573"/>
                    <a:pt x="62334" y="56573"/>
                  </a:cubicBezTo>
                  <a:cubicBezTo>
                    <a:pt x="63661" y="57890"/>
                    <a:pt x="64987" y="59207"/>
                    <a:pt x="66313" y="60524"/>
                  </a:cubicBezTo>
                  <a:cubicBezTo>
                    <a:pt x="66313" y="61841"/>
                    <a:pt x="67639" y="63158"/>
                    <a:pt x="68966" y="63158"/>
                  </a:cubicBezTo>
                  <a:cubicBezTo>
                    <a:pt x="68966" y="64474"/>
                    <a:pt x="70292" y="65791"/>
                    <a:pt x="71618" y="67108"/>
                  </a:cubicBezTo>
                  <a:cubicBezTo>
                    <a:pt x="71618" y="68425"/>
                    <a:pt x="72944" y="69742"/>
                    <a:pt x="74271" y="71059"/>
                  </a:cubicBezTo>
                  <a:cubicBezTo>
                    <a:pt x="74271" y="72376"/>
                    <a:pt x="75597" y="73693"/>
                    <a:pt x="76923" y="75010"/>
                  </a:cubicBezTo>
                  <a:cubicBezTo>
                    <a:pt x="76923" y="75010"/>
                    <a:pt x="78249" y="76327"/>
                    <a:pt x="78249" y="77644"/>
                  </a:cubicBezTo>
                  <a:cubicBezTo>
                    <a:pt x="79576" y="78960"/>
                    <a:pt x="80902" y="80277"/>
                    <a:pt x="80902" y="81594"/>
                  </a:cubicBezTo>
                  <a:cubicBezTo>
                    <a:pt x="82228" y="82911"/>
                    <a:pt x="82228" y="84228"/>
                    <a:pt x="83555" y="85545"/>
                  </a:cubicBezTo>
                  <a:cubicBezTo>
                    <a:pt x="83555" y="86862"/>
                    <a:pt x="84881" y="88179"/>
                    <a:pt x="84881" y="89496"/>
                  </a:cubicBezTo>
                  <a:cubicBezTo>
                    <a:pt x="86207" y="90813"/>
                    <a:pt x="86207" y="92130"/>
                    <a:pt x="87533" y="93446"/>
                  </a:cubicBezTo>
                  <a:cubicBezTo>
                    <a:pt x="87533" y="94763"/>
                    <a:pt x="88860" y="96080"/>
                    <a:pt x="88860" y="97397"/>
                  </a:cubicBezTo>
                  <a:cubicBezTo>
                    <a:pt x="90186" y="98714"/>
                    <a:pt x="90186" y="100031"/>
                    <a:pt x="91512" y="101348"/>
                  </a:cubicBezTo>
                  <a:cubicBezTo>
                    <a:pt x="91512" y="102665"/>
                    <a:pt x="92838" y="103982"/>
                    <a:pt x="92838" y="105299"/>
                  </a:cubicBezTo>
                  <a:cubicBezTo>
                    <a:pt x="92838" y="106616"/>
                    <a:pt x="94165" y="107932"/>
                    <a:pt x="94165" y="109249"/>
                  </a:cubicBezTo>
                  <a:cubicBezTo>
                    <a:pt x="95491" y="110566"/>
                    <a:pt x="95491" y="111883"/>
                    <a:pt x="95491" y="113200"/>
                  </a:cubicBezTo>
                  <a:cubicBezTo>
                    <a:pt x="96817" y="114517"/>
                    <a:pt x="96817" y="115834"/>
                    <a:pt x="96817" y="117151"/>
                  </a:cubicBezTo>
                  <a:cubicBezTo>
                    <a:pt x="98143" y="118468"/>
                    <a:pt x="98143" y="119785"/>
                    <a:pt x="98143" y="121102"/>
                  </a:cubicBezTo>
                  <a:cubicBezTo>
                    <a:pt x="99470" y="122418"/>
                    <a:pt x="99470" y="123735"/>
                    <a:pt x="99470" y="125052"/>
                  </a:cubicBezTo>
                  <a:cubicBezTo>
                    <a:pt x="99470" y="126369"/>
                    <a:pt x="100796" y="129003"/>
                    <a:pt x="100796" y="130320"/>
                  </a:cubicBezTo>
                  <a:cubicBezTo>
                    <a:pt x="100796" y="131637"/>
                    <a:pt x="100796" y="132954"/>
                    <a:pt x="102122" y="134271"/>
                  </a:cubicBezTo>
                  <a:cubicBezTo>
                    <a:pt x="102122" y="135588"/>
                    <a:pt x="102122" y="136904"/>
                    <a:pt x="102122" y="138221"/>
                  </a:cubicBezTo>
                  <a:cubicBezTo>
                    <a:pt x="103448" y="139538"/>
                    <a:pt x="103448" y="140855"/>
                    <a:pt x="103448" y="142172"/>
                  </a:cubicBezTo>
                  <a:cubicBezTo>
                    <a:pt x="103448" y="143489"/>
                    <a:pt x="103448" y="146123"/>
                    <a:pt x="103448" y="147440"/>
                  </a:cubicBezTo>
                  <a:cubicBezTo>
                    <a:pt x="103448" y="148757"/>
                    <a:pt x="104775" y="150074"/>
                    <a:pt x="104775" y="151390"/>
                  </a:cubicBezTo>
                  <a:cubicBezTo>
                    <a:pt x="104775" y="152707"/>
                    <a:pt x="104775" y="155341"/>
                    <a:pt x="104775" y="156658"/>
                  </a:cubicBezTo>
                  <a:cubicBezTo>
                    <a:pt x="104775" y="157975"/>
                    <a:pt x="104775" y="159292"/>
                    <a:pt x="104775" y="159292"/>
                  </a:cubicBezTo>
                  <a:cubicBezTo>
                    <a:pt x="104775" y="160609"/>
                    <a:pt x="104775" y="161926"/>
                    <a:pt x="104775" y="161926"/>
                  </a:cubicBezTo>
                  <a:cubicBezTo>
                    <a:pt x="0" y="161926"/>
                    <a:pt x="0" y="161926"/>
                    <a:pt x="0" y="161926"/>
                  </a:cubicBezTo>
                  <a:cubicBezTo>
                    <a:pt x="1326" y="118468"/>
                    <a:pt x="19894" y="76327"/>
                    <a:pt x="53050" y="46038"/>
                  </a:cubicBezTo>
                  <a:close/>
                  <a:moveTo>
                    <a:pt x="174625" y="0"/>
                  </a:moveTo>
                  <a:cubicBezTo>
                    <a:pt x="212990" y="1316"/>
                    <a:pt x="248709" y="14481"/>
                    <a:pt x="277813" y="38177"/>
                  </a:cubicBezTo>
                  <a:cubicBezTo>
                    <a:pt x="276490" y="39494"/>
                    <a:pt x="276490" y="39494"/>
                    <a:pt x="276490" y="39494"/>
                  </a:cubicBezTo>
                  <a:cubicBezTo>
                    <a:pt x="275167" y="40810"/>
                    <a:pt x="273844" y="42127"/>
                    <a:pt x="273844" y="43443"/>
                  </a:cubicBezTo>
                  <a:cubicBezTo>
                    <a:pt x="272522" y="43443"/>
                    <a:pt x="271199" y="44760"/>
                    <a:pt x="269876" y="46076"/>
                  </a:cubicBezTo>
                  <a:cubicBezTo>
                    <a:pt x="268553" y="47392"/>
                    <a:pt x="267230" y="48709"/>
                    <a:pt x="267230" y="50025"/>
                  </a:cubicBezTo>
                  <a:cubicBezTo>
                    <a:pt x="265907" y="51342"/>
                    <a:pt x="264584" y="52658"/>
                    <a:pt x="263261" y="53975"/>
                  </a:cubicBezTo>
                  <a:cubicBezTo>
                    <a:pt x="263261" y="53975"/>
                    <a:pt x="261938" y="55291"/>
                    <a:pt x="260615" y="56608"/>
                  </a:cubicBezTo>
                  <a:cubicBezTo>
                    <a:pt x="259292" y="57924"/>
                    <a:pt x="259292" y="59241"/>
                    <a:pt x="257969" y="60557"/>
                  </a:cubicBezTo>
                  <a:cubicBezTo>
                    <a:pt x="256646" y="61874"/>
                    <a:pt x="256646" y="63190"/>
                    <a:pt x="255324" y="64506"/>
                  </a:cubicBezTo>
                  <a:cubicBezTo>
                    <a:pt x="254001" y="65823"/>
                    <a:pt x="254001" y="67139"/>
                    <a:pt x="252678" y="68456"/>
                  </a:cubicBezTo>
                  <a:cubicBezTo>
                    <a:pt x="251355" y="69772"/>
                    <a:pt x="251355" y="71089"/>
                    <a:pt x="250032" y="72405"/>
                  </a:cubicBezTo>
                  <a:cubicBezTo>
                    <a:pt x="248709" y="73722"/>
                    <a:pt x="248709" y="75038"/>
                    <a:pt x="247386" y="76355"/>
                  </a:cubicBezTo>
                  <a:cubicBezTo>
                    <a:pt x="247386" y="77671"/>
                    <a:pt x="246063" y="78988"/>
                    <a:pt x="246063" y="80304"/>
                  </a:cubicBezTo>
                  <a:cubicBezTo>
                    <a:pt x="244740" y="81620"/>
                    <a:pt x="243417" y="82937"/>
                    <a:pt x="243417" y="84253"/>
                  </a:cubicBezTo>
                  <a:cubicBezTo>
                    <a:pt x="242094" y="85570"/>
                    <a:pt x="242094" y="86886"/>
                    <a:pt x="240771" y="88203"/>
                  </a:cubicBezTo>
                  <a:cubicBezTo>
                    <a:pt x="240771" y="89519"/>
                    <a:pt x="239448" y="90836"/>
                    <a:pt x="239448" y="92152"/>
                  </a:cubicBezTo>
                  <a:cubicBezTo>
                    <a:pt x="238126" y="93469"/>
                    <a:pt x="238126" y="94785"/>
                    <a:pt x="236803" y="96102"/>
                  </a:cubicBezTo>
                  <a:cubicBezTo>
                    <a:pt x="236803" y="97418"/>
                    <a:pt x="235480" y="98735"/>
                    <a:pt x="235480" y="101367"/>
                  </a:cubicBezTo>
                  <a:cubicBezTo>
                    <a:pt x="234157" y="102684"/>
                    <a:pt x="234157" y="104000"/>
                    <a:pt x="234157" y="105317"/>
                  </a:cubicBezTo>
                  <a:cubicBezTo>
                    <a:pt x="232833" y="106633"/>
                    <a:pt x="232833" y="107950"/>
                    <a:pt x="231510" y="109266"/>
                  </a:cubicBezTo>
                  <a:cubicBezTo>
                    <a:pt x="231510" y="110583"/>
                    <a:pt x="231510" y="111899"/>
                    <a:pt x="230188" y="113216"/>
                  </a:cubicBezTo>
                  <a:cubicBezTo>
                    <a:pt x="230188" y="114532"/>
                    <a:pt x="230188" y="117165"/>
                    <a:pt x="228865" y="118481"/>
                  </a:cubicBezTo>
                  <a:cubicBezTo>
                    <a:pt x="228865" y="119798"/>
                    <a:pt x="228865" y="121114"/>
                    <a:pt x="227542" y="122431"/>
                  </a:cubicBezTo>
                  <a:cubicBezTo>
                    <a:pt x="227542" y="123747"/>
                    <a:pt x="227542" y="126380"/>
                    <a:pt x="226219" y="127697"/>
                  </a:cubicBezTo>
                  <a:cubicBezTo>
                    <a:pt x="226219" y="129013"/>
                    <a:pt x="226219" y="130330"/>
                    <a:pt x="226219" y="131646"/>
                  </a:cubicBezTo>
                  <a:cubicBezTo>
                    <a:pt x="224896" y="132963"/>
                    <a:pt x="224896" y="134279"/>
                    <a:pt x="224896" y="136912"/>
                  </a:cubicBezTo>
                  <a:cubicBezTo>
                    <a:pt x="224896" y="138228"/>
                    <a:pt x="224896" y="139545"/>
                    <a:pt x="223573" y="140861"/>
                  </a:cubicBezTo>
                  <a:cubicBezTo>
                    <a:pt x="223573" y="142178"/>
                    <a:pt x="223573" y="144811"/>
                    <a:pt x="223573" y="146127"/>
                  </a:cubicBezTo>
                  <a:cubicBezTo>
                    <a:pt x="223573" y="147444"/>
                    <a:pt x="223573" y="148760"/>
                    <a:pt x="223573" y="150077"/>
                  </a:cubicBezTo>
                  <a:cubicBezTo>
                    <a:pt x="222250" y="151393"/>
                    <a:pt x="222250" y="154026"/>
                    <a:pt x="222250" y="155342"/>
                  </a:cubicBezTo>
                  <a:cubicBezTo>
                    <a:pt x="222250" y="156659"/>
                    <a:pt x="222250" y="157975"/>
                    <a:pt x="222250" y="159292"/>
                  </a:cubicBezTo>
                  <a:cubicBezTo>
                    <a:pt x="222250" y="160608"/>
                    <a:pt x="222250" y="161925"/>
                    <a:pt x="222250" y="161925"/>
                  </a:cubicBezTo>
                  <a:cubicBezTo>
                    <a:pt x="174625" y="161925"/>
                    <a:pt x="174625" y="161925"/>
                    <a:pt x="174625" y="161925"/>
                  </a:cubicBezTo>
                  <a:cubicBezTo>
                    <a:pt x="174625" y="0"/>
                    <a:pt x="174625" y="0"/>
                    <a:pt x="174625" y="0"/>
                  </a:cubicBezTo>
                  <a:close/>
                  <a:moveTo>
                    <a:pt x="163512" y="0"/>
                  </a:moveTo>
                  <a:cubicBezTo>
                    <a:pt x="163512" y="161925"/>
                    <a:pt x="163512" y="161925"/>
                    <a:pt x="163512" y="161925"/>
                  </a:cubicBezTo>
                  <a:cubicBezTo>
                    <a:pt x="116619" y="161925"/>
                    <a:pt x="116619" y="161925"/>
                    <a:pt x="116619" y="161925"/>
                  </a:cubicBezTo>
                  <a:cubicBezTo>
                    <a:pt x="116619" y="161925"/>
                    <a:pt x="116619" y="160608"/>
                    <a:pt x="116619" y="159292"/>
                  </a:cubicBezTo>
                  <a:cubicBezTo>
                    <a:pt x="116619" y="157975"/>
                    <a:pt x="116619" y="156659"/>
                    <a:pt x="116619" y="155342"/>
                  </a:cubicBezTo>
                  <a:cubicBezTo>
                    <a:pt x="116619" y="154026"/>
                    <a:pt x="116619" y="151393"/>
                    <a:pt x="115317" y="150077"/>
                  </a:cubicBezTo>
                  <a:cubicBezTo>
                    <a:pt x="115317" y="148760"/>
                    <a:pt x="115317" y="147444"/>
                    <a:pt x="115317" y="146127"/>
                  </a:cubicBezTo>
                  <a:cubicBezTo>
                    <a:pt x="115317" y="144811"/>
                    <a:pt x="115317" y="142178"/>
                    <a:pt x="115317" y="140861"/>
                  </a:cubicBezTo>
                  <a:cubicBezTo>
                    <a:pt x="114014" y="139545"/>
                    <a:pt x="114014" y="138228"/>
                    <a:pt x="114014" y="136912"/>
                  </a:cubicBezTo>
                  <a:cubicBezTo>
                    <a:pt x="114014" y="134279"/>
                    <a:pt x="114014" y="132963"/>
                    <a:pt x="112712" y="131646"/>
                  </a:cubicBezTo>
                  <a:cubicBezTo>
                    <a:pt x="112712" y="130330"/>
                    <a:pt x="112712" y="129013"/>
                    <a:pt x="112712" y="127697"/>
                  </a:cubicBezTo>
                  <a:cubicBezTo>
                    <a:pt x="111409" y="126380"/>
                    <a:pt x="111409" y="123747"/>
                    <a:pt x="111409" y="122431"/>
                  </a:cubicBezTo>
                  <a:cubicBezTo>
                    <a:pt x="110107" y="121114"/>
                    <a:pt x="110107" y="119798"/>
                    <a:pt x="110107" y="118481"/>
                  </a:cubicBezTo>
                  <a:cubicBezTo>
                    <a:pt x="108804" y="117165"/>
                    <a:pt x="108804" y="114532"/>
                    <a:pt x="108804" y="113216"/>
                  </a:cubicBezTo>
                  <a:cubicBezTo>
                    <a:pt x="107501" y="111899"/>
                    <a:pt x="107501" y="110583"/>
                    <a:pt x="107501" y="109266"/>
                  </a:cubicBezTo>
                  <a:cubicBezTo>
                    <a:pt x="106199" y="107950"/>
                    <a:pt x="106199" y="106633"/>
                    <a:pt x="104896" y="105317"/>
                  </a:cubicBezTo>
                  <a:cubicBezTo>
                    <a:pt x="104896" y="104000"/>
                    <a:pt x="104896" y="102684"/>
                    <a:pt x="103594" y="101367"/>
                  </a:cubicBezTo>
                  <a:cubicBezTo>
                    <a:pt x="103594" y="98735"/>
                    <a:pt x="102291" y="97418"/>
                    <a:pt x="102291" y="96102"/>
                  </a:cubicBezTo>
                  <a:cubicBezTo>
                    <a:pt x="100989" y="94785"/>
                    <a:pt x="100989" y="93469"/>
                    <a:pt x="99686" y="92152"/>
                  </a:cubicBezTo>
                  <a:cubicBezTo>
                    <a:pt x="99686" y="90836"/>
                    <a:pt x="98384" y="89519"/>
                    <a:pt x="98384" y="88203"/>
                  </a:cubicBezTo>
                  <a:cubicBezTo>
                    <a:pt x="97081" y="86886"/>
                    <a:pt x="97081" y="85570"/>
                    <a:pt x="95778" y="84253"/>
                  </a:cubicBezTo>
                  <a:cubicBezTo>
                    <a:pt x="95778" y="82937"/>
                    <a:pt x="94476" y="81620"/>
                    <a:pt x="94476" y="80304"/>
                  </a:cubicBezTo>
                  <a:cubicBezTo>
                    <a:pt x="93173" y="78988"/>
                    <a:pt x="91871" y="77671"/>
                    <a:pt x="91871" y="76355"/>
                  </a:cubicBezTo>
                  <a:cubicBezTo>
                    <a:pt x="90568" y="75038"/>
                    <a:pt x="90568" y="73722"/>
                    <a:pt x="89266" y="72405"/>
                  </a:cubicBezTo>
                  <a:cubicBezTo>
                    <a:pt x="87963" y="71089"/>
                    <a:pt x="87963" y="69772"/>
                    <a:pt x="86660" y="68456"/>
                  </a:cubicBezTo>
                  <a:cubicBezTo>
                    <a:pt x="85358" y="67139"/>
                    <a:pt x="85358" y="65823"/>
                    <a:pt x="84055" y="64506"/>
                  </a:cubicBezTo>
                  <a:cubicBezTo>
                    <a:pt x="82753" y="63190"/>
                    <a:pt x="82753" y="61874"/>
                    <a:pt x="81450" y="60557"/>
                  </a:cubicBezTo>
                  <a:cubicBezTo>
                    <a:pt x="80148" y="59241"/>
                    <a:pt x="80148" y="57924"/>
                    <a:pt x="78845" y="56608"/>
                  </a:cubicBezTo>
                  <a:cubicBezTo>
                    <a:pt x="77543" y="55291"/>
                    <a:pt x="76240" y="53975"/>
                    <a:pt x="76240" y="53975"/>
                  </a:cubicBezTo>
                  <a:cubicBezTo>
                    <a:pt x="74937" y="52658"/>
                    <a:pt x="73635" y="51342"/>
                    <a:pt x="72332" y="50025"/>
                  </a:cubicBezTo>
                  <a:cubicBezTo>
                    <a:pt x="72332" y="48709"/>
                    <a:pt x="71030" y="47392"/>
                    <a:pt x="69727" y="46076"/>
                  </a:cubicBezTo>
                  <a:cubicBezTo>
                    <a:pt x="68425" y="44760"/>
                    <a:pt x="67122" y="43443"/>
                    <a:pt x="65819" y="43443"/>
                  </a:cubicBezTo>
                  <a:cubicBezTo>
                    <a:pt x="65819" y="42127"/>
                    <a:pt x="64517" y="40810"/>
                    <a:pt x="63214" y="39494"/>
                  </a:cubicBezTo>
                  <a:cubicBezTo>
                    <a:pt x="63214" y="39494"/>
                    <a:pt x="63214" y="39494"/>
                    <a:pt x="61912" y="38177"/>
                  </a:cubicBezTo>
                  <a:cubicBezTo>
                    <a:pt x="90568" y="14481"/>
                    <a:pt x="125737" y="1316"/>
                    <a:pt x="16351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36" name="组合 35"/>
          <p:cNvGrpSpPr/>
          <p:nvPr/>
        </p:nvGrpSpPr>
        <p:grpSpPr>
          <a:xfrm>
            <a:off x="2098918" y="4405578"/>
            <a:ext cx="546100" cy="546100"/>
            <a:chOff x="1244600" y="3910278"/>
            <a:chExt cx="546100" cy="546100"/>
          </a:xfrm>
        </p:grpSpPr>
        <p:sp>
          <p:nvSpPr>
            <p:cNvPr id="37" name="矩形: 圆角 36"/>
            <p:cNvSpPr/>
            <p:nvPr/>
          </p:nvSpPr>
          <p:spPr>
            <a:xfrm>
              <a:off x="1244600" y="3910278"/>
              <a:ext cx="546100" cy="546100"/>
            </a:xfrm>
            <a:prstGeom prst="roundRect">
              <a:avLst>
                <a:gd name="adj" fmla="val 15316"/>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8" name="椭圆 17"/>
            <p:cNvSpPr/>
            <p:nvPr/>
          </p:nvSpPr>
          <p:spPr>
            <a:xfrm>
              <a:off x="1356873" y="4005528"/>
              <a:ext cx="321554" cy="355600"/>
            </a:xfrm>
            <a:custGeom>
              <a:avLst/>
              <a:gdLst>
                <a:gd name="connsiteX0" fmla="*/ 30957 w 298586"/>
                <a:gd name="connsiteY0" fmla="*/ 260350 h 330200"/>
                <a:gd name="connsiteX1" fmla="*/ 61914 w 298586"/>
                <a:gd name="connsiteY1" fmla="*/ 291307 h 330200"/>
                <a:gd name="connsiteX2" fmla="*/ 30957 w 298586"/>
                <a:gd name="connsiteY2" fmla="*/ 322264 h 330200"/>
                <a:gd name="connsiteX3" fmla="*/ 0 w 298586"/>
                <a:gd name="connsiteY3" fmla="*/ 291307 h 330200"/>
                <a:gd name="connsiteX4" fmla="*/ 30957 w 298586"/>
                <a:gd name="connsiteY4" fmla="*/ 260350 h 330200"/>
                <a:gd name="connsiteX5" fmla="*/ 224102 w 298586"/>
                <a:gd name="connsiteY5" fmla="*/ 55290 h 330200"/>
                <a:gd name="connsiteX6" fmla="*/ 234685 w 298586"/>
                <a:gd name="connsiteY6" fmla="*/ 56606 h 330200"/>
                <a:gd name="connsiteX7" fmla="*/ 286279 w 298586"/>
                <a:gd name="connsiteY7" fmla="*/ 84228 h 330200"/>
                <a:gd name="connsiteX8" fmla="*/ 287602 w 298586"/>
                <a:gd name="connsiteY8" fmla="*/ 88174 h 330200"/>
                <a:gd name="connsiteX9" fmla="*/ 295540 w 298586"/>
                <a:gd name="connsiteY9" fmla="*/ 153942 h 330200"/>
                <a:gd name="connsiteX10" fmla="*/ 282310 w 298586"/>
                <a:gd name="connsiteY10" fmla="*/ 164465 h 330200"/>
                <a:gd name="connsiteX11" fmla="*/ 277019 w 298586"/>
                <a:gd name="connsiteY11" fmla="*/ 163150 h 330200"/>
                <a:gd name="connsiteX12" fmla="*/ 267758 w 298586"/>
                <a:gd name="connsiteY12" fmla="*/ 144735 h 330200"/>
                <a:gd name="connsiteX13" fmla="*/ 262467 w 298586"/>
                <a:gd name="connsiteY13" fmla="*/ 103958 h 330200"/>
                <a:gd name="connsiteX14" fmla="*/ 242623 w 298586"/>
                <a:gd name="connsiteY14" fmla="*/ 93436 h 330200"/>
                <a:gd name="connsiteX15" fmla="*/ 212196 w 298586"/>
                <a:gd name="connsiteY15" fmla="*/ 185511 h 330200"/>
                <a:gd name="connsiteX16" fmla="*/ 202935 w 298586"/>
                <a:gd name="connsiteY16" fmla="*/ 197349 h 330200"/>
                <a:gd name="connsiteX17" fmla="*/ 204258 w 298586"/>
                <a:gd name="connsiteY17" fmla="*/ 205241 h 330200"/>
                <a:gd name="connsiteX18" fmla="*/ 230717 w 298586"/>
                <a:gd name="connsiteY18" fmla="*/ 213133 h 330200"/>
                <a:gd name="connsiteX19" fmla="*/ 273050 w 298586"/>
                <a:gd name="connsiteY19" fmla="*/ 242071 h 330200"/>
                <a:gd name="connsiteX20" fmla="*/ 259821 w 298586"/>
                <a:gd name="connsiteY20" fmla="*/ 257855 h 330200"/>
                <a:gd name="connsiteX21" fmla="*/ 258498 w 298586"/>
                <a:gd name="connsiteY21" fmla="*/ 257855 h 330200"/>
                <a:gd name="connsiteX22" fmla="*/ 246592 w 298586"/>
                <a:gd name="connsiteY22" fmla="*/ 251278 h 330200"/>
                <a:gd name="connsiteX23" fmla="*/ 188383 w 298586"/>
                <a:gd name="connsiteY23" fmla="*/ 231548 h 330200"/>
                <a:gd name="connsiteX24" fmla="*/ 180446 w 298586"/>
                <a:gd name="connsiteY24" fmla="*/ 228917 h 330200"/>
                <a:gd name="connsiteX25" fmla="*/ 179123 w 298586"/>
                <a:gd name="connsiteY25" fmla="*/ 223656 h 330200"/>
                <a:gd name="connsiteX26" fmla="*/ 164571 w 298586"/>
                <a:gd name="connsiteY26" fmla="*/ 240756 h 330200"/>
                <a:gd name="connsiteX27" fmla="*/ 94456 w 298586"/>
                <a:gd name="connsiteY27" fmla="*/ 324939 h 330200"/>
                <a:gd name="connsiteX28" fmla="*/ 82550 w 298586"/>
                <a:gd name="connsiteY28" fmla="*/ 330200 h 330200"/>
                <a:gd name="connsiteX29" fmla="*/ 73290 w 298586"/>
                <a:gd name="connsiteY29" fmla="*/ 326254 h 330200"/>
                <a:gd name="connsiteX30" fmla="*/ 71967 w 298586"/>
                <a:gd name="connsiteY30" fmla="*/ 306524 h 330200"/>
                <a:gd name="connsiteX31" fmla="*/ 142081 w 298586"/>
                <a:gd name="connsiteY31" fmla="*/ 221025 h 330200"/>
                <a:gd name="connsiteX32" fmla="*/ 169863 w 298586"/>
                <a:gd name="connsiteY32" fmla="*/ 189457 h 330200"/>
                <a:gd name="connsiteX33" fmla="*/ 165894 w 298586"/>
                <a:gd name="connsiteY33" fmla="*/ 171042 h 330200"/>
                <a:gd name="connsiteX34" fmla="*/ 164571 w 298586"/>
                <a:gd name="connsiteY34" fmla="*/ 168411 h 330200"/>
                <a:gd name="connsiteX35" fmla="*/ 161925 w 298586"/>
                <a:gd name="connsiteY35" fmla="*/ 122373 h 330200"/>
                <a:gd name="connsiteX36" fmla="*/ 147373 w 298586"/>
                <a:gd name="connsiteY36" fmla="*/ 142104 h 330200"/>
                <a:gd name="connsiteX37" fmla="*/ 103717 w 298586"/>
                <a:gd name="connsiteY37" fmla="*/ 164465 h 330200"/>
                <a:gd name="connsiteX38" fmla="*/ 97102 w 298586"/>
                <a:gd name="connsiteY38" fmla="*/ 165780 h 330200"/>
                <a:gd name="connsiteX39" fmla="*/ 83873 w 298586"/>
                <a:gd name="connsiteY39" fmla="*/ 157888 h 330200"/>
                <a:gd name="connsiteX40" fmla="*/ 90488 w 298586"/>
                <a:gd name="connsiteY40" fmla="*/ 138158 h 330200"/>
                <a:gd name="connsiteX41" fmla="*/ 127529 w 298586"/>
                <a:gd name="connsiteY41" fmla="*/ 119743 h 330200"/>
                <a:gd name="connsiteX42" fmla="*/ 156633 w 298586"/>
                <a:gd name="connsiteY42" fmla="*/ 80282 h 330200"/>
                <a:gd name="connsiteX43" fmla="*/ 159279 w 298586"/>
                <a:gd name="connsiteY43" fmla="*/ 76336 h 330200"/>
                <a:gd name="connsiteX44" fmla="*/ 161925 w 298586"/>
                <a:gd name="connsiteY44" fmla="*/ 75021 h 330200"/>
                <a:gd name="connsiteX45" fmla="*/ 224102 w 298586"/>
                <a:gd name="connsiteY45" fmla="*/ 55290 h 330200"/>
                <a:gd name="connsiteX46" fmla="*/ 177006 w 298586"/>
                <a:gd name="connsiteY46" fmla="*/ 0 h 330200"/>
                <a:gd name="connsiteX47" fmla="*/ 206375 w 298586"/>
                <a:gd name="connsiteY47" fmla="*/ 28575 h 330200"/>
                <a:gd name="connsiteX48" fmla="*/ 177006 w 298586"/>
                <a:gd name="connsiteY48" fmla="*/ 57150 h 330200"/>
                <a:gd name="connsiteX49" fmla="*/ 147637 w 298586"/>
                <a:gd name="connsiteY49" fmla="*/ 28575 h 330200"/>
                <a:gd name="connsiteX50" fmla="*/ 177006 w 298586"/>
                <a:gd name="connsiteY50" fmla="*/ 0 h 33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298586" h="330200">
                  <a:moveTo>
                    <a:pt x="30957" y="260350"/>
                  </a:moveTo>
                  <a:cubicBezTo>
                    <a:pt x="48054" y="260350"/>
                    <a:pt x="61914" y="274210"/>
                    <a:pt x="61914" y="291307"/>
                  </a:cubicBezTo>
                  <a:cubicBezTo>
                    <a:pt x="61914" y="308404"/>
                    <a:pt x="48054" y="322264"/>
                    <a:pt x="30957" y="322264"/>
                  </a:cubicBezTo>
                  <a:cubicBezTo>
                    <a:pt x="13860" y="322264"/>
                    <a:pt x="0" y="308404"/>
                    <a:pt x="0" y="291307"/>
                  </a:cubicBezTo>
                  <a:cubicBezTo>
                    <a:pt x="0" y="274210"/>
                    <a:pt x="13860" y="260350"/>
                    <a:pt x="30957" y="260350"/>
                  </a:cubicBezTo>
                  <a:close/>
                  <a:moveTo>
                    <a:pt x="224102" y="55290"/>
                  </a:moveTo>
                  <a:cubicBezTo>
                    <a:pt x="228071" y="55290"/>
                    <a:pt x="230717" y="55290"/>
                    <a:pt x="234685" y="56606"/>
                  </a:cubicBezTo>
                  <a:cubicBezTo>
                    <a:pt x="234685" y="56606"/>
                    <a:pt x="234685" y="56606"/>
                    <a:pt x="286279" y="84228"/>
                  </a:cubicBezTo>
                  <a:cubicBezTo>
                    <a:pt x="286279" y="84228"/>
                    <a:pt x="286279" y="84228"/>
                    <a:pt x="287602" y="88174"/>
                  </a:cubicBezTo>
                  <a:cubicBezTo>
                    <a:pt x="290248" y="92120"/>
                    <a:pt x="304800" y="128950"/>
                    <a:pt x="295540" y="153942"/>
                  </a:cubicBezTo>
                  <a:cubicBezTo>
                    <a:pt x="292894" y="160519"/>
                    <a:pt x="287602" y="164465"/>
                    <a:pt x="282310" y="164465"/>
                  </a:cubicBezTo>
                  <a:cubicBezTo>
                    <a:pt x="279665" y="164465"/>
                    <a:pt x="278342" y="163150"/>
                    <a:pt x="277019" y="163150"/>
                  </a:cubicBezTo>
                  <a:cubicBezTo>
                    <a:pt x="269081" y="160519"/>
                    <a:pt x="265113" y="151311"/>
                    <a:pt x="267758" y="144735"/>
                  </a:cubicBezTo>
                  <a:cubicBezTo>
                    <a:pt x="271727" y="134212"/>
                    <a:pt x="266435" y="115797"/>
                    <a:pt x="262467" y="103958"/>
                  </a:cubicBezTo>
                  <a:cubicBezTo>
                    <a:pt x="262467" y="103958"/>
                    <a:pt x="262467" y="103958"/>
                    <a:pt x="242623" y="93436"/>
                  </a:cubicBezTo>
                  <a:cubicBezTo>
                    <a:pt x="238654" y="130266"/>
                    <a:pt x="221456" y="180249"/>
                    <a:pt x="212196" y="185511"/>
                  </a:cubicBezTo>
                  <a:cubicBezTo>
                    <a:pt x="212196" y="185511"/>
                    <a:pt x="212196" y="185511"/>
                    <a:pt x="202935" y="197349"/>
                  </a:cubicBezTo>
                  <a:cubicBezTo>
                    <a:pt x="202935" y="197349"/>
                    <a:pt x="202935" y="197349"/>
                    <a:pt x="204258" y="205241"/>
                  </a:cubicBezTo>
                  <a:cubicBezTo>
                    <a:pt x="210873" y="207872"/>
                    <a:pt x="220133" y="210502"/>
                    <a:pt x="230717" y="213133"/>
                  </a:cubicBezTo>
                  <a:cubicBezTo>
                    <a:pt x="261144" y="223656"/>
                    <a:pt x="273050" y="228917"/>
                    <a:pt x="273050" y="242071"/>
                  </a:cubicBezTo>
                  <a:cubicBezTo>
                    <a:pt x="274373" y="249963"/>
                    <a:pt x="267758" y="256540"/>
                    <a:pt x="259821" y="257855"/>
                  </a:cubicBezTo>
                  <a:cubicBezTo>
                    <a:pt x="259821" y="257855"/>
                    <a:pt x="258498" y="257855"/>
                    <a:pt x="258498" y="257855"/>
                  </a:cubicBezTo>
                  <a:cubicBezTo>
                    <a:pt x="253206" y="257855"/>
                    <a:pt x="249238" y="255225"/>
                    <a:pt x="246592" y="251278"/>
                  </a:cubicBezTo>
                  <a:cubicBezTo>
                    <a:pt x="238654" y="247332"/>
                    <a:pt x="212196" y="238125"/>
                    <a:pt x="188383" y="231548"/>
                  </a:cubicBezTo>
                  <a:cubicBezTo>
                    <a:pt x="188383" y="231548"/>
                    <a:pt x="188383" y="231548"/>
                    <a:pt x="180446" y="228917"/>
                  </a:cubicBezTo>
                  <a:cubicBezTo>
                    <a:pt x="180446" y="228917"/>
                    <a:pt x="180446" y="228917"/>
                    <a:pt x="179123" y="223656"/>
                  </a:cubicBezTo>
                  <a:cubicBezTo>
                    <a:pt x="179123" y="223656"/>
                    <a:pt x="179123" y="223656"/>
                    <a:pt x="164571" y="240756"/>
                  </a:cubicBezTo>
                  <a:cubicBezTo>
                    <a:pt x="164571" y="240756"/>
                    <a:pt x="164571" y="240756"/>
                    <a:pt x="94456" y="324939"/>
                  </a:cubicBezTo>
                  <a:cubicBezTo>
                    <a:pt x="91810" y="328885"/>
                    <a:pt x="86519" y="330200"/>
                    <a:pt x="82550" y="330200"/>
                  </a:cubicBezTo>
                  <a:cubicBezTo>
                    <a:pt x="79904" y="330200"/>
                    <a:pt x="75935" y="328885"/>
                    <a:pt x="73290" y="326254"/>
                  </a:cubicBezTo>
                  <a:cubicBezTo>
                    <a:pt x="66675" y="320993"/>
                    <a:pt x="66675" y="311785"/>
                    <a:pt x="71967" y="306524"/>
                  </a:cubicBezTo>
                  <a:cubicBezTo>
                    <a:pt x="71967" y="306524"/>
                    <a:pt x="71967" y="306524"/>
                    <a:pt x="142081" y="221025"/>
                  </a:cubicBezTo>
                  <a:cubicBezTo>
                    <a:pt x="142081" y="221025"/>
                    <a:pt x="142081" y="221025"/>
                    <a:pt x="169863" y="189457"/>
                  </a:cubicBezTo>
                  <a:cubicBezTo>
                    <a:pt x="169863" y="189457"/>
                    <a:pt x="169863" y="189457"/>
                    <a:pt x="165894" y="171042"/>
                  </a:cubicBezTo>
                  <a:cubicBezTo>
                    <a:pt x="165894" y="171042"/>
                    <a:pt x="164571" y="169726"/>
                    <a:pt x="164571" y="168411"/>
                  </a:cubicBezTo>
                  <a:cubicBezTo>
                    <a:pt x="164571" y="168411"/>
                    <a:pt x="164571" y="168411"/>
                    <a:pt x="161925" y="122373"/>
                  </a:cubicBezTo>
                  <a:cubicBezTo>
                    <a:pt x="161925" y="122373"/>
                    <a:pt x="161925" y="122373"/>
                    <a:pt x="147373" y="142104"/>
                  </a:cubicBezTo>
                  <a:cubicBezTo>
                    <a:pt x="147373" y="142104"/>
                    <a:pt x="147373" y="142104"/>
                    <a:pt x="103717" y="164465"/>
                  </a:cubicBezTo>
                  <a:cubicBezTo>
                    <a:pt x="101071" y="164465"/>
                    <a:pt x="99748" y="165780"/>
                    <a:pt x="97102" y="165780"/>
                  </a:cubicBezTo>
                  <a:cubicBezTo>
                    <a:pt x="91810" y="165780"/>
                    <a:pt x="86519" y="161834"/>
                    <a:pt x="83873" y="157888"/>
                  </a:cubicBezTo>
                  <a:cubicBezTo>
                    <a:pt x="79904" y="149996"/>
                    <a:pt x="82550" y="140788"/>
                    <a:pt x="90488" y="138158"/>
                  </a:cubicBezTo>
                  <a:cubicBezTo>
                    <a:pt x="90488" y="138158"/>
                    <a:pt x="90488" y="138158"/>
                    <a:pt x="127529" y="119743"/>
                  </a:cubicBezTo>
                  <a:cubicBezTo>
                    <a:pt x="127529" y="119743"/>
                    <a:pt x="127529" y="119743"/>
                    <a:pt x="156633" y="80282"/>
                  </a:cubicBezTo>
                  <a:cubicBezTo>
                    <a:pt x="156633" y="78967"/>
                    <a:pt x="157956" y="77651"/>
                    <a:pt x="159279" y="76336"/>
                  </a:cubicBezTo>
                  <a:cubicBezTo>
                    <a:pt x="159279" y="76336"/>
                    <a:pt x="160602" y="76336"/>
                    <a:pt x="161925" y="75021"/>
                  </a:cubicBezTo>
                  <a:cubicBezTo>
                    <a:pt x="169863" y="71075"/>
                    <a:pt x="201613" y="53975"/>
                    <a:pt x="224102" y="55290"/>
                  </a:cubicBezTo>
                  <a:close/>
                  <a:moveTo>
                    <a:pt x="177006" y="0"/>
                  </a:moveTo>
                  <a:cubicBezTo>
                    <a:pt x="193226" y="0"/>
                    <a:pt x="206375" y="12793"/>
                    <a:pt x="206375" y="28575"/>
                  </a:cubicBezTo>
                  <a:cubicBezTo>
                    <a:pt x="206375" y="44357"/>
                    <a:pt x="193226" y="57150"/>
                    <a:pt x="177006" y="57150"/>
                  </a:cubicBezTo>
                  <a:cubicBezTo>
                    <a:pt x="160786" y="57150"/>
                    <a:pt x="147637" y="44357"/>
                    <a:pt x="147637" y="28575"/>
                  </a:cubicBezTo>
                  <a:cubicBezTo>
                    <a:pt x="147637" y="12793"/>
                    <a:pt x="160786" y="0"/>
                    <a:pt x="17700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39" name="组合 38"/>
          <p:cNvGrpSpPr/>
          <p:nvPr/>
        </p:nvGrpSpPr>
        <p:grpSpPr>
          <a:xfrm>
            <a:off x="2813293" y="4405578"/>
            <a:ext cx="546100" cy="546100"/>
            <a:chOff x="1244600" y="3910278"/>
            <a:chExt cx="546100" cy="546100"/>
          </a:xfrm>
        </p:grpSpPr>
        <p:sp>
          <p:nvSpPr>
            <p:cNvPr id="40" name="矩形: 圆角 39"/>
            <p:cNvSpPr/>
            <p:nvPr/>
          </p:nvSpPr>
          <p:spPr>
            <a:xfrm>
              <a:off x="1244600" y="3910278"/>
              <a:ext cx="546100" cy="546100"/>
            </a:xfrm>
            <a:prstGeom prst="roundRect">
              <a:avLst>
                <a:gd name="adj" fmla="val 15316"/>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1" name="椭圆 20"/>
            <p:cNvSpPr/>
            <p:nvPr/>
          </p:nvSpPr>
          <p:spPr>
            <a:xfrm>
              <a:off x="1392687" y="4005528"/>
              <a:ext cx="249926" cy="355600"/>
            </a:xfrm>
            <a:custGeom>
              <a:avLst/>
              <a:gdLst>
                <a:gd name="connsiteX0" fmla="*/ 109009 w 236538"/>
                <a:gd name="connsiteY0" fmla="*/ 171450 h 336550"/>
                <a:gd name="connsiteX1" fmla="*/ 112978 w 236538"/>
                <a:gd name="connsiteY1" fmla="*/ 171450 h 336550"/>
                <a:gd name="connsiteX2" fmla="*/ 115623 w 236538"/>
                <a:gd name="connsiteY2" fmla="*/ 171450 h 336550"/>
                <a:gd name="connsiteX3" fmla="*/ 118269 w 236538"/>
                <a:gd name="connsiteY3" fmla="*/ 171450 h 336550"/>
                <a:gd name="connsiteX4" fmla="*/ 119592 w 236538"/>
                <a:gd name="connsiteY4" fmla="*/ 171450 h 336550"/>
                <a:gd name="connsiteX5" fmla="*/ 123561 w 236538"/>
                <a:gd name="connsiteY5" fmla="*/ 171450 h 336550"/>
                <a:gd name="connsiteX6" fmla="*/ 126207 w 236538"/>
                <a:gd name="connsiteY6" fmla="*/ 171450 h 336550"/>
                <a:gd name="connsiteX7" fmla="*/ 172509 w 236538"/>
                <a:gd name="connsiteY7" fmla="*/ 191105 h 336550"/>
                <a:gd name="connsiteX8" fmla="*/ 175155 w 236538"/>
                <a:gd name="connsiteY8" fmla="*/ 193725 h 336550"/>
                <a:gd name="connsiteX9" fmla="*/ 177801 w 236538"/>
                <a:gd name="connsiteY9" fmla="*/ 195036 h 336550"/>
                <a:gd name="connsiteX10" fmla="*/ 201613 w 236538"/>
                <a:gd name="connsiteY10" fmla="*/ 254000 h 336550"/>
                <a:gd name="connsiteX11" fmla="*/ 118269 w 236538"/>
                <a:gd name="connsiteY11" fmla="*/ 336550 h 336550"/>
                <a:gd name="connsiteX12" fmla="*/ 34925 w 236538"/>
                <a:gd name="connsiteY12" fmla="*/ 254000 h 336550"/>
                <a:gd name="connsiteX13" fmla="*/ 58738 w 236538"/>
                <a:gd name="connsiteY13" fmla="*/ 196346 h 336550"/>
                <a:gd name="connsiteX14" fmla="*/ 60061 w 236538"/>
                <a:gd name="connsiteY14" fmla="*/ 193725 h 336550"/>
                <a:gd name="connsiteX15" fmla="*/ 62707 w 236538"/>
                <a:gd name="connsiteY15" fmla="*/ 192415 h 336550"/>
                <a:gd name="connsiteX16" fmla="*/ 109009 w 236538"/>
                <a:gd name="connsiteY16" fmla="*/ 171450 h 336550"/>
                <a:gd name="connsiteX17" fmla="*/ 189146 w 236538"/>
                <a:gd name="connsiteY17" fmla="*/ 0 h 336550"/>
                <a:gd name="connsiteX18" fmla="*/ 236538 w 236538"/>
                <a:gd name="connsiteY18" fmla="*/ 47422 h 336550"/>
                <a:gd name="connsiteX19" fmla="*/ 175981 w 236538"/>
                <a:gd name="connsiteY19" fmla="*/ 185738 h 336550"/>
                <a:gd name="connsiteX20" fmla="*/ 128588 w 236538"/>
                <a:gd name="connsiteY20" fmla="*/ 165979 h 336550"/>
                <a:gd name="connsiteX21" fmla="*/ 172032 w 236538"/>
                <a:gd name="connsiteY21" fmla="*/ 47422 h 336550"/>
                <a:gd name="connsiteX22" fmla="*/ 189146 w 236538"/>
                <a:gd name="connsiteY22" fmla="*/ 0 h 336550"/>
                <a:gd name="connsiteX23" fmla="*/ 47393 w 236538"/>
                <a:gd name="connsiteY23" fmla="*/ 0 h 336550"/>
                <a:gd name="connsiteX24" fmla="*/ 64507 w 236538"/>
                <a:gd name="connsiteY24" fmla="*/ 47422 h 336550"/>
                <a:gd name="connsiteX25" fmla="*/ 107950 w 236538"/>
                <a:gd name="connsiteY25" fmla="*/ 165979 h 336550"/>
                <a:gd name="connsiteX26" fmla="*/ 60558 w 236538"/>
                <a:gd name="connsiteY26" fmla="*/ 185738 h 336550"/>
                <a:gd name="connsiteX27" fmla="*/ 0 w 236538"/>
                <a:gd name="connsiteY27" fmla="*/ 47422 h 336550"/>
                <a:gd name="connsiteX28" fmla="*/ 53975 w 236538"/>
                <a:gd name="connsiteY28" fmla="*/ 0 h 336550"/>
                <a:gd name="connsiteX29" fmla="*/ 182563 w 236538"/>
                <a:gd name="connsiteY29" fmla="*/ 0 h 336550"/>
                <a:gd name="connsiteX30" fmla="*/ 166688 w 236538"/>
                <a:gd name="connsiteY30" fmla="*/ 47625 h 336550"/>
                <a:gd name="connsiteX31" fmla="*/ 71438 w 236538"/>
                <a:gd name="connsiteY31" fmla="*/ 47625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36538" h="336550">
                  <a:moveTo>
                    <a:pt x="109009" y="171450"/>
                  </a:moveTo>
                  <a:cubicBezTo>
                    <a:pt x="110332" y="171450"/>
                    <a:pt x="111655" y="171450"/>
                    <a:pt x="112978" y="171450"/>
                  </a:cubicBezTo>
                  <a:cubicBezTo>
                    <a:pt x="112978" y="171450"/>
                    <a:pt x="114300" y="171450"/>
                    <a:pt x="115623" y="171450"/>
                  </a:cubicBezTo>
                  <a:cubicBezTo>
                    <a:pt x="116946" y="171450"/>
                    <a:pt x="116946" y="171450"/>
                    <a:pt x="118269" y="171450"/>
                  </a:cubicBezTo>
                  <a:cubicBezTo>
                    <a:pt x="118269" y="171450"/>
                    <a:pt x="119592" y="171450"/>
                    <a:pt x="119592" y="171450"/>
                  </a:cubicBezTo>
                  <a:cubicBezTo>
                    <a:pt x="120915" y="171450"/>
                    <a:pt x="122238" y="171450"/>
                    <a:pt x="123561" y="171450"/>
                  </a:cubicBezTo>
                  <a:cubicBezTo>
                    <a:pt x="123561" y="171450"/>
                    <a:pt x="124884" y="171450"/>
                    <a:pt x="126207" y="171450"/>
                  </a:cubicBezTo>
                  <a:cubicBezTo>
                    <a:pt x="143405" y="172760"/>
                    <a:pt x="160603" y="180622"/>
                    <a:pt x="172509" y="191105"/>
                  </a:cubicBezTo>
                  <a:cubicBezTo>
                    <a:pt x="173832" y="192415"/>
                    <a:pt x="175155" y="192415"/>
                    <a:pt x="175155" y="193725"/>
                  </a:cubicBezTo>
                  <a:cubicBezTo>
                    <a:pt x="176478" y="193725"/>
                    <a:pt x="176478" y="195036"/>
                    <a:pt x="177801" y="195036"/>
                  </a:cubicBezTo>
                  <a:cubicBezTo>
                    <a:pt x="192353" y="210760"/>
                    <a:pt x="201613" y="230414"/>
                    <a:pt x="201613" y="254000"/>
                  </a:cubicBezTo>
                  <a:cubicBezTo>
                    <a:pt x="201613" y="299861"/>
                    <a:pt x="164571" y="336550"/>
                    <a:pt x="118269" y="336550"/>
                  </a:cubicBezTo>
                  <a:cubicBezTo>
                    <a:pt x="71967" y="336550"/>
                    <a:pt x="34925" y="299861"/>
                    <a:pt x="34925" y="254000"/>
                  </a:cubicBezTo>
                  <a:cubicBezTo>
                    <a:pt x="34925" y="231725"/>
                    <a:pt x="44186" y="210760"/>
                    <a:pt x="58738" y="196346"/>
                  </a:cubicBezTo>
                  <a:cubicBezTo>
                    <a:pt x="58738" y="195036"/>
                    <a:pt x="60061" y="195036"/>
                    <a:pt x="60061" y="193725"/>
                  </a:cubicBezTo>
                  <a:cubicBezTo>
                    <a:pt x="61384" y="193725"/>
                    <a:pt x="61384" y="192415"/>
                    <a:pt x="62707" y="192415"/>
                  </a:cubicBezTo>
                  <a:cubicBezTo>
                    <a:pt x="75936" y="180622"/>
                    <a:pt x="91811" y="172760"/>
                    <a:pt x="109009" y="171450"/>
                  </a:cubicBezTo>
                  <a:close/>
                  <a:moveTo>
                    <a:pt x="189146" y="0"/>
                  </a:moveTo>
                  <a:lnTo>
                    <a:pt x="236538" y="47422"/>
                  </a:lnTo>
                  <a:cubicBezTo>
                    <a:pt x="236538" y="47422"/>
                    <a:pt x="236538" y="47422"/>
                    <a:pt x="175981" y="185738"/>
                  </a:cubicBezTo>
                  <a:cubicBezTo>
                    <a:pt x="162816" y="175200"/>
                    <a:pt x="147019" y="167296"/>
                    <a:pt x="128588" y="165979"/>
                  </a:cubicBezTo>
                  <a:cubicBezTo>
                    <a:pt x="128588" y="165979"/>
                    <a:pt x="128588" y="165979"/>
                    <a:pt x="172032" y="47422"/>
                  </a:cubicBezTo>
                  <a:cubicBezTo>
                    <a:pt x="172032" y="47422"/>
                    <a:pt x="172032" y="47422"/>
                    <a:pt x="189146" y="0"/>
                  </a:cubicBezTo>
                  <a:close/>
                  <a:moveTo>
                    <a:pt x="47393" y="0"/>
                  </a:moveTo>
                  <a:cubicBezTo>
                    <a:pt x="47393" y="0"/>
                    <a:pt x="47393" y="0"/>
                    <a:pt x="64507" y="47422"/>
                  </a:cubicBezTo>
                  <a:cubicBezTo>
                    <a:pt x="64507" y="47422"/>
                    <a:pt x="64507" y="47422"/>
                    <a:pt x="107950" y="165979"/>
                  </a:cubicBezTo>
                  <a:cubicBezTo>
                    <a:pt x="89520" y="167296"/>
                    <a:pt x="73722" y="175200"/>
                    <a:pt x="60558" y="185738"/>
                  </a:cubicBezTo>
                  <a:cubicBezTo>
                    <a:pt x="60558" y="185738"/>
                    <a:pt x="60558" y="185738"/>
                    <a:pt x="0" y="47422"/>
                  </a:cubicBezTo>
                  <a:close/>
                  <a:moveTo>
                    <a:pt x="53975" y="0"/>
                  </a:moveTo>
                  <a:lnTo>
                    <a:pt x="182563" y="0"/>
                  </a:lnTo>
                  <a:lnTo>
                    <a:pt x="166688" y="47625"/>
                  </a:lnTo>
                  <a:lnTo>
                    <a:pt x="71438" y="4762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pic>
        <p:nvPicPr>
          <p:cNvPr id="6" name="图片占位符 5"/>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l="24410" r="24410"/>
          <a:stretch>
            <a:fillRect/>
          </a:stretch>
        </p:blipFill>
        <p:spPr/>
      </p:pic>
      <p:pic>
        <p:nvPicPr>
          <p:cNvPr id="25" name="图片占位符 24"/>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l="34523" r="34523"/>
          <a:stretch>
            <a:fillRect/>
          </a:stretch>
        </p:blipFill>
        <p:spPr/>
      </p:pic>
      <p:pic>
        <p:nvPicPr>
          <p:cNvPr id="29" name="图片占位符 28"/>
          <p:cNvPicPr>
            <a:picLocks noGrp="1" noChangeAspect="1"/>
          </p:cNvPicPr>
          <p:nvPr>
            <p:ph type="pic" sz="quarter" idx="10"/>
          </p:nvPr>
        </p:nvPicPr>
        <p:blipFill>
          <a:blip r:embed="rId5">
            <a:extLst>
              <a:ext uri="{28A0092B-C50C-407E-A947-70E740481C1C}">
                <a14:useLocalDpi xmlns:a14="http://schemas.microsoft.com/office/drawing/2010/main" val="0"/>
              </a:ext>
            </a:extLst>
          </a:blip>
          <a:srcRect l="36338" r="36338"/>
          <a:stretch>
            <a:fillRect/>
          </a:stretch>
        </p:blipFill>
        <p:spPr/>
      </p:pic>
    </p:spTree>
    <p:extLst>
      <p:ext uri="{BB962C8B-B14F-4D97-AF65-F5344CB8AC3E}">
        <p14:creationId xmlns:p14="http://schemas.microsoft.com/office/powerpoint/2010/main" val="1207622392"/>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9448800" y="0"/>
            <a:ext cx="2743200" cy="2095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0" y="4762500"/>
            <a:ext cx="1752600" cy="2095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925361" y="3429000"/>
            <a:ext cx="10341278" cy="609398"/>
          </a:xfrm>
          <a:prstGeom prst="rect">
            <a:avLst/>
          </a:prstGeom>
        </p:spPr>
        <p:txBody>
          <a:bodyPr wrap="square">
            <a:spAutoFit/>
          </a:bodyPr>
          <a:lstStyle/>
          <a:p>
            <a:pP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用户可以在投影仪或者计算机上进行演示，也可以将演示文稿打印出来，制作成胶片，以便应用到更广泛的领域中。利用</a:t>
            </a:r>
            <a:r>
              <a:rPr lang="en-US" altLang="zh-CN" sz="1400" dirty="0">
                <a:solidFill>
                  <a:schemeClr val="tx1">
                    <a:lumMod val="50000"/>
                    <a:lumOff val="50000"/>
                  </a:schemeClr>
                </a:solidFill>
              </a:rPr>
              <a:t>Microsoft Office PowerPoint</a:t>
            </a:r>
            <a:r>
              <a:rPr lang="zh-CN" altLang="en-US" sz="1400" dirty="0">
                <a:solidFill>
                  <a:schemeClr val="tx1">
                    <a:lumMod val="50000"/>
                    <a:lumOff val="50000"/>
                  </a:schemeClr>
                </a:solidFill>
              </a:rPr>
              <a:t>不仅可以创建演示文稿，还可以在互联网上召开面对面会议、远程会议或在网上给观众展示演示文稿</a:t>
            </a:r>
          </a:p>
        </p:txBody>
      </p:sp>
      <p:sp>
        <p:nvSpPr>
          <p:cNvPr id="11" name="矩形 10"/>
          <p:cNvSpPr/>
          <p:nvPr/>
        </p:nvSpPr>
        <p:spPr>
          <a:xfrm>
            <a:off x="925361" y="2704898"/>
            <a:ext cx="6096000" cy="584775"/>
          </a:xfrm>
          <a:prstGeom prst="rect">
            <a:avLst/>
          </a:prstGeom>
        </p:spPr>
        <p:txBody>
          <a:bodyPr>
            <a:spAutoFit/>
          </a:bodyPr>
          <a:lstStyle/>
          <a:p>
            <a:r>
              <a:rPr lang="zh-CN" altLang="en-US" sz="3200" b="1" dirty="0">
                <a:solidFill>
                  <a:schemeClr val="tx1">
                    <a:lumMod val="65000"/>
                    <a:lumOff val="35000"/>
                  </a:schemeClr>
                </a:solidFill>
              </a:rPr>
              <a:t>标题文字添加</a:t>
            </a:r>
          </a:p>
        </p:txBody>
      </p:sp>
      <p:pic>
        <p:nvPicPr>
          <p:cNvPr id="3" name="图片占位符 2"/>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3593" r="3593"/>
          <a:stretch>
            <a:fillRect/>
          </a:stretch>
        </p:blipFill>
        <p:spPr/>
      </p:pic>
      <p:pic>
        <p:nvPicPr>
          <p:cNvPr id="7" name="图片占位符 6"/>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l="6187" r="6187"/>
          <a:stretch>
            <a:fillRect/>
          </a:stretch>
        </p:blipFill>
        <p:spPr/>
      </p:pic>
      <p:pic>
        <p:nvPicPr>
          <p:cNvPr id="9" name="图片占位符 8"/>
          <p:cNvPicPr>
            <a:picLocks noGrp="1" noChangeAspect="1"/>
          </p:cNvPicPr>
          <p:nvPr>
            <p:ph type="pic" sz="quarter" idx="12"/>
          </p:nvPr>
        </p:nvPicPr>
        <p:blipFill>
          <a:blip r:embed="rId5" cstate="print">
            <a:extLst>
              <a:ext uri="{28A0092B-C50C-407E-A947-70E740481C1C}">
                <a14:useLocalDpi xmlns:a14="http://schemas.microsoft.com/office/drawing/2010/main" val="0"/>
              </a:ext>
            </a:extLst>
          </a:blip>
          <a:srcRect t="17262" b="17262"/>
          <a:stretch>
            <a:fillRect/>
          </a:stretch>
        </p:blipFill>
        <p:spPr/>
      </p:pic>
      <p:pic>
        <p:nvPicPr>
          <p:cNvPr id="23" name="图片占位符 22"/>
          <p:cNvPicPr>
            <a:picLocks noGrp="1" noChangeAspect="1"/>
          </p:cNvPicPr>
          <p:nvPr>
            <p:ph type="pic" sz="quarter" idx="13"/>
          </p:nvPr>
        </p:nvPicPr>
        <p:blipFill>
          <a:blip r:embed="rId6" cstate="print">
            <a:extLst>
              <a:ext uri="{28A0092B-C50C-407E-A947-70E740481C1C}">
                <a14:useLocalDpi xmlns:a14="http://schemas.microsoft.com/office/drawing/2010/main" val="0"/>
              </a:ext>
            </a:extLst>
          </a:blip>
          <a:srcRect t="6745" b="6745"/>
          <a:stretch>
            <a:fillRect/>
          </a:stretch>
        </p:blipFill>
        <p:spPr/>
      </p:pic>
      <p:pic>
        <p:nvPicPr>
          <p:cNvPr id="21" name="图片占位符 20"/>
          <p:cNvPicPr>
            <a:picLocks noGrp="1" noChangeAspect="1"/>
          </p:cNvPicPr>
          <p:nvPr>
            <p:ph type="pic" sz="quarter" idx="14"/>
          </p:nvPr>
        </p:nvPicPr>
        <p:blipFill>
          <a:blip r:embed="rId7" cstate="print">
            <a:extLst>
              <a:ext uri="{28A0092B-C50C-407E-A947-70E740481C1C}">
                <a14:useLocalDpi xmlns:a14="http://schemas.microsoft.com/office/drawing/2010/main" val="0"/>
              </a:ext>
            </a:extLst>
          </a:blip>
          <a:srcRect t="5699" b="5699"/>
          <a:stretch>
            <a:fillRect/>
          </a:stretch>
        </p:blipFill>
        <p:spPr/>
      </p:pic>
      <p:pic>
        <p:nvPicPr>
          <p:cNvPr id="19" name="图片占位符 18"/>
          <p:cNvPicPr>
            <a:picLocks noGrp="1" noChangeAspect="1"/>
          </p:cNvPicPr>
          <p:nvPr>
            <p:ph type="pic" sz="quarter" idx="15"/>
          </p:nvPr>
        </p:nvPicPr>
        <p:blipFill>
          <a:blip r:embed="rId8" cstate="print">
            <a:extLst>
              <a:ext uri="{28A0092B-C50C-407E-A947-70E740481C1C}">
                <a14:useLocalDpi xmlns:a14="http://schemas.microsoft.com/office/drawing/2010/main" val="0"/>
              </a:ext>
            </a:extLst>
          </a:blip>
          <a:srcRect l="7045" r="7045"/>
          <a:stretch>
            <a:fillRect/>
          </a:stretch>
        </p:blipFill>
        <p:spPr/>
      </p:pic>
    </p:spTree>
    <p:extLst>
      <p:ext uri="{BB962C8B-B14F-4D97-AF65-F5344CB8AC3E}">
        <p14:creationId xmlns:p14="http://schemas.microsoft.com/office/powerpoint/2010/main" val="3414195288"/>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5638800"/>
            <a:ext cx="12192000" cy="12192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3048000" y="272475"/>
            <a:ext cx="6096000" cy="584775"/>
          </a:xfrm>
          <a:prstGeom prst="rect">
            <a:avLst/>
          </a:prstGeom>
        </p:spPr>
        <p:txBody>
          <a:bodyPr>
            <a:spAutoFit/>
          </a:bodyPr>
          <a:lstStyle/>
          <a:p>
            <a:pPr algn="ctr"/>
            <a:r>
              <a:rPr lang="zh-CN" altLang="en-US" sz="3200" b="1" dirty="0">
                <a:solidFill>
                  <a:schemeClr val="tx1">
                    <a:lumMod val="65000"/>
                    <a:lumOff val="35000"/>
                  </a:schemeClr>
                </a:solidFill>
              </a:rPr>
              <a:t>标题文字添加</a:t>
            </a:r>
          </a:p>
        </p:txBody>
      </p:sp>
      <p:sp>
        <p:nvSpPr>
          <p:cNvPr id="5" name="矩形 4"/>
          <p:cNvSpPr/>
          <p:nvPr/>
        </p:nvSpPr>
        <p:spPr>
          <a:xfrm>
            <a:off x="3652819" y="883294"/>
            <a:ext cx="4886361" cy="27699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200" u="none" strike="noStrike" kern="1200" cap="none" spc="0" normalizeH="0" baseline="0" noProof="0" dirty="0">
                <a:ln>
                  <a:noFill/>
                </a:ln>
                <a:solidFill>
                  <a:schemeClr val="bg1">
                    <a:lumMod val="65000"/>
                  </a:schemeClr>
                </a:solidFill>
                <a:effectLst/>
                <a:uLnTx/>
                <a:uFillTx/>
                <a:ea typeface="等线" panose="02010600030101010101" pitchFamily="2" charset="-122"/>
                <a:cs typeface="+mn-cs"/>
              </a:rPr>
              <a:t>THIS TEMPLATE DESIGNED FOR FEI ER SHE JI</a:t>
            </a:r>
            <a:endParaRPr kumimoji="0" lang="zh-CN" altLang="en-US" sz="1200" u="none" strike="noStrike" kern="1200" cap="none" spc="0" normalizeH="0" baseline="0" noProof="0" dirty="0">
              <a:ln>
                <a:noFill/>
              </a:ln>
              <a:solidFill>
                <a:schemeClr val="bg1">
                  <a:lumMod val="65000"/>
                </a:schemeClr>
              </a:solidFill>
              <a:effectLst/>
              <a:uLnTx/>
              <a:uFillTx/>
              <a:ea typeface="等线" panose="02010600030101010101" pitchFamily="2" charset="-122"/>
              <a:cs typeface="+mn-cs"/>
            </a:endParaRPr>
          </a:p>
        </p:txBody>
      </p:sp>
      <p:sp>
        <p:nvSpPr>
          <p:cNvPr id="6" name="矩形 5"/>
          <p:cNvSpPr/>
          <p:nvPr/>
        </p:nvSpPr>
        <p:spPr>
          <a:xfrm>
            <a:off x="925360" y="5736009"/>
            <a:ext cx="10341278" cy="609398"/>
          </a:xfrm>
          <a:prstGeom prst="rect">
            <a:avLst/>
          </a:prstGeom>
        </p:spPr>
        <p:txBody>
          <a:bodyPr wrap="square">
            <a:spAutoFit/>
          </a:bodyPr>
          <a:lstStyle/>
          <a:p>
            <a:pP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用户可以在投影仪或者计算机上进行演示，也可以将演示文稿打印出来，制作成胶片，以便应用到更广泛的领域中。利用</a:t>
            </a:r>
            <a:r>
              <a:rPr lang="en-US" altLang="zh-CN" sz="1400" dirty="0">
                <a:solidFill>
                  <a:schemeClr val="tx1">
                    <a:lumMod val="50000"/>
                    <a:lumOff val="50000"/>
                  </a:schemeClr>
                </a:solidFill>
              </a:rPr>
              <a:t>Microsoft Office PowerPoint</a:t>
            </a:r>
            <a:r>
              <a:rPr lang="zh-CN" altLang="en-US" sz="1400" dirty="0">
                <a:solidFill>
                  <a:schemeClr val="tx1">
                    <a:lumMod val="50000"/>
                    <a:lumOff val="50000"/>
                  </a:schemeClr>
                </a:solidFill>
              </a:rPr>
              <a:t>不仅可以创建演示文稿，还可以在互联网上召开面对面会议、远程会议或在网上给观众展示演示文稿</a:t>
            </a:r>
          </a:p>
        </p:txBody>
      </p:sp>
      <p:pic>
        <p:nvPicPr>
          <p:cNvPr id="12" name="图片占位符 11"/>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24227" b="24227"/>
          <a:stretch>
            <a:fillRect/>
          </a:stretch>
        </p:blipFill>
        <p:spPr/>
      </p:pic>
    </p:spTree>
    <p:extLst>
      <p:ext uri="{BB962C8B-B14F-4D97-AF65-F5344CB8AC3E}">
        <p14:creationId xmlns:p14="http://schemas.microsoft.com/office/powerpoint/2010/main" val="2352186939"/>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3505200"/>
            <a:ext cx="12192000" cy="2095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925361" y="4343400"/>
            <a:ext cx="10341278" cy="609398"/>
          </a:xfrm>
          <a:prstGeom prst="rect">
            <a:avLst/>
          </a:prstGeom>
        </p:spPr>
        <p:txBody>
          <a:bodyPr wrap="square">
            <a:spAutoFit/>
          </a:bodyPr>
          <a:lstStyle/>
          <a:p>
            <a:pP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用户可以在投影仪或者计算机上进行演示，也可以将演示文稿打印出来，制作成胶片，以便应用到更广泛的领域中。利用</a:t>
            </a:r>
            <a:r>
              <a:rPr lang="en-US" altLang="zh-CN" sz="1400" dirty="0">
                <a:solidFill>
                  <a:schemeClr val="tx1">
                    <a:lumMod val="50000"/>
                    <a:lumOff val="50000"/>
                  </a:schemeClr>
                </a:solidFill>
              </a:rPr>
              <a:t>Microsoft Office PowerPoint</a:t>
            </a:r>
            <a:r>
              <a:rPr lang="zh-CN" altLang="en-US" sz="1400" dirty="0">
                <a:solidFill>
                  <a:schemeClr val="tx1">
                    <a:lumMod val="50000"/>
                    <a:lumOff val="50000"/>
                  </a:schemeClr>
                </a:solidFill>
              </a:rPr>
              <a:t>不仅可以创建演示文稿，还可以在互联网上召开面对面会议、远程会议或在网上给观众展示演示文稿</a:t>
            </a:r>
          </a:p>
        </p:txBody>
      </p:sp>
      <p:sp>
        <p:nvSpPr>
          <p:cNvPr id="5" name="矩形 4"/>
          <p:cNvSpPr/>
          <p:nvPr/>
        </p:nvSpPr>
        <p:spPr>
          <a:xfrm>
            <a:off x="3048000" y="272475"/>
            <a:ext cx="6096000" cy="584775"/>
          </a:xfrm>
          <a:prstGeom prst="rect">
            <a:avLst/>
          </a:prstGeom>
        </p:spPr>
        <p:txBody>
          <a:bodyPr>
            <a:spAutoFit/>
          </a:bodyPr>
          <a:lstStyle/>
          <a:p>
            <a:pPr algn="ctr"/>
            <a:r>
              <a:rPr lang="zh-CN" altLang="en-US" sz="3200" b="1" dirty="0">
                <a:solidFill>
                  <a:schemeClr val="tx1">
                    <a:lumMod val="65000"/>
                    <a:lumOff val="35000"/>
                  </a:schemeClr>
                </a:solidFill>
              </a:rPr>
              <a:t>标题文字添加</a:t>
            </a:r>
          </a:p>
        </p:txBody>
      </p:sp>
      <p:sp>
        <p:nvSpPr>
          <p:cNvPr id="6" name="矩形 5"/>
          <p:cNvSpPr/>
          <p:nvPr/>
        </p:nvSpPr>
        <p:spPr>
          <a:xfrm>
            <a:off x="3652819" y="883294"/>
            <a:ext cx="4886361" cy="27699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200" u="none" strike="noStrike" kern="1200" cap="none" spc="0" normalizeH="0" baseline="0" noProof="0" dirty="0">
                <a:ln>
                  <a:noFill/>
                </a:ln>
                <a:solidFill>
                  <a:schemeClr val="bg1">
                    <a:lumMod val="65000"/>
                  </a:schemeClr>
                </a:solidFill>
                <a:effectLst/>
                <a:uLnTx/>
                <a:uFillTx/>
                <a:ea typeface="等线" panose="02010600030101010101" pitchFamily="2" charset="-122"/>
                <a:cs typeface="+mn-cs"/>
              </a:rPr>
              <a:t>THIS TEMPLATE DESIGNED FOR FEI ER SHE JI</a:t>
            </a:r>
            <a:endParaRPr kumimoji="0" lang="zh-CN" altLang="en-US" sz="1200" u="none" strike="noStrike" kern="1200" cap="none" spc="0" normalizeH="0" baseline="0" noProof="0" dirty="0">
              <a:ln>
                <a:noFill/>
              </a:ln>
              <a:solidFill>
                <a:schemeClr val="bg1">
                  <a:lumMod val="65000"/>
                </a:schemeClr>
              </a:solidFill>
              <a:effectLst/>
              <a:uLnTx/>
              <a:uFillTx/>
              <a:ea typeface="等线" panose="02010600030101010101" pitchFamily="2" charset="-122"/>
              <a:cs typeface="+mn-cs"/>
            </a:endParaRPr>
          </a:p>
        </p:txBody>
      </p:sp>
      <p:pic>
        <p:nvPicPr>
          <p:cNvPr id="8" name="图片占位符 7"/>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39659" b="39659"/>
          <a:stretch>
            <a:fillRect/>
          </a:stretch>
        </p:blipFill>
        <p:spPr/>
      </p:pic>
    </p:spTree>
    <p:extLst>
      <p:ext uri="{BB962C8B-B14F-4D97-AF65-F5344CB8AC3E}">
        <p14:creationId xmlns:p14="http://schemas.microsoft.com/office/powerpoint/2010/main" val="3015932173"/>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438650" y="1233487"/>
            <a:ext cx="7753350" cy="439102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3048000" y="272475"/>
            <a:ext cx="6096000" cy="584775"/>
          </a:xfrm>
          <a:prstGeom prst="rect">
            <a:avLst/>
          </a:prstGeom>
        </p:spPr>
        <p:txBody>
          <a:bodyPr>
            <a:spAutoFit/>
          </a:bodyPr>
          <a:lstStyle/>
          <a:p>
            <a:pPr algn="ctr"/>
            <a:r>
              <a:rPr lang="zh-CN" altLang="en-US" sz="3200" b="1" dirty="0">
                <a:solidFill>
                  <a:schemeClr val="tx1">
                    <a:lumMod val="65000"/>
                    <a:lumOff val="35000"/>
                  </a:schemeClr>
                </a:solidFill>
              </a:rPr>
              <a:t>标题文字添加</a:t>
            </a:r>
          </a:p>
        </p:txBody>
      </p:sp>
      <p:sp>
        <p:nvSpPr>
          <p:cNvPr id="5" name="矩形 4"/>
          <p:cNvSpPr/>
          <p:nvPr/>
        </p:nvSpPr>
        <p:spPr>
          <a:xfrm>
            <a:off x="3652819" y="883294"/>
            <a:ext cx="4886361" cy="27699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200" u="none" strike="noStrike" kern="1200" cap="none" spc="0" normalizeH="0" baseline="0" noProof="0" dirty="0">
                <a:ln>
                  <a:noFill/>
                </a:ln>
                <a:solidFill>
                  <a:schemeClr val="bg1">
                    <a:lumMod val="65000"/>
                  </a:schemeClr>
                </a:solidFill>
                <a:effectLst/>
                <a:uLnTx/>
                <a:uFillTx/>
                <a:ea typeface="等线" panose="02010600030101010101" pitchFamily="2" charset="-122"/>
                <a:cs typeface="+mn-cs"/>
              </a:rPr>
              <a:t>THIS TEMPLATE DESIGNED FOR FEI ER SHE JI</a:t>
            </a:r>
            <a:endParaRPr kumimoji="0" lang="zh-CN" altLang="en-US" sz="1200" u="none" strike="noStrike" kern="1200" cap="none" spc="0" normalizeH="0" baseline="0" noProof="0" dirty="0">
              <a:ln>
                <a:noFill/>
              </a:ln>
              <a:solidFill>
                <a:schemeClr val="bg1">
                  <a:lumMod val="65000"/>
                </a:schemeClr>
              </a:solidFill>
              <a:effectLst/>
              <a:uLnTx/>
              <a:uFillTx/>
              <a:ea typeface="等线" panose="02010600030101010101" pitchFamily="2" charset="-122"/>
              <a:cs typeface="+mn-cs"/>
            </a:endParaRPr>
          </a:p>
        </p:txBody>
      </p:sp>
      <p:sp>
        <p:nvSpPr>
          <p:cNvPr id="6" name="矩形 5"/>
          <p:cNvSpPr/>
          <p:nvPr/>
        </p:nvSpPr>
        <p:spPr>
          <a:xfrm>
            <a:off x="8315325" y="2477969"/>
            <a:ext cx="3255245" cy="1902059"/>
          </a:xfrm>
          <a:prstGeom prst="rect">
            <a:avLst/>
          </a:prstGeom>
        </p:spPr>
        <p:txBody>
          <a:bodyPr wrap="square">
            <a:spAutoFit/>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用户可以在投影仪或者计算机上进行演示，也可以将演示文稿打印出来，制作成胶片，以便应用到更广泛的领域中利用</a:t>
            </a:r>
            <a:r>
              <a:rPr lang="en-US" altLang="zh-CN" sz="1400" dirty="0">
                <a:solidFill>
                  <a:schemeClr val="tx1">
                    <a:lumMod val="50000"/>
                    <a:lumOff val="50000"/>
                  </a:schemeClr>
                </a:solidFill>
              </a:rPr>
              <a:t>Microsoft Office PowerPoint</a:t>
            </a:r>
            <a:r>
              <a:rPr lang="zh-CN" altLang="en-US" sz="1400" dirty="0">
                <a:solidFill>
                  <a:schemeClr val="tx1">
                    <a:lumMod val="50000"/>
                    <a:lumOff val="50000"/>
                  </a:schemeClr>
                </a:solidFill>
              </a:rPr>
              <a:t>不仅可以创建演示文稿，还可以在互联网上召开面对面会议、远程会议或在网上给观众展示演示文稿</a:t>
            </a:r>
          </a:p>
        </p:txBody>
      </p:sp>
      <p:pic>
        <p:nvPicPr>
          <p:cNvPr id="8" name="图片占位符 7"/>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11734" b="11734"/>
          <a:stretch>
            <a:fillRect/>
          </a:stretch>
        </p:blipFill>
        <p:spPr/>
      </p:pic>
    </p:spTree>
    <p:extLst>
      <p:ext uri="{BB962C8B-B14F-4D97-AF65-F5344CB8AC3E}">
        <p14:creationId xmlns:p14="http://schemas.microsoft.com/office/powerpoint/2010/main" val="1225480168"/>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3048000" y="272475"/>
            <a:ext cx="6096000" cy="584775"/>
          </a:xfrm>
          <a:prstGeom prst="rect">
            <a:avLst/>
          </a:prstGeom>
        </p:spPr>
        <p:txBody>
          <a:bodyPr>
            <a:spAutoFit/>
          </a:bodyPr>
          <a:lstStyle/>
          <a:p>
            <a:pPr algn="ctr"/>
            <a:r>
              <a:rPr lang="zh-CN" altLang="en-US" sz="3200" b="1" dirty="0">
                <a:solidFill>
                  <a:schemeClr val="tx1">
                    <a:lumMod val="65000"/>
                    <a:lumOff val="35000"/>
                  </a:schemeClr>
                </a:solidFill>
              </a:rPr>
              <a:t>标题文字添加</a:t>
            </a:r>
          </a:p>
        </p:txBody>
      </p:sp>
      <p:sp>
        <p:nvSpPr>
          <p:cNvPr id="10" name="矩形 9"/>
          <p:cNvSpPr/>
          <p:nvPr/>
        </p:nvSpPr>
        <p:spPr>
          <a:xfrm>
            <a:off x="3652819" y="883294"/>
            <a:ext cx="4886361" cy="27699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200" u="none" strike="noStrike" kern="1200" cap="none" spc="0" normalizeH="0" baseline="0" noProof="0" dirty="0">
                <a:ln>
                  <a:noFill/>
                </a:ln>
                <a:solidFill>
                  <a:schemeClr val="bg1">
                    <a:lumMod val="65000"/>
                  </a:schemeClr>
                </a:solidFill>
                <a:effectLst/>
                <a:uLnTx/>
                <a:uFillTx/>
                <a:ea typeface="等线" panose="02010600030101010101" pitchFamily="2" charset="-122"/>
                <a:cs typeface="+mn-cs"/>
              </a:rPr>
              <a:t>THIS TEMPLATE DESIGNED FOR FEI ER SHE JI</a:t>
            </a:r>
            <a:endParaRPr kumimoji="0" lang="zh-CN" altLang="en-US" sz="1200" u="none" strike="noStrike" kern="1200" cap="none" spc="0" normalizeH="0" baseline="0" noProof="0" dirty="0">
              <a:ln>
                <a:noFill/>
              </a:ln>
              <a:solidFill>
                <a:schemeClr val="bg1">
                  <a:lumMod val="65000"/>
                </a:schemeClr>
              </a:solidFill>
              <a:effectLst/>
              <a:uLnTx/>
              <a:uFillTx/>
              <a:ea typeface="等线" panose="02010600030101010101" pitchFamily="2" charset="-122"/>
              <a:cs typeface="+mn-cs"/>
            </a:endParaRPr>
          </a:p>
        </p:txBody>
      </p:sp>
      <p:sp>
        <p:nvSpPr>
          <p:cNvPr id="11" name="矩形 10"/>
          <p:cNvSpPr/>
          <p:nvPr/>
        </p:nvSpPr>
        <p:spPr>
          <a:xfrm>
            <a:off x="925361" y="5913148"/>
            <a:ext cx="10341278" cy="328551"/>
          </a:xfrm>
          <a:prstGeom prst="rect">
            <a:avLst/>
          </a:prstGeom>
        </p:spPr>
        <p:txBody>
          <a:bodyPr wrap="square">
            <a:spAutoFit/>
          </a:bodyPr>
          <a:lstStyle/>
          <a:p>
            <a:pP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a:t>
            </a:r>
          </a:p>
        </p:txBody>
      </p:sp>
      <p:pic>
        <p:nvPicPr>
          <p:cNvPr id="3" name="图片占位符 2"/>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2041" r="12041"/>
          <a:stretch>
            <a:fillRect/>
          </a:stretch>
        </p:blipFill>
        <p:spPr/>
      </p:pic>
      <p:pic>
        <p:nvPicPr>
          <p:cNvPr id="5" name="图片占位符 4"/>
          <p:cNvPicPr>
            <a:picLocks noGrp="1" noChangeAspect="1"/>
          </p:cNvPicPr>
          <p:nvPr>
            <p:ph type="pic" sz="quarter" idx="11"/>
          </p:nvPr>
        </p:nvPicPr>
        <p:blipFill>
          <a:blip r:embed="rId4">
            <a:extLst>
              <a:ext uri="{28A0092B-C50C-407E-A947-70E740481C1C}">
                <a14:useLocalDpi xmlns:a14="http://schemas.microsoft.com/office/drawing/2010/main" val="0"/>
              </a:ext>
            </a:extLst>
          </a:blip>
          <a:srcRect t="21939" b="21939"/>
          <a:stretch>
            <a:fillRect/>
          </a:stretch>
        </p:blipFill>
        <p:spPr/>
      </p:pic>
      <p:pic>
        <p:nvPicPr>
          <p:cNvPr id="7" name="图片占位符 6"/>
          <p:cNvPicPr>
            <a:picLocks noGrp="1" noChangeAspect="1"/>
          </p:cNvPicPr>
          <p:nvPr>
            <p:ph type="pic" sz="quarter" idx="12"/>
          </p:nvPr>
        </p:nvPicPr>
        <p:blipFill>
          <a:blip r:embed="rId5" cstate="print">
            <a:extLst>
              <a:ext uri="{28A0092B-C50C-407E-A947-70E740481C1C}">
                <a14:useLocalDpi xmlns:a14="http://schemas.microsoft.com/office/drawing/2010/main" val="0"/>
              </a:ext>
            </a:extLst>
          </a:blip>
          <a:srcRect l="2228" r="2228"/>
          <a:stretch>
            <a:fillRect/>
          </a:stretch>
        </p:blipFill>
        <p:spPr/>
      </p:pic>
      <p:pic>
        <p:nvPicPr>
          <p:cNvPr id="22" name="图片占位符 21"/>
          <p:cNvPicPr>
            <a:picLocks noGrp="1" noChangeAspect="1"/>
          </p:cNvPicPr>
          <p:nvPr>
            <p:ph type="pic" sz="quarter" idx="13"/>
          </p:nvPr>
        </p:nvPicPr>
        <p:blipFill>
          <a:blip r:embed="rId6" cstate="print">
            <a:extLst>
              <a:ext uri="{28A0092B-C50C-407E-A947-70E740481C1C}">
                <a14:useLocalDpi xmlns:a14="http://schemas.microsoft.com/office/drawing/2010/main" val="0"/>
              </a:ext>
            </a:extLst>
          </a:blip>
          <a:srcRect l="11282" r="11282"/>
          <a:stretch>
            <a:fillRect/>
          </a:stretch>
        </p:blipFill>
        <p:spPr/>
      </p:pic>
      <p:pic>
        <p:nvPicPr>
          <p:cNvPr id="20" name="图片占位符 19"/>
          <p:cNvPicPr>
            <a:picLocks noGrp="1" noChangeAspect="1"/>
          </p:cNvPicPr>
          <p:nvPr>
            <p:ph type="pic" sz="quarter" idx="14"/>
          </p:nvPr>
        </p:nvPicPr>
        <p:blipFill>
          <a:blip r:embed="rId7" cstate="print">
            <a:extLst>
              <a:ext uri="{28A0092B-C50C-407E-A947-70E740481C1C}">
                <a14:useLocalDpi xmlns:a14="http://schemas.microsoft.com/office/drawing/2010/main" val="0"/>
              </a:ext>
            </a:extLst>
          </a:blip>
          <a:srcRect t="2901" b="2901"/>
          <a:stretch>
            <a:fillRect/>
          </a:stretch>
        </p:blipFill>
        <p:spPr/>
      </p:pic>
      <p:pic>
        <p:nvPicPr>
          <p:cNvPr id="18" name="图片占位符 17"/>
          <p:cNvPicPr>
            <a:picLocks noGrp="1" noChangeAspect="1"/>
          </p:cNvPicPr>
          <p:nvPr>
            <p:ph type="pic" sz="quarter" idx="15"/>
          </p:nvPr>
        </p:nvPicPr>
        <p:blipFill>
          <a:blip r:embed="rId8">
            <a:extLst>
              <a:ext uri="{28A0092B-C50C-407E-A947-70E740481C1C}">
                <a14:useLocalDpi xmlns:a14="http://schemas.microsoft.com/office/drawing/2010/main" val="0"/>
              </a:ext>
            </a:extLst>
          </a:blip>
          <a:srcRect t="31408" b="31408"/>
          <a:stretch>
            <a:fillRect/>
          </a:stretch>
        </p:blipFill>
        <p:spPr/>
      </p:pic>
    </p:spTree>
    <p:extLst>
      <p:ext uri="{BB962C8B-B14F-4D97-AF65-F5344CB8AC3E}">
        <p14:creationId xmlns:p14="http://schemas.microsoft.com/office/powerpoint/2010/main" val="3294362339"/>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92150" y="2668525"/>
            <a:ext cx="3282950" cy="1643527"/>
          </a:xfrm>
          <a:prstGeom prst="rect">
            <a:avLst/>
          </a:prstGeom>
        </p:spPr>
        <p:txBody>
          <a:bodyPr wrap="square">
            <a:spAutoFit/>
          </a:bodyPr>
          <a:lstStyle/>
          <a:p>
            <a:pP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利用不仅可以创建演示文稿，还可以在互联网上召开面对面会议、远程会议或在网上给观众展示演示文稿</a:t>
            </a:r>
          </a:p>
        </p:txBody>
      </p:sp>
      <p:sp>
        <p:nvSpPr>
          <p:cNvPr id="5" name="矩形 4"/>
          <p:cNvSpPr/>
          <p:nvPr/>
        </p:nvSpPr>
        <p:spPr>
          <a:xfrm>
            <a:off x="692150" y="1873561"/>
            <a:ext cx="3608387" cy="632353"/>
          </a:xfrm>
          <a:prstGeom prst="rect">
            <a:avLst/>
          </a:prstGeom>
        </p:spPr>
        <p:txBody>
          <a:bodyPr wrap="square">
            <a:spAutoFit/>
          </a:bodyPr>
          <a:lstStyle/>
          <a:p>
            <a:pPr>
              <a:lnSpc>
                <a:spcPct val="120000"/>
              </a:lnSpc>
            </a:pPr>
            <a:r>
              <a:rPr lang="zh-CN" altLang="en-US" sz="3200" b="1" dirty="0">
                <a:solidFill>
                  <a:schemeClr val="tx1">
                    <a:lumMod val="75000"/>
                    <a:lumOff val="25000"/>
                  </a:schemeClr>
                </a:solidFill>
              </a:rPr>
              <a:t>标题文字添加</a:t>
            </a:r>
          </a:p>
        </p:txBody>
      </p:sp>
      <p:pic>
        <p:nvPicPr>
          <p:cNvPr id="3" name="图片占位符 2"/>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25254" r="25254"/>
          <a:stretch>
            <a:fillRect/>
          </a:stretch>
        </p:blipFill>
        <p:spPr/>
      </p:pic>
      <p:pic>
        <p:nvPicPr>
          <p:cNvPr id="13" name="图片占位符 12"/>
          <p:cNvPicPr>
            <a:picLocks noGrp="1" noChangeAspect="1"/>
          </p:cNvPicPr>
          <p:nvPr>
            <p:ph type="pic" sz="quarter" idx="11"/>
          </p:nvPr>
        </p:nvPicPr>
        <p:blipFill>
          <a:blip r:embed="rId4">
            <a:extLst>
              <a:ext uri="{28A0092B-C50C-407E-A947-70E740481C1C}">
                <a14:useLocalDpi xmlns:a14="http://schemas.microsoft.com/office/drawing/2010/main" val="0"/>
              </a:ext>
            </a:extLst>
          </a:blip>
          <a:srcRect l="14747" r="14747"/>
          <a:stretch>
            <a:fillRect/>
          </a:stretch>
        </p:blipFill>
        <p:spPr/>
      </p:pic>
    </p:spTree>
    <p:extLst>
      <p:ext uri="{BB962C8B-B14F-4D97-AF65-F5344CB8AC3E}">
        <p14:creationId xmlns:p14="http://schemas.microsoft.com/office/powerpoint/2010/main" val="192289661"/>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048000" y="272475"/>
            <a:ext cx="6096000" cy="584775"/>
          </a:xfrm>
          <a:prstGeom prst="rect">
            <a:avLst/>
          </a:prstGeom>
        </p:spPr>
        <p:txBody>
          <a:bodyPr>
            <a:spAutoFit/>
          </a:bodyPr>
          <a:lstStyle/>
          <a:p>
            <a:pPr algn="ctr"/>
            <a:r>
              <a:rPr lang="zh-CN" altLang="en-US" sz="3200" b="1" dirty="0">
                <a:solidFill>
                  <a:schemeClr val="tx1">
                    <a:lumMod val="65000"/>
                    <a:lumOff val="35000"/>
                  </a:schemeClr>
                </a:solidFill>
              </a:rPr>
              <a:t>标题文字添加</a:t>
            </a:r>
          </a:p>
        </p:txBody>
      </p:sp>
      <p:sp>
        <p:nvSpPr>
          <p:cNvPr id="5" name="矩形 4"/>
          <p:cNvSpPr/>
          <p:nvPr/>
        </p:nvSpPr>
        <p:spPr>
          <a:xfrm>
            <a:off x="3652819" y="883294"/>
            <a:ext cx="4886361" cy="27699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200" u="none" strike="noStrike" kern="1200" cap="none" spc="0" normalizeH="0" baseline="0" noProof="0" dirty="0">
                <a:ln>
                  <a:noFill/>
                </a:ln>
                <a:solidFill>
                  <a:schemeClr val="bg1">
                    <a:lumMod val="65000"/>
                  </a:schemeClr>
                </a:solidFill>
                <a:effectLst/>
                <a:uLnTx/>
                <a:uFillTx/>
                <a:ea typeface="等线" panose="02010600030101010101" pitchFamily="2" charset="-122"/>
                <a:cs typeface="+mn-cs"/>
              </a:rPr>
              <a:t>THIS TEMPLATE DESIGNED FOR FEI ER SHE JI</a:t>
            </a:r>
            <a:endParaRPr kumimoji="0" lang="zh-CN" altLang="en-US" sz="1200" u="none" strike="noStrike" kern="1200" cap="none" spc="0" normalizeH="0" baseline="0" noProof="0" dirty="0">
              <a:ln>
                <a:noFill/>
              </a:ln>
              <a:solidFill>
                <a:schemeClr val="bg1">
                  <a:lumMod val="65000"/>
                </a:schemeClr>
              </a:solidFill>
              <a:effectLst/>
              <a:uLnTx/>
              <a:uFillTx/>
              <a:ea typeface="等线" panose="02010600030101010101" pitchFamily="2" charset="-122"/>
              <a:cs typeface="+mn-cs"/>
            </a:endParaRPr>
          </a:p>
        </p:txBody>
      </p:sp>
      <p:sp>
        <p:nvSpPr>
          <p:cNvPr id="6" name="矩形 5"/>
          <p:cNvSpPr/>
          <p:nvPr/>
        </p:nvSpPr>
        <p:spPr>
          <a:xfrm>
            <a:off x="3848100" y="2031305"/>
            <a:ext cx="4508500" cy="1384995"/>
          </a:xfrm>
          <a:prstGeom prst="rect">
            <a:avLst/>
          </a:prstGeom>
        </p:spPr>
        <p:txBody>
          <a:bodyPr wrap="square">
            <a:spAutoFit/>
          </a:bodyPr>
          <a:lstStyle/>
          <a:p>
            <a:pP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用户可以在投影仪或者计算机上进行演示，也可以将演示文稿打印出来，制作成胶片，以便应用到更广泛的领域中。利用</a:t>
            </a:r>
            <a:r>
              <a:rPr lang="en-US" altLang="zh-CN" sz="1400" dirty="0">
                <a:solidFill>
                  <a:schemeClr val="tx1">
                    <a:lumMod val="50000"/>
                    <a:lumOff val="50000"/>
                  </a:schemeClr>
                </a:solidFill>
              </a:rPr>
              <a:t>Microsoft Office PowerPoint</a:t>
            </a:r>
            <a:r>
              <a:rPr lang="zh-CN" altLang="en-US" sz="1400" dirty="0">
                <a:solidFill>
                  <a:schemeClr val="tx1">
                    <a:lumMod val="50000"/>
                    <a:lumOff val="50000"/>
                  </a:schemeClr>
                </a:solidFill>
              </a:rPr>
              <a:t>不仅可以创建演示文稿，还可以在互联网上召开面对面会议、远程会议或在网上给观众展示演示文稿</a:t>
            </a:r>
          </a:p>
        </p:txBody>
      </p:sp>
      <p:sp>
        <p:nvSpPr>
          <p:cNvPr id="7" name="矩形 6"/>
          <p:cNvSpPr/>
          <p:nvPr/>
        </p:nvSpPr>
        <p:spPr>
          <a:xfrm>
            <a:off x="3848100" y="3680173"/>
            <a:ext cx="4508500" cy="1384995"/>
          </a:xfrm>
          <a:prstGeom prst="rect">
            <a:avLst/>
          </a:prstGeom>
        </p:spPr>
        <p:txBody>
          <a:bodyPr wrap="square">
            <a:spAutoFit/>
          </a:bodyPr>
          <a:lstStyle/>
          <a:p>
            <a:pP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用户可以在投影仪或者计算机上进行演示，也可以将演示文稿打印出来，制作成胶片，以便应用到更广泛的领域中。利用</a:t>
            </a:r>
            <a:r>
              <a:rPr lang="en-US" altLang="zh-CN" sz="1400" dirty="0">
                <a:solidFill>
                  <a:schemeClr val="tx1">
                    <a:lumMod val="50000"/>
                    <a:lumOff val="50000"/>
                  </a:schemeClr>
                </a:solidFill>
              </a:rPr>
              <a:t>Microsoft Office PowerPoint</a:t>
            </a:r>
            <a:r>
              <a:rPr lang="zh-CN" altLang="en-US" sz="1400" dirty="0">
                <a:solidFill>
                  <a:schemeClr val="tx1">
                    <a:lumMod val="50000"/>
                    <a:lumOff val="50000"/>
                  </a:schemeClr>
                </a:solidFill>
              </a:rPr>
              <a:t>不仅可以创建演示文稿，还可以在互联网上召开面对面会议、远程会议或在网上给观众展示演示文稿</a:t>
            </a:r>
          </a:p>
        </p:txBody>
      </p:sp>
      <p:pic>
        <p:nvPicPr>
          <p:cNvPr id="11" name="图片占位符 10"/>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l="30091" r="30091"/>
          <a:stretch>
            <a:fillRect/>
          </a:stretch>
        </p:blipFill>
        <p:spPr/>
      </p:pic>
      <p:pic>
        <p:nvPicPr>
          <p:cNvPr id="15" name="图片占位符 14"/>
          <p:cNvPicPr>
            <a:picLocks noGrp="1" noChangeAspect="1"/>
          </p:cNvPicPr>
          <p:nvPr>
            <p:ph type="pic" sz="quarter" idx="10"/>
          </p:nvPr>
        </p:nvPicPr>
        <p:blipFill>
          <a:blip r:embed="rId4">
            <a:extLst>
              <a:ext uri="{28A0092B-C50C-407E-A947-70E740481C1C}">
                <a14:useLocalDpi xmlns:a14="http://schemas.microsoft.com/office/drawing/2010/main" val="0"/>
              </a:ext>
            </a:extLst>
          </a:blip>
          <a:srcRect l="27445" r="27445"/>
          <a:stretch>
            <a:fillRect/>
          </a:stretch>
        </p:blipFill>
        <p:spPr/>
      </p:pic>
    </p:spTree>
    <p:extLst>
      <p:ext uri="{BB962C8B-B14F-4D97-AF65-F5344CB8AC3E}">
        <p14:creationId xmlns:p14="http://schemas.microsoft.com/office/powerpoint/2010/main" val="968169206"/>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685800"/>
            <a:ext cx="12192000" cy="27432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0" y="3581400"/>
            <a:ext cx="12192000" cy="27432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412750" y="1810873"/>
            <a:ext cx="4743450" cy="1126462"/>
          </a:xfrm>
          <a:prstGeom prst="rect">
            <a:avLst/>
          </a:prstGeom>
        </p:spPr>
        <p:txBody>
          <a:bodyPr wrap="square">
            <a:spAutoFit/>
          </a:bodyPr>
          <a:lstStyle/>
          <a:p>
            <a:pPr algn="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利用不仅可以创建演示文稿，还可以在互联网上召开面对面会议、远程会议或在网上给观众展示演示文稿</a:t>
            </a:r>
          </a:p>
        </p:txBody>
      </p:sp>
      <p:sp>
        <p:nvSpPr>
          <p:cNvPr id="7" name="矩形 6"/>
          <p:cNvSpPr/>
          <p:nvPr/>
        </p:nvSpPr>
        <p:spPr>
          <a:xfrm>
            <a:off x="1547813" y="1028609"/>
            <a:ext cx="3608387" cy="632353"/>
          </a:xfrm>
          <a:prstGeom prst="rect">
            <a:avLst/>
          </a:prstGeom>
        </p:spPr>
        <p:txBody>
          <a:bodyPr wrap="square">
            <a:spAutoFit/>
          </a:bodyPr>
          <a:lstStyle/>
          <a:p>
            <a:pPr algn="r">
              <a:lnSpc>
                <a:spcPct val="120000"/>
              </a:lnSpc>
            </a:pPr>
            <a:r>
              <a:rPr lang="zh-CN" altLang="en-US" sz="3200" b="1" dirty="0">
                <a:solidFill>
                  <a:schemeClr val="tx1">
                    <a:lumMod val="75000"/>
                    <a:lumOff val="25000"/>
                  </a:schemeClr>
                </a:solidFill>
              </a:rPr>
              <a:t>标题文字添加</a:t>
            </a:r>
          </a:p>
        </p:txBody>
      </p:sp>
      <p:sp>
        <p:nvSpPr>
          <p:cNvPr id="8" name="矩形 7"/>
          <p:cNvSpPr/>
          <p:nvPr/>
        </p:nvSpPr>
        <p:spPr>
          <a:xfrm>
            <a:off x="7105650" y="4719173"/>
            <a:ext cx="4743450" cy="1126462"/>
          </a:xfrm>
          <a:prstGeom prst="rect">
            <a:avLst/>
          </a:prstGeom>
        </p:spPr>
        <p:txBody>
          <a:bodyPr wrap="square">
            <a:spAutoFit/>
          </a:bodyPr>
          <a:lstStyle/>
          <a:p>
            <a:pP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利用不仅可以创建演示文稿，还可以在互联网上召开面对面会议、远程会议或在网上给观众展示演示文稿</a:t>
            </a:r>
          </a:p>
        </p:txBody>
      </p:sp>
      <p:sp>
        <p:nvSpPr>
          <p:cNvPr id="9" name="矩形 8"/>
          <p:cNvSpPr/>
          <p:nvPr/>
        </p:nvSpPr>
        <p:spPr>
          <a:xfrm>
            <a:off x="7105650" y="3936909"/>
            <a:ext cx="3608387" cy="632353"/>
          </a:xfrm>
          <a:prstGeom prst="rect">
            <a:avLst/>
          </a:prstGeom>
        </p:spPr>
        <p:txBody>
          <a:bodyPr wrap="square">
            <a:spAutoFit/>
          </a:bodyPr>
          <a:lstStyle/>
          <a:p>
            <a:pPr>
              <a:lnSpc>
                <a:spcPct val="120000"/>
              </a:lnSpc>
            </a:pPr>
            <a:r>
              <a:rPr lang="zh-CN" altLang="en-US" sz="3200" b="1" dirty="0">
                <a:solidFill>
                  <a:schemeClr val="tx1">
                    <a:lumMod val="75000"/>
                    <a:lumOff val="25000"/>
                  </a:schemeClr>
                </a:solidFill>
              </a:rPr>
              <a:t>标题文字添加</a:t>
            </a:r>
          </a:p>
        </p:txBody>
      </p:sp>
      <p:pic>
        <p:nvPicPr>
          <p:cNvPr id="5" name="图片占位符 4"/>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21820" b="21820"/>
          <a:stretch>
            <a:fillRect/>
          </a:stretch>
        </p:blipFill>
        <p:spPr/>
      </p:pic>
      <p:pic>
        <p:nvPicPr>
          <p:cNvPr id="13" name="图片占位符 12"/>
          <p:cNvPicPr>
            <a:picLocks noGrp="1" noChangeAspect="1"/>
          </p:cNvPicPr>
          <p:nvPr>
            <p:ph type="pic" sz="quarter" idx="11"/>
          </p:nvPr>
        </p:nvPicPr>
        <p:blipFill>
          <a:blip r:embed="rId4">
            <a:extLst>
              <a:ext uri="{28A0092B-C50C-407E-A947-70E740481C1C}">
                <a14:useLocalDpi xmlns:a14="http://schemas.microsoft.com/office/drawing/2010/main" val="0"/>
              </a:ext>
            </a:extLst>
          </a:blip>
          <a:srcRect t="19493" b="19493"/>
          <a:stretch>
            <a:fillRect/>
          </a:stretch>
        </p:blipFill>
        <p:spPr/>
      </p:pic>
    </p:spTree>
    <p:extLst>
      <p:ext uri="{BB962C8B-B14F-4D97-AF65-F5344CB8AC3E}">
        <p14:creationId xmlns:p14="http://schemas.microsoft.com/office/powerpoint/2010/main" val="946777088"/>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8382000" y="0"/>
            <a:ext cx="2286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730250" y="1290173"/>
            <a:ext cx="6838950" cy="867930"/>
          </a:xfrm>
          <a:prstGeom prst="rect">
            <a:avLst/>
          </a:prstGeom>
        </p:spPr>
        <p:txBody>
          <a:bodyPr wrap="square">
            <a:spAutoFit/>
          </a:bodyPr>
          <a:lstStyle/>
          <a:p>
            <a:pP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利用不仅可以创建演示文稿，还可以在互联网上召开面对面会议、远程会议或在网上给观众展示演示文稿</a:t>
            </a:r>
          </a:p>
        </p:txBody>
      </p:sp>
      <p:sp>
        <p:nvSpPr>
          <p:cNvPr id="5" name="矩形 4"/>
          <p:cNvSpPr/>
          <p:nvPr/>
        </p:nvSpPr>
        <p:spPr>
          <a:xfrm>
            <a:off x="730250" y="507909"/>
            <a:ext cx="3608387" cy="632353"/>
          </a:xfrm>
          <a:prstGeom prst="rect">
            <a:avLst/>
          </a:prstGeom>
        </p:spPr>
        <p:txBody>
          <a:bodyPr wrap="square">
            <a:spAutoFit/>
          </a:bodyPr>
          <a:lstStyle/>
          <a:p>
            <a:pPr>
              <a:lnSpc>
                <a:spcPct val="120000"/>
              </a:lnSpc>
            </a:pPr>
            <a:r>
              <a:rPr lang="zh-CN" altLang="en-US" sz="3200" b="1" dirty="0">
                <a:solidFill>
                  <a:schemeClr val="tx1">
                    <a:lumMod val="75000"/>
                    <a:lumOff val="25000"/>
                  </a:schemeClr>
                </a:solidFill>
              </a:rPr>
              <a:t>标题文字添加</a:t>
            </a:r>
          </a:p>
        </p:txBody>
      </p:sp>
      <p:graphicFrame>
        <p:nvGraphicFramePr>
          <p:cNvPr id="8" name="图表 7"/>
          <p:cNvGraphicFramePr/>
          <p:nvPr>
            <p:extLst>
              <p:ext uri="{D42A27DB-BD31-4B8C-83A1-F6EECF244321}">
                <p14:modId xmlns:p14="http://schemas.microsoft.com/office/powerpoint/2010/main" val="3872979365"/>
              </p:ext>
            </p:extLst>
          </p:nvPr>
        </p:nvGraphicFramePr>
        <p:xfrm>
          <a:off x="730250" y="2400300"/>
          <a:ext cx="6838950" cy="3738033"/>
        </p:xfrm>
        <a:graphic>
          <a:graphicData uri="http://schemas.openxmlformats.org/drawingml/2006/chart">
            <c:chart xmlns:c="http://schemas.openxmlformats.org/drawingml/2006/chart" xmlns:r="http://schemas.openxmlformats.org/officeDocument/2006/relationships" r:id="rId3"/>
          </a:graphicData>
        </a:graphic>
      </p:graphicFrame>
      <p:pic>
        <p:nvPicPr>
          <p:cNvPr id="6" name="图片占位符 5"/>
          <p:cNvPicPr>
            <a:picLocks noGrp="1" noChangeAspect="1"/>
          </p:cNvPicPr>
          <p:nvPr>
            <p:ph type="pic" sz="quarter" idx="10"/>
          </p:nvPr>
        </p:nvPicPr>
        <p:blipFill>
          <a:blip r:embed="rId4">
            <a:extLst>
              <a:ext uri="{28A0092B-C50C-407E-A947-70E740481C1C}">
                <a14:useLocalDpi xmlns:a14="http://schemas.microsoft.com/office/drawing/2010/main" val="0"/>
              </a:ext>
            </a:extLst>
          </a:blip>
          <a:srcRect l="29090" r="29090"/>
          <a:stretch>
            <a:fillRect/>
          </a:stretch>
        </p:blipFill>
        <p:spPr/>
      </p:pic>
    </p:spTree>
    <p:extLst>
      <p:ext uri="{BB962C8B-B14F-4D97-AF65-F5344CB8AC3E}">
        <p14:creationId xmlns:p14="http://schemas.microsoft.com/office/powerpoint/2010/main" val="2963154994"/>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981200" y="4381500"/>
            <a:ext cx="2057400" cy="152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5076825" y="4381500"/>
            <a:ext cx="2057400" cy="152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8172450" y="4381500"/>
            <a:ext cx="2057400" cy="152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3048000" y="272475"/>
            <a:ext cx="6096000" cy="584775"/>
          </a:xfrm>
          <a:prstGeom prst="rect">
            <a:avLst/>
          </a:prstGeom>
        </p:spPr>
        <p:txBody>
          <a:bodyPr>
            <a:spAutoFit/>
          </a:bodyPr>
          <a:lstStyle/>
          <a:p>
            <a:pPr algn="ctr"/>
            <a:r>
              <a:rPr lang="zh-CN" altLang="en-US" sz="3200" b="1" dirty="0">
                <a:solidFill>
                  <a:schemeClr val="tx1">
                    <a:lumMod val="65000"/>
                    <a:lumOff val="35000"/>
                  </a:schemeClr>
                </a:solidFill>
              </a:rPr>
              <a:t>标题文字添加</a:t>
            </a:r>
          </a:p>
        </p:txBody>
      </p:sp>
      <p:sp>
        <p:nvSpPr>
          <p:cNvPr id="12" name="矩形 11"/>
          <p:cNvSpPr/>
          <p:nvPr/>
        </p:nvSpPr>
        <p:spPr>
          <a:xfrm>
            <a:off x="3652819" y="883294"/>
            <a:ext cx="4886361" cy="27699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200" u="none" strike="noStrike" kern="1200" cap="none" spc="0" normalizeH="0" baseline="0" noProof="0" dirty="0">
                <a:ln>
                  <a:noFill/>
                </a:ln>
                <a:solidFill>
                  <a:schemeClr val="bg1">
                    <a:lumMod val="65000"/>
                  </a:schemeClr>
                </a:solidFill>
                <a:effectLst/>
                <a:uLnTx/>
                <a:uFillTx/>
                <a:ea typeface="等线" panose="02010600030101010101" pitchFamily="2" charset="-122"/>
                <a:cs typeface="+mn-cs"/>
              </a:rPr>
              <a:t>THIS TEMPLATE DESIGNED FOR FEI ER SHE JI</a:t>
            </a:r>
            <a:endParaRPr kumimoji="0" lang="zh-CN" altLang="en-US" sz="1200" u="none" strike="noStrike" kern="1200" cap="none" spc="0" normalizeH="0" baseline="0" noProof="0" dirty="0">
              <a:ln>
                <a:noFill/>
              </a:ln>
              <a:solidFill>
                <a:schemeClr val="bg1">
                  <a:lumMod val="65000"/>
                </a:schemeClr>
              </a:solidFill>
              <a:effectLst/>
              <a:uLnTx/>
              <a:uFillTx/>
              <a:ea typeface="等线" panose="02010600030101010101" pitchFamily="2" charset="-122"/>
              <a:cs typeface="+mn-cs"/>
            </a:endParaRPr>
          </a:p>
        </p:txBody>
      </p:sp>
      <p:sp>
        <p:nvSpPr>
          <p:cNvPr id="13" name="矩形 12"/>
          <p:cNvSpPr/>
          <p:nvPr/>
        </p:nvSpPr>
        <p:spPr>
          <a:xfrm>
            <a:off x="1816100" y="4706250"/>
            <a:ext cx="2387600" cy="867930"/>
          </a:xfrm>
          <a:prstGeom prst="rect">
            <a:avLst/>
          </a:prstGeom>
        </p:spPr>
        <p:txBody>
          <a:bodyPr wrap="square">
            <a:spAutoFit/>
          </a:bodyPr>
          <a:lstStyle/>
          <a:p>
            <a:pPr algn="ctr">
              <a:lnSpc>
                <a:spcPct val="120000"/>
              </a:lnSpc>
            </a:pPr>
            <a:r>
              <a:rPr lang="zh-CN" altLang="en-US" sz="1400" dirty="0">
                <a:solidFill>
                  <a:schemeClr val="tx1">
                    <a:lumMod val="50000"/>
                    <a:lumOff val="50000"/>
                  </a:schemeClr>
                </a:solidFill>
              </a:rPr>
              <a:t>用户可以在投影仪或者计算机上进行演示也可以将演示文稿打印制作成胶片</a:t>
            </a:r>
          </a:p>
        </p:txBody>
      </p:sp>
      <p:sp>
        <p:nvSpPr>
          <p:cNvPr id="14" name="矩形 13"/>
          <p:cNvSpPr/>
          <p:nvPr/>
        </p:nvSpPr>
        <p:spPr>
          <a:xfrm>
            <a:off x="4911725" y="4706250"/>
            <a:ext cx="2387600" cy="867930"/>
          </a:xfrm>
          <a:prstGeom prst="rect">
            <a:avLst/>
          </a:prstGeom>
        </p:spPr>
        <p:txBody>
          <a:bodyPr wrap="square">
            <a:spAutoFit/>
          </a:bodyPr>
          <a:lstStyle/>
          <a:p>
            <a:pPr algn="ctr">
              <a:lnSpc>
                <a:spcPct val="120000"/>
              </a:lnSpc>
            </a:pPr>
            <a:r>
              <a:rPr lang="zh-CN" altLang="en-US" sz="1400" dirty="0">
                <a:solidFill>
                  <a:schemeClr val="tx1">
                    <a:lumMod val="50000"/>
                    <a:lumOff val="50000"/>
                  </a:schemeClr>
                </a:solidFill>
              </a:rPr>
              <a:t>用户可以在投影仪或者计算机上进行演示也可以将演示文稿打印制作成胶片</a:t>
            </a:r>
          </a:p>
        </p:txBody>
      </p:sp>
      <p:sp>
        <p:nvSpPr>
          <p:cNvPr id="15" name="矩形 14"/>
          <p:cNvSpPr/>
          <p:nvPr/>
        </p:nvSpPr>
        <p:spPr>
          <a:xfrm>
            <a:off x="8007350" y="4706250"/>
            <a:ext cx="2387600" cy="867930"/>
          </a:xfrm>
          <a:prstGeom prst="rect">
            <a:avLst/>
          </a:prstGeom>
        </p:spPr>
        <p:txBody>
          <a:bodyPr wrap="square">
            <a:spAutoFit/>
          </a:bodyPr>
          <a:lstStyle/>
          <a:p>
            <a:pPr algn="ctr">
              <a:lnSpc>
                <a:spcPct val="120000"/>
              </a:lnSpc>
            </a:pPr>
            <a:r>
              <a:rPr lang="zh-CN" altLang="en-US" sz="1400" dirty="0">
                <a:solidFill>
                  <a:schemeClr val="tx1">
                    <a:lumMod val="50000"/>
                    <a:lumOff val="50000"/>
                  </a:schemeClr>
                </a:solidFill>
              </a:rPr>
              <a:t>用户可以在投影仪或者计算机上进行演示也可以将演示文稿打印制作成胶片</a:t>
            </a:r>
          </a:p>
        </p:txBody>
      </p:sp>
      <p:pic>
        <p:nvPicPr>
          <p:cNvPr id="4" name="图片占位符 3"/>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8750" r="18750"/>
          <a:stretch>
            <a:fillRect/>
          </a:stretch>
        </p:blipFill>
        <p:spPr/>
      </p:pic>
      <p:pic>
        <p:nvPicPr>
          <p:cNvPr id="6" name="图片占位符 5"/>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l="18750" r="18750"/>
          <a:stretch>
            <a:fillRect/>
          </a:stretch>
        </p:blipFill>
        <p:spPr/>
      </p:pic>
      <p:pic>
        <p:nvPicPr>
          <p:cNvPr id="9" name="图片占位符 8"/>
          <p:cNvPicPr>
            <a:picLocks noGrp="1" noChangeAspect="1"/>
          </p:cNvPicPr>
          <p:nvPr>
            <p:ph type="pic" sz="quarter" idx="12"/>
          </p:nvPr>
        </p:nvPicPr>
        <p:blipFill>
          <a:blip r:embed="rId5" cstate="print">
            <a:extLst>
              <a:ext uri="{28A0092B-C50C-407E-A947-70E740481C1C}">
                <a14:useLocalDpi xmlns:a14="http://schemas.microsoft.com/office/drawing/2010/main" val="0"/>
              </a:ext>
            </a:extLst>
          </a:blip>
          <a:srcRect l="16656" r="16656"/>
          <a:stretch>
            <a:fillRect/>
          </a:stretch>
        </p:blipFill>
        <p:spPr/>
      </p:pic>
    </p:spTree>
    <p:extLst>
      <p:ext uri="{BB962C8B-B14F-4D97-AF65-F5344CB8AC3E}">
        <p14:creationId xmlns:p14="http://schemas.microsoft.com/office/powerpoint/2010/main" val="1518337636"/>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666750" y="5892800"/>
            <a:ext cx="10858500" cy="609398"/>
          </a:xfrm>
          <a:prstGeom prst="rect">
            <a:avLst/>
          </a:prstGeom>
        </p:spPr>
        <p:txBody>
          <a:bodyPr wrap="square">
            <a:spAutoFit/>
          </a:bodyPr>
          <a:lstStyle/>
          <a:p>
            <a:pPr algn="just">
              <a:lnSpc>
                <a:spcPct val="120000"/>
              </a:lnSpc>
            </a:pPr>
            <a:r>
              <a:rPr lang="zh-CN" altLang="en-US" sz="1400" dirty="0">
                <a:solidFill>
                  <a:schemeClr val="bg1"/>
                </a:solidFill>
              </a:rPr>
              <a:t>用户可以在投影仪或者计算机上进行演示，也可以将演示文稿打印出来，制作成胶片，以便应用到更广泛的领域中。利用</a:t>
            </a:r>
            <a:r>
              <a:rPr lang="en-US" altLang="zh-CN" sz="1400" dirty="0">
                <a:solidFill>
                  <a:schemeClr val="bg1"/>
                </a:solidFill>
              </a:rPr>
              <a:t>Microsoft Office PowerPoint</a:t>
            </a:r>
            <a:r>
              <a:rPr lang="zh-CN" altLang="en-US" sz="1400" dirty="0">
                <a:solidFill>
                  <a:schemeClr val="bg1"/>
                </a:solidFill>
              </a:rPr>
              <a:t>不仅可以创建演示文稿，还可以在互联网上召开面对面会议、远程会议或在网上给观众展示演示文稿</a:t>
            </a:r>
          </a:p>
        </p:txBody>
      </p:sp>
      <p:pic>
        <p:nvPicPr>
          <p:cNvPr id="6" name="图片占位符 5"/>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12444" b="12444"/>
          <a:stretch>
            <a:fillRect/>
          </a:stretch>
        </p:blipFill>
        <p:spPr/>
      </p:pic>
    </p:spTree>
    <p:extLst>
      <p:ext uri="{BB962C8B-B14F-4D97-AF65-F5344CB8AC3E}">
        <p14:creationId xmlns:p14="http://schemas.microsoft.com/office/powerpoint/2010/main" val="1195767672"/>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4552950"/>
            <a:ext cx="12192000" cy="23050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0" y="0"/>
            <a:ext cx="1944000" cy="90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4099200" y="9524"/>
            <a:ext cx="1944000" cy="142631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8198400" y="-11962"/>
            <a:ext cx="1944000" cy="457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812800" y="5676203"/>
            <a:ext cx="10452100" cy="609398"/>
          </a:xfrm>
          <a:prstGeom prst="rect">
            <a:avLst/>
          </a:prstGeom>
        </p:spPr>
        <p:txBody>
          <a:bodyPr wrap="square">
            <a:spAutoFit/>
          </a:bodyPr>
          <a:lstStyle/>
          <a:p>
            <a:pPr algn="just">
              <a:lnSpc>
                <a:spcPct val="120000"/>
              </a:lnSpc>
            </a:pPr>
            <a:r>
              <a:rPr lang="zh-CN" altLang="en-US" sz="1400" dirty="0">
                <a:solidFill>
                  <a:schemeClr val="bg1"/>
                </a:solidFill>
              </a:rPr>
              <a:t>用户可以在投影仪或者计算机上进行演示，也可以将演示文稿打印出来，制作成胶片，以便应用到更广泛的领域中。利用</a:t>
            </a:r>
            <a:r>
              <a:rPr lang="en-US" altLang="zh-CN" sz="1400" dirty="0">
                <a:solidFill>
                  <a:schemeClr val="bg1"/>
                </a:solidFill>
              </a:rPr>
              <a:t>Microsoft Office PowerPoint</a:t>
            </a:r>
            <a:r>
              <a:rPr lang="zh-CN" altLang="en-US" sz="1400" dirty="0">
                <a:solidFill>
                  <a:schemeClr val="bg1"/>
                </a:solidFill>
              </a:rPr>
              <a:t>不仅可以创建演示文稿，还可以在互联网上召开面对面会议、远程会议或在网上给观众展示演示文稿</a:t>
            </a:r>
          </a:p>
        </p:txBody>
      </p:sp>
      <p:sp>
        <p:nvSpPr>
          <p:cNvPr id="16" name="矩形 15"/>
          <p:cNvSpPr/>
          <p:nvPr/>
        </p:nvSpPr>
        <p:spPr>
          <a:xfrm>
            <a:off x="812800" y="4881239"/>
            <a:ext cx="3608387" cy="683264"/>
          </a:xfrm>
          <a:prstGeom prst="rect">
            <a:avLst/>
          </a:prstGeom>
        </p:spPr>
        <p:txBody>
          <a:bodyPr wrap="square">
            <a:spAutoFit/>
          </a:bodyPr>
          <a:lstStyle/>
          <a:p>
            <a:pPr algn="just">
              <a:lnSpc>
                <a:spcPct val="120000"/>
              </a:lnSpc>
            </a:pPr>
            <a:r>
              <a:rPr lang="zh-CN" altLang="en-US" sz="3200" b="1" dirty="0">
                <a:solidFill>
                  <a:schemeClr val="bg1"/>
                </a:solidFill>
              </a:rPr>
              <a:t>标题文字添加</a:t>
            </a:r>
          </a:p>
        </p:txBody>
      </p:sp>
      <p:pic>
        <p:nvPicPr>
          <p:cNvPr id="7" name="图片占位符 6"/>
          <p:cNvPicPr>
            <a:picLocks noGrp="1" noChangeAspect="1"/>
          </p:cNvPicPr>
          <p:nvPr>
            <p:ph type="pic" sz="quarter" idx="11"/>
          </p:nvPr>
        </p:nvPicPr>
        <p:blipFill>
          <a:blip r:embed="rId3" cstate="print">
            <a:extLst>
              <a:ext uri="{28A0092B-C50C-407E-A947-70E740481C1C}">
                <a14:useLocalDpi xmlns:a14="http://schemas.microsoft.com/office/drawing/2010/main" val="0"/>
              </a:ext>
            </a:extLst>
          </a:blip>
          <a:srcRect t="5810" b="5810"/>
          <a:stretch>
            <a:fillRect/>
          </a:stretch>
        </p:blipFill>
        <p:spPr/>
      </p:pic>
      <p:pic>
        <p:nvPicPr>
          <p:cNvPr id="32" name="图片占位符 31"/>
          <p:cNvPicPr>
            <a:picLocks noGrp="1" noChangeAspect="1"/>
          </p:cNvPicPr>
          <p:nvPr>
            <p:ph type="pic" sz="quarter" idx="12"/>
          </p:nvPr>
        </p:nvPicPr>
        <p:blipFill>
          <a:blip r:embed="rId4" cstate="print">
            <a:extLst>
              <a:ext uri="{28A0092B-C50C-407E-A947-70E740481C1C}">
                <a14:useLocalDpi xmlns:a14="http://schemas.microsoft.com/office/drawing/2010/main" val="0"/>
              </a:ext>
            </a:extLst>
          </a:blip>
          <a:srcRect l="13942" r="13942"/>
          <a:stretch>
            <a:fillRect/>
          </a:stretch>
        </p:blipFill>
        <p:spPr/>
      </p:pic>
      <p:pic>
        <p:nvPicPr>
          <p:cNvPr id="30" name="图片占位符 29"/>
          <p:cNvPicPr>
            <a:picLocks noGrp="1" noChangeAspect="1"/>
          </p:cNvPicPr>
          <p:nvPr>
            <p:ph type="pic" sz="quarter" idx="13"/>
          </p:nvPr>
        </p:nvPicPr>
        <p:blipFill>
          <a:blip r:embed="rId5" cstate="print">
            <a:extLst>
              <a:ext uri="{28A0092B-C50C-407E-A947-70E740481C1C}">
                <a14:useLocalDpi xmlns:a14="http://schemas.microsoft.com/office/drawing/2010/main" val="0"/>
              </a:ext>
            </a:extLst>
          </a:blip>
          <a:srcRect l="28082" r="28082"/>
          <a:stretch>
            <a:fillRect/>
          </a:stretch>
        </p:blipFill>
        <p:spPr/>
      </p:pic>
      <p:pic>
        <p:nvPicPr>
          <p:cNvPr id="34" name="图片占位符 33"/>
          <p:cNvPicPr>
            <a:picLocks noGrp="1" noChangeAspect="1"/>
          </p:cNvPicPr>
          <p:nvPr>
            <p:ph type="pic" sz="quarter" idx="14"/>
          </p:nvPr>
        </p:nvPicPr>
        <p:blipFill>
          <a:blip r:embed="rId6" cstate="print">
            <a:extLst>
              <a:ext uri="{28A0092B-C50C-407E-A947-70E740481C1C}">
                <a14:useLocalDpi xmlns:a14="http://schemas.microsoft.com/office/drawing/2010/main" val="0"/>
              </a:ext>
            </a:extLst>
          </a:blip>
          <a:srcRect l="13934" r="13934"/>
          <a:stretch>
            <a:fillRect/>
          </a:stretch>
        </p:blipFill>
        <p:spPr/>
      </p:pic>
      <p:pic>
        <p:nvPicPr>
          <p:cNvPr id="28" name="图片占位符 27"/>
          <p:cNvPicPr>
            <a:picLocks noGrp="1" noChangeAspect="1"/>
          </p:cNvPicPr>
          <p:nvPr>
            <p:ph type="pic" sz="quarter" idx="15"/>
          </p:nvPr>
        </p:nvPicPr>
        <p:blipFill>
          <a:blip r:embed="rId7" cstate="print">
            <a:extLst>
              <a:ext uri="{28A0092B-C50C-407E-A947-70E740481C1C}">
                <a14:useLocalDpi xmlns:a14="http://schemas.microsoft.com/office/drawing/2010/main" val="0"/>
              </a:ext>
            </a:extLst>
          </a:blip>
          <a:srcRect l="20741" r="20741"/>
          <a:stretch>
            <a:fillRect/>
          </a:stretch>
        </p:blipFill>
        <p:spPr/>
      </p:pic>
      <p:pic>
        <p:nvPicPr>
          <p:cNvPr id="9" name="图片占位符 8"/>
          <p:cNvPicPr>
            <a:picLocks noGrp="1" noChangeAspect="1"/>
          </p:cNvPicPr>
          <p:nvPr>
            <p:ph type="pic" sz="quarter" idx="16"/>
          </p:nvPr>
        </p:nvPicPr>
        <p:blipFill>
          <a:blip r:embed="rId8">
            <a:extLst>
              <a:ext uri="{28A0092B-C50C-407E-A947-70E740481C1C}">
                <a14:useLocalDpi xmlns:a14="http://schemas.microsoft.com/office/drawing/2010/main" val="0"/>
              </a:ext>
            </a:extLst>
          </a:blip>
          <a:srcRect l="33606" r="33606"/>
          <a:stretch>
            <a:fillRect/>
          </a:stretch>
        </p:blipFill>
        <p:spPr/>
      </p:pic>
      <p:pic>
        <p:nvPicPr>
          <p:cNvPr id="12" name="图片占位符 11"/>
          <p:cNvPicPr>
            <a:picLocks noGrp="1" noChangeAspect="1"/>
          </p:cNvPicPr>
          <p:nvPr>
            <p:ph type="pic" sz="quarter" idx="17"/>
          </p:nvPr>
        </p:nvPicPr>
        <p:blipFill>
          <a:blip r:embed="rId9" cstate="print">
            <a:extLst>
              <a:ext uri="{28A0092B-C50C-407E-A947-70E740481C1C}">
                <a14:useLocalDpi xmlns:a14="http://schemas.microsoft.com/office/drawing/2010/main" val="0"/>
              </a:ext>
            </a:extLst>
          </a:blip>
          <a:srcRect t="151" b="151"/>
          <a:stretch>
            <a:fillRect/>
          </a:stretch>
        </p:blipFill>
        <p:spPr/>
      </p:pic>
      <p:pic>
        <p:nvPicPr>
          <p:cNvPr id="26" name="图片占位符 25"/>
          <p:cNvPicPr>
            <a:picLocks noGrp="1" noChangeAspect="1"/>
          </p:cNvPicPr>
          <p:nvPr>
            <p:ph type="pic" sz="quarter" idx="18"/>
          </p:nvPr>
        </p:nvPicPr>
        <p:blipFill>
          <a:blip r:embed="rId10" cstate="print">
            <a:extLst>
              <a:ext uri="{28A0092B-C50C-407E-A947-70E740481C1C}">
                <a14:useLocalDpi xmlns:a14="http://schemas.microsoft.com/office/drawing/2010/main" val="0"/>
              </a:ext>
            </a:extLst>
          </a:blip>
          <a:srcRect l="22497" r="22497"/>
          <a:stretch>
            <a:fillRect/>
          </a:stretch>
        </p:blipFill>
        <p:spPr/>
      </p:pic>
      <p:pic>
        <p:nvPicPr>
          <p:cNvPr id="42" name="图片占位符 41"/>
          <p:cNvPicPr>
            <a:picLocks noGrp="1" noChangeAspect="1"/>
          </p:cNvPicPr>
          <p:nvPr>
            <p:ph type="pic" sz="quarter" idx="10"/>
          </p:nvPr>
        </p:nvPicPr>
        <p:blipFill>
          <a:blip r:embed="rId11" cstate="print">
            <a:extLst>
              <a:ext uri="{28A0092B-C50C-407E-A947-70E740481C1C}">
                <a14:useLocalDpi xmlns:a14="http://schemas.microsoft.com/office/drawing/2010/main" val="0"/>
              </a:ext>
            </a:extLst>
          </a:blip>
          <a:srcRect l="8048" r="8048"/>
          <a:stretch>
            <a:fillRect/>
          </a:stretch>
        </p:blipFill>
        <p:spPr/>
      </p:pic>
    </p:spTree>
    <p:extLst>
      <p:ext uri="{BB962C8B-B14F-4D97-AF65-F5344CB8AC3E}">
        <p14:creationId xmlns:p14="http://schemas.microsoft.com/office/powerpoint/2010/main" val="219831216"/>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864077" y="0"/>
            <a:ext cx="1953464" cy="138634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8113716" y="0"/>
            <a:ext cx="1953464" cy="67842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5988896" y="5852066"/>
            <a:ext cx="1953464" cy="100593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10238536" y="5439111"/>
            <a:ext cx="1953464" cy="146313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668581" y="2387790"/>
            <a:ext cx="2747719" cy="2160591"/>
          </a:xfrm>
          <a:prstGeom prst="rect">
            <a:avLst/>
          </a:prstGeom>
        </p:spPr>
        <p:txBody>
          <a:bodyPr wrap="square">
            <a:spAutoFit/>
          </a:bodyPr>
          <a:lstStyle/>
          <a:p>
            <a:pPr algn="just">
              <a:lnSpc>
                <a:spcPct val="120000"/>
              </a:lnSpc>
            </a:pPr>
            <a:r>
              <a:rPr lang="zh-CN" altLang="en-US" sz="1400" dirty="0">
                <a:solidFill>
                  <a:schemeClr val="bg1">
                    <a:lumMod val="50000"/>
                  </a:schemeClr>
                </a:solidFill>
              </a:rPr>
              <a:t>用户可以在投影仪或者计算机上进行演示，也可以将演示文稿打印出来，制作成胶片，以便应用到更广泛的领域中利用</a:t>
            </a:r>
            <a:r>
              <a:rPr lang="en-US" altLang="zh-CN" sz="1400" dirty="0">
                <a:solidFill>
                  <a:schemeClr val="bg1">
                    <a:lumMod val="50000"/>
                  </a:schemeClr>
                </a:solidFill>
              </a:rPr>
              <a:t>Microsoft Office PowerPoint</a:t>
            </a:r>
            <a:r>
              <a:rPr lang="zh-CN" altLang="en-US" sz="1400" dirty="0">
                <a:solidFill>
                  <a:schemeClr val="bg1">
                    <a:lumMod val="50000"/>
                  </a:schemeClr>
                </a:solidFill>
              </a:rPr>
              <a:t>不仅可以创建演示文稿，还可以在互联网上召开面对面会议、远程会议或在网上给观众展示演示文稿</a:t>
            </a:r>
          </a:p>
        </p:txBody>
      </p:sp>
      <p:sp>
        <p:nvSpPr>
          <p:cNvPr id="16" name="矩形 15"/>
          <p:cNvSpPr/>
          <p:nvPr/>
        </p:nvSpPr>
        <p:spPr>
          <a:xfrm>
            <a:off x="668581" y="1592826"/>
            <a:ext cx="3608387" cy="632353"/>
          </a:xfrm>
          <a:prstGeom prst="rect">
            <a:avLst/>
          </a:prstGeom>
        </p:spPr>
        <p:txBody>
          <a:bodyPr wrap="square">
            <a:spAutoFit/>
          </a:bodyPr>
          <a:lstStyle/>
          <a:p>
            <a:pPr algn="just">
              <a:lnSpc>
                <a:spcPct val="120000"/>
              </a:lnSpc>
            </a:pPr>
            <a:r>
              <a:rPr lang="zh-CN" altLang="en-US" sz="3200" b="1" dirty="0">
                <a:solidFill>
                  <a:schemeClr val="tx1">
                    <a:lumMod val="75000"/>
                    <a:lumOff val="25000"/>
                  </a:schemeClr>
                </a:solidFill>
              </a:rPr>
              <a:t>标题添加</a:t>
            </a:r>
          </a:p>
        </p:txBody>
      </p:sp>
      <p:pic>
        <p:nvPicPr>
          <p:cNvPr id="5" name="图片占位符 4"/>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29564" r="29564"/>
          <a:stretch>
            <a:fillRect/>
          </a:stretch>
        </p:blipFill>
        <p:spPr/>
      </p:pic>
      <p:pic>
        <p:nvPicPr>
          <p:cNvPr id="19" name="图片占位符 18"/>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l="22042" r="22042"/>
          <a:stretch>
            <a:fillRect/>
          </a:stretch>
        </p:blipFill>
        <p:spPr/>
      </p:pic>
      <p:pic>
        <p:nvPicPr>
          <p:cNvPr id="17" name="图片占位符 16"/>
          <p:cNvPicPr>
            <a:picLocks noGrp="1" noChangeAspect="1"/>
          </p:cNvPicPr>
          <p:nvPr>
            <p:ph type="pic" sz="quarter" idx="12"/>
          </p:nvPr>
        </p:nvPicPr>
        <p:blipFill>
          <a:blip r:embed="rId5" cstate="print">
            <a:extLst>
              <a:ext uri="{28A0092B-C50C-407E-A947-70E740481C1C}">
                <a14:useLocalDpi xmlns:a14="http://schemas.microsoft.com/office/drawing/2010/main" val="0"/>
              </a:ext>
            </a:extLst>
          </a:blip>
          <a:srcRect l="20224" r="20224"/>
          <a:stretch>
            <a:fillRect/>
          </a:stretch>
        </p:blipFill>
        <p:spPr/>
      </p:pic>
      <p:pic>
        <p:nvPicPr>
          <p:cNvPr id="7" name="图片占位符 6"/>
          <p:cNvPicPr>
            <a:picLocks noGrp="1" noChangeAspect="1"/>
          </p:cNvPicPr>
          <p:nvPr>
            <p:ph type="pic" sz="quarter" idx="13"/>
          </p:nvPr>
        </p:nvPicPr>
        <p:blipFill>
          <a:blip r:embed="rId6" cstate="print">
            <a:extLst>
              <a:ext uri="{28A0092B-C50C-407E-A947-70E740481C1C}">
                <a14:useLocalDpi xmlns:a14="http://schemas.microsoft.com/office/drawing/2010/main" val="0"/>
              </a:ext>
            </a:extLst>
          </a:blip>
          <a:srcRect l="28574" r="28574"/>
          <a:stretch>
            <a:fillRect/>
          </a:stretch>
        </p:blipFill>
        <p:spPr/>
      </p:pic>
      <p:pic>
        <p:nvPicPr>
          <p:cNvPr id="9" name="图片占位符 8"/>
          <p:cNvPicPr>
            <a:picLocks noGrp="1" noChangeAspect="1"/>
          </p:cNvPicPr>
          <p:nvPr>
            <p:ph type="pic" sz="quarter" idx="14"/>
          </p:nvPr>
        </p:nvPicPr>
        <p:blipFill>
          <a:blip r:embed="rId7" cstate="print">
            <a:extLst>
              <a:ext uri="{28A0092B-C50C-407E-A947-70E740481C1C}">
                <a14:useLocalDpi xmlns:a14="http://schemas.microsoft.com/office/drawing/2010/main" val="0"/>
              </a:ext>
            </a:extLst>
          </a:blip>
          <a:srcRect t="203" b="203"/>
          <a:stretch>
            <a:fillRect/>
          </a:stretch>
        </p:blipFill>
        <p:spPr/>
      </p:pic>
      <p:pic>
        <p:nvPicPr>
          <p:cNvPr id="21" name="图片占位符 20"/>
          <p:cNvPicPr>
            <a:picLocks noGrp="1" noChangeAspect="1"/>
          </p:cNvPicPr>
          <p:nvPr>
            <p:ph type="pic" sz="quarter" idx="15"/>
          </p:nvPr>
        </p:nvPicPr>
        <p:blipFill>
          <a:blip r:embed="rId8" cstate="print">
            <a:extLst>
              <a:ext uri="{28A0092B-C50C-407E-A947-70E740481C1C}">
                <a14:useLocalDpi xmlns:a14="http://schemas.microsoft.com/office/drawing/2010/main" val="0"/>
              </a:ext>
            </a:extLst>
          </a:blip>
          <a:srcRect l="31081" r="31081"/>
          <a:stretch>
            <a:fillRect/>
          </a:stretch>
        </p:blipFill>
        <p:spPr/>
      </p:pic>
      <p:pic>
        <p:nvPicPr>
          <p:cNvPr id="12" name="图片占位符 11"/>
          <p:cNvPicPr>
            <a:picLocks noGrp="1" noChangeAspect="1"/>
          </p:cNvPicPr>
          <p:nvPr>
            <p:ph type="pic" sz="quarter" idx="16"/>
          </p:nvPr>
        </p:nvPicPr>
        <p:blipFill>
          <a:blip r:embed="rId9" cstate="print">
            <a:extLst>
              <a:ext uri="{28A0092B-C50C-407E-A947-70E740481C1C}">
                <a14:useLocalDpi xmlns:a14="http://schemas.microsoft.com/office/drawing/2010/main" val="0"/>
              </a:ext>
            </a:extLst>
          </a:blip>
          <a:srcRect l="12787" r="12787"/>
          <a:stretch>
            <a:fillRect/>
          </a:stretch>
        </p:blipFill>
        <p:spPr/>
      </p:pic>
      <p:pic>
        <p:nvPicPr>
          <p:cNvPr id="23" name="图片占位符 22"/>
          <p:cNvPicPr>
            <a:picLocks noGrp="1" noChangeAspect="1"/>
          </p:cNvPicPr>
          <p:nvPr>
            <p:ph type="pic" sz="quarter" idx="17"/>
          </p:nvPr>
        </p:nvPicPr>
        <p:blipFill>
          <a:blip r:embed="rId10" cstate="print">
            <a:extLst>
              <a:ext uri="{28A0092B-C50C-407E-A947-70E740481C1C}">
                <a14:useLocalDpi xmlns:a14="http://schemas.microsoft.com/office/drawing/2010/main" val="0"/>
              </a:ext>
            </a:extLst>
          </a:blip>
          <a:srcRect l="27162" r="27162"/>
          <a:stretch>
            <a:fillRect/>
          </a:stretch>
        </p:blipFill>
        <p:spPr/>
      </p:pic>
    </p:spTree>
    <p:extLst>
      <p:ext uri="{BB962C8B-B14F-4D97-AF65-F5344CB8AC3E}">
        <p14:creationId xmlns:p14="http://schemas.microsoft.com/office/powerpoint/2010/main" val="334650333"/>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7010401" y="2435513"/>
            <a:ext cx="3886200" cy="867930"/>
          </a:xfrm>
          <a:prstGeom prst="rect">
            <a:avLst/>
          </a:prstGeom>
        </p:spPr>
        <p:txBody>
          <a:bodyPr wrap="square">
            <a:spAutoFit/>
          </a:bodyPr>
          <a:lstStyle/>
          <a:p>
            <a:pPr algn="just">
              <a:lnSpc>
                <a:spcPct val="120000"/>
              </a:lnSpc>
            </a:pPr>
            <a:r>
              <a:rPr lang="zh-CN" altLang="en-US" sz="1400" dirty="0">
                <a:solidFill>
                  <a:schemeClr val="bg1">
                    <a:lumMod val="50000"/>
                  </a:schemeClr>
                </a:solidFill>
              </a:rPr>
              <a:t>用户可以在投影仪或者计算机上进行演示，也可以将演示文稿打印出来，制作成胶片，以便应用到更广泛的领域中</a:t>
            </a:r>
          </a:p>
        </p:txBody>
      </p:sp>
      <p:sp>
        <p:nvSpPr>
          <p:cNvPr id="6" name="矩形 5"/>
          <p:cNvSpPr/>
          <p:nvPr/>
        </p:nvSpPr>
        <p:spPr>
          <a:xfrm>
            <a:off x="7010401" y="5418570"/>
            <a:ext cx="3886200" cy="867930"/>
          </a:xfrm>
          <a:prstGeom prst="rect">
            <a:avLst/>
          </a:prstGeom>
        </p:spPr>
        <p:txBody>
          <a:bodyPr wrap="square">
            <a:spAutoFit/>
          </a:bodyPr>
          <a:lstStyle/>
          <a:p>
            <a:pPr algn="just">
              <a:lnSpc>
                <a:spcPct val="120000"/>
              </a:lnSpc>
            </a:pPr>
            <a:r>
              <a:rPr lang="zh-CN" altLang="en-US" sz="1400" dirty="0">
                <a:solidFill>
                  <a:schemeClr val="bg1">
                    <a:lumMod val="50000"/>
                  </a:schemeClr>
                </a:solidFill>
              </a:rPr>
              <a:t>用户可以在投影仪或者计算机上进行演示，也可以将演示文稿打印出来，制作成胶片，以便应用到更广泛的领域中</a:t>
            </a:r>
          </a:p>
        </p:txBody>
      </p:sp>
      <p:pic>
        <p:nvPicPr>
          <p:cNvPr id="3" name="图片占位符 2"/>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22222" r="22222"/>
          <a:stretch>
            <a:fillRect/>
          </a:stretch>
        </p:blipFill>
        <p:spPr/>
      </p:pic>
      <p:pic>
        <p:nvPicPr>
          <p:cNvPr id="10" name="图片占位符 9"/>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t="16922" b="16922"/>
          <a:stretch>
            <a:fillRect/>
          </a:stretch>
        </p:blipFill>
        <p:spPr/>
      </p:pic>
      <p:pic>
        <p:nvPicPr>
          <p:cNvPr id="12" name="图片占位符 11"/>
          <p:cNvPicPr>
            <a:picLocks noGrp="1" noChangeAspect="1"/>
          </p:cNvPicPr>
          <p:nvPr>
            <p:ph type="pic" sz="quarter" idx="12"/>
          </p:nvPr>
        </p:nvPicPr>
        <p:blipFill>
          <a:blip r:embed="rId5" cstate="print">
            <a:extLst>
              <a:ext uri="{28A0092B-C50C-407E-A947-70E740481C1C}">
                <a14:useLocalDpi xmlns:a14="http://schemas.microsoft.com/office/drawing/2010/main" val="0"/>
              </a:ext>
            </a:extLst>
          </a:blip>
          <a:srcRect t="16820" b="16820"/>
          <a:stretch>
            <a:fillRect/>
          </a:stretch>
        </p:blipFill>
        <p:spPr/>
      </p:pic>
    </p:spTree>
    <p:extLst>
      <p:ext uri="{BB962C8B-B14F-4D97-AF65-F5344CB8AC3E}">
        <p14:creationId xmlns:p14="http://schemas.microsoft.com/office/powerpoint/2010/main" val="2273625732"/>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a:off x="6915150" y="863600"/>
            <a:ext cx="1524000" cy="1524000"/>
            <a:chOff x="1390650" y="2247900"/>
            <a:chExt cx="1752600" cy="1752600"/>
          </a:xfrm>
        </p:grpSpPr>
        <p:sp>
          <p:nvSpPr>
            <p:cNvPr id="23" name="矩形 22"/>
            <p:cNvSpPr/>
            <p:nvPr/>
          </p:nvSpPr>
          <p:spPr>
            <a:xfrm>
              <a:off x="1390650" y="2247900"/>
              <a:ext cx="1752600" cy="17526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4" name="椭圆 6"/>
            <p:cNvSpPr/>
            <p:nvPr/>
          </p:nvSpPr>
          <p:spPr>
            <a:xfrm>
              <a:off x="1873327" y="2647950"/>
              <a:ext cx="787246" cy="952500"/>
            </a:xfrm>
            <a:custGeom>
              <a:avLst/>
              <a:gdLst>
                <a:gd name="connsiteX0" fmla="*/ 200761 w 277691"/>
                <a:gd name="connsiteY0" fmla="*/ 69850 h 335982"/>
                <a:gd name="connsiteX1" fmla="*/ 155218 w 277691"/>
                <a:gd name="connsiteY1" fmla="*/ 98328 h 335982"/>
                <a:gd name="connsiteX2" fmla="*/ 199460 w 277691"/>
                <a:gd name="connsiteY2" fmla="*/ 153988 h 335982"/>
                <a:gd name="connsiteX3" fmla="*/ 234593 w 277691"/>
                <a:gd name="connsiteY3" fmla="*/ 135866 h 335982"/>
                <a:gd name="connsiteX4" fmla="*/ 200761 w 277691"/>
                <a:gd name="connsiteY4" fmla="*/ 69850 h 335982"/>
                <a:gd name="connsiteX5" fmla="*/ 225963 w 277691"/>
                <a:gd name="connsiteY5" fmla="*/ 17822 h 335982"/>
                <a:gd name="connsiteX6" fmla="*/ 235944 w 277691"/>
                <a:gd name="connsiteY6" fmla="*/ 42467 h 335982"/>
                <a:gd name="connsiteX7" fmla="*/ 229372 w 277691"/>
                <a:gd name="connsiteY7" fmla="*/ 49055 h 335982"/>
                <a:gd name="connsiteX8" fmla="*/ 275373 w 277691"/>
                <a:gd name="connsiteY8" fmla="*/ 137341 h 335982"/>
                <a:gd name="connsiteX9" fmla="*/ 266173 w 277691"/>
                <a:gd name="connsiteY9" fmla="*/ 166330 h 335982"/>
                <a:gd name="connsiteX10" fmla="*/ 221487 w 277691"/>
                <a:gd name="connsiteY10" fmla="*/ 190048 h 335982"/>
                <a:gd name="connsiteX11" fmla="*/ 221487 w 277691"/>
                <a:gd name="connsiteY11" fmla="*/ 315229 h 335982"/>
                <a:gd name="connsiteX12" fmla="*/ 179429 w 277691"/>
                <a:gd name="connsiteY12" fmla="*/ 315229 h 335982"/>
                <a:gd name="connsiteX13" fmla="*/ 179429 w 277691"/>
                <a:gd name="connsiteY13" fmla="*/ 205861 h 335982"/>
                <a:gd name="connsiteX14" fmla="*/ 113713 w 277691"/>
                <a:gd name="connsiteY14" fmla="*/ 155789 h 335982"/>
                <a:gd name="connsiteX15" fmla="*/ 91370 w 277691"/>
                <a:gd name="connsiteY15" fmla="*/ 113623 h 335982"/>
                <a:gd name="connsiteX16" fmla="*/ 11198 w 277691"/>
                <a:gd name="connsiteY16" fmla="*/ 91222 h 335982"/>
                <a:gd name="connsiteX17" fmla="*/ 683 w 277691"/>
                <a:gd name="connsiteY17" fmla="*/ 72774 h 335982"/>
                <a:gd name="connsiteX18" fmla="*/ 683 w 277691"/>
                <a:gd name="connsiteY18" fmla="*/ 71457 h 335982"/>
                <a:gd name="connsiteX19" fmla="*/ 19084 w 277691"/>
                <a:gd name="connsiteY19" fmla="*/ 60915 h 335982"/>
                <a:gd name="connsiteX20" fmla="*/ 78227 w 277691"/>
                <a:gd name="connsiteY20" fmla="*/ 76727 h 335982"/>
                <a:gd name="connsiteX21" fmla="*/ 93999 w 277691"/>
                <a:gd name="connsiteY21" fmla="*/ 81998 h 335982"/>
                <a:gd name="connsiteX22" fmla="*/ 126856 w 277691"/>
                <a:gd name="connsiteY22" fmla="*/ 76727 h 335982"/>
                <a:gd name="connsiteX23" fmla="*/ 214915 w 277691"/>
                <a:gd name="connsiteY23" fmla="*/ 21384 h 335982"/>
                <a:gd name="connsiteX24" fmla="*/ 225963 w 277691"/>
                <a:gd name="connsiteY24" fmla="*/ 17822 h 335982"/>
                <a:gd name="connsiteX25" fmla="*/ 102831 w 277691"/>
                <a:gd name="connsiteY25" fmla="*/ 0 h 335982"/>
                <a:gd name="connsiteX26" fmla="*/ 139344 w 277691"/>
                <a:gd name="connsiteY26" fmla="*/ 36513 h 335982"/>
                <a:gd name="connsiteX27" fmla="*/ 102831 w 277691"/>
                <a:gd name="connsiteY27" fmla="*/ 73026 h 335982"/>
                <a:gd name="connsiteX28" fmla="*/ 66318 w 277691"/>
                <a:gd name="connsiteY28" fmla="*/ 36513 h 335982"/>
                <a:gd name="connsiteX29" fmla="*/ 102831 w 277691"/>
                <a:gd name="connsiteY29" fmla="*/ 0 h 335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77691" h="335982">
                  <a:moveTo>
                    <a:pt x="200761" y="69850"/>
                  </a:moveTo>
                  <a:cubicBezTo>
                    <a:pt x="200761" y="69850"/>
                    <a:pt x="200761" y="69850"/>
                    <a:pt x="155218" y="98328"/>
                  </a:cubicBezTo>
                  <a:cubicBezTo>
                    <a:pt x="155218" y="98328"/>
                    <a:pt x="198159" y="153988"/>
                    <a:pt x="199460" y="153988"/>
                  </a:cubicBezTo>
                  <a:lnTo>
                    <a:pt x="234593" y="135866"/>
                  </a:lnTo>
                  <a:cubicBezTo>
                    <a:pt x="234593" y="135866"/>
                    <a:pt x="234593" y="135866"/>
                    <a:pt x="200761" y="69850"/>
                  </a:cubicBezTo>
                  <a:close/>
                  <a:moveTo>
                    <a:pt x="225963" y="17822"/>
                  </a:moveTo>
                  <a:cubicBezTo>
                    <a:pt x="236683" y="18996"/>
                    <a:pt x="244815" y="32584"/>
                    <a:pt x="235944" y="42467"/>
                  </a:cubicBezTo>
                  <a:cubicBezTo>
                    <a:pt x="235944" y="43785"/>
                    <a:pt x="229372" y="49055"/>
                    <a:pt x="229372" y="49055"/>
                  </a:cubicBezTo>
                  <a:cubicBezTo>
                    <a:pt x="229372" y="49055"/>
                    <a:pt x="229372" y="49055"/>
                    <a:pt x="275373" y="137341"/>
                  </a:cubicBezTo>
                  <a:cubicBezTo>
                    <a:pt x="280630" y="147882"/>
                    <a:pt x="276687" y="161059"/>
                    <a:pt x="266173" y="166330"/>
                  </a:cubicBezTo>
                  <a:cubicBezTo>
                    <a:pt x="266173" y="166330"/>
                    <a:pt x="266173" y="166330"/>
                    <a:pt x="221487" y="190048"/>
                  </a:cubicBezTo>
                  <a:cubicBezTo>
                    <a:pt x="221487" y="190048"/>
                    <a:pt x="221487" y="190048"/>
                    <a:pt x="221487" y="315229"/>
                  </a:cubicBezTo>
                  <a:cubicBezTo>
                    <a:pt x="221487" y="342900"/>
                    <a:pt x="179429" y="342900"/>
                    <a:pt x="179429" y="315229"/>
                  </a:cubicBezTo>
                  <a:cubicBezTo>
                    <a:pt x="179429" y="315229"/>
                    <a:pt x="179429" y="315229"/>
                    <a:pt x="179429" y="205861"/>
                  </a:cubicBezTo>
                  <a:cubicBezTo>
                    <a:pt x="179429" y="205861"/>
                    <a:pt x="124228" y="162377"/>
                    <a:pt x="113713" y="155789"/>
                  </a:cubicBezTo>
                  <a:cubicBezTo>
                    <a:pt x="97942" y="145247"/>
                    <a:pt x="93999" y="130753"/>
                    <a:pt x="91370" y="113623"/>
                  </a:cubicBezTo>
                  <a:lnTo>
                    <a:pt x="11198" y="91222"/>
                  </a:lnTo>
                  <a:cubicBezTo>
                    <a:pt x="3312" y="88587"/>
                    <a:pt x="-1945" y="80680"/>
                    <a:pt x="683" y="72774"/>
                  </a:cubicBezTo>
                  <a:cubicBezTo>
                    <a:pt x="683" y="72774"/>
                    <a:pt x="683" y="72774"/>
                    <a:pt x="683" y="71457"/>
                  </a:cubicBezTo>
                  <a:cubicBezTo>
                    <a:pt x="3312" y="64868"/>
                    <a:pt x="11198" y="59597"/>
                    <a:pt x="19084" y="60915"/>
                  </a:cubicBezTo>
                  <a:cubicBezTo>
                    <a:pt x="23027" y="62232"/>
                    <a:pt x="62456" y="72774"/>
                    <a:pt x="78227" y="76727"/>
                  </a:cubicBezTo>
                  <a:cubicBezTo>
                    <a:pt x="83485" y="78045"/>
                    <a:pt x="88742" y="80680"/>
                    <a:pt x="93999" y="81998"/>
                  </a:cubicBezTo>
                  <a:cubicBezTo>
                    <a:pt x="105828" y="84633"/>
                    <a:pt x="117656" y="81998"/>
                    <a:pt x="126856" y="76727"/>
                  </a:cubicBezTo>
                  <a:cubicBezTo>
                    <a:pt x="142628" y="68821"/>
                    <a:pt x="171543" y="53008"/>
                    <a:pt x="214915" y="21384"/>
                  </a:cubicBezTo>
                  <a:cubicBezTo>
                    <a:pt x="218529" y="18419"/>
                    <a:pt x="222390" y="17431"/>
                    <a:pt x="225963" y="17822"/>
                  </a:cubicBezTo>
                  <a:close/>
                  <a:moveTo>
                    <a:pt x="102831" y="0"/>
                  </a:moveTo>
                  <a:cubicBezTo>
                    <a:pt x="122997" y="0"/>
                    <a:pt x="139344" y="16347"/>
                    <a:pt x="139344" y="36513"/>
                  </a:cubicBezTo>
                  <a:cubicBezTo>
                    <a:pt x="139344" y="56679"/>
                    <a:pt x="122997" y="73026"/>
                    <a:pt x="102831" y="73026"/>
                  </a:cubicBezTo>
                  <a:cubicBezTo>
                    <a:pt x="82665" y="73026"/>
                    <a:pt x="66318" y="56679"/>
                    <a:pt x="66318" y="36513"/>
                  </a:cubicBezTo>
                  <a:cubicBezTo>
                    <a:pt x="66318" y="16347"/>
                    <a:pt x="82665" y="0"/>
                    <a:pt x="102831"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25" name="组合 24"/>
          <p:cNvGrpSpPr/>
          <p:nvPr/>
        </p:nvGrpSpPr>
        <p:grpSpPr>
          <a:xfrm>
            <a:off x="9734550" y="863600"/>
            <a:ext cx="1524000" cy="1524000"/>
            <a:chOff x="1390650" y="2247900"/>
            <a:chExt cx="1752600" cy="1752600"/>
          </a:xfrm>
        </p:grpSpPr>
        <p:sp>
          <p:nvSpPr>
            <p:cNvPr id="26" name="矩形 25"/>
            <p:cNvSpPr/>
            <p:nvPr/>
          </p:nvSpPr>
          <p:spPr>
            <a:xfrm>
              <a:off x="1390650" y="2247900"/>
              <a:ext cx="1752600" cy="17526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7" name="椭圆 9"/>
            <p:cNvSpPr/>
            <p:nvPr/>
          </p:nvSpPr>
          <p:spPr>
            <a:xfrm>
              <a:off x="1790700" y="2690432"/>
              <a:ext cx="952500" cy="867536"/>
            </a:xfrm>
            <a:custGeom>
              <a:avLst/>
              <a:gdLst>
                <a:gd name="connsiteX0" fmla="*/ 82550 w 338137"/>
                <a:gd name="connsiteY0" fmla="*/ 42863 h 307975"/>
                <a:gd name="connsiteX1" fmla="*/ 149376 w 338137"/>
                <a:gd name="connsiteY1" fmla="*/ 106363 h 307975"/>
                <a:gd name="connsiteX2" fmla="*/ 184755 w 338137"/>
                <a:gd name="connsiteY2" fmla="*/ 106363 h 307975"/>
                <a:gd name="connsiteX3" fmla="*/ 247650 w 338137"/>
                <a:gd name="connsiteY3" fmla="*/ 42863 h 307975"/>
                <a:gd name="connsiteX4" fmla="*/ 192617 w 338137"/>
                <a:gd name="connsiteY4" fmla="*/ 42863 h 307975"/>
                <a:gd name="connsiteX5" fmla="*/ 200479 w 338137"/>
                <a:gd name="connsiteY5" fmla="*/ 64030 h 307975"/>
                <a:gd name="connsiteX6" fmla="*/ 167721 w 338137"/>
                <a:gd name="connsiteY6" fmla="*/ 97103 h 307975"/>
                <a:gd name="connsiteX7" fmla="*/ 133653 w 338137"/>
                <a:gd name="connsiteY7" fmla="*/ 64030 h 307975"/>
                <a:gd name="connsiteX8" fmla="*/ 141515 w 338137"/>
                <a:gd name="connsiteY8" fmla="*/ 42863 h 307975"/>
                <a:gd name="connsiteX9" fmla="*/ 331082 w 338137"/>
                <a:gd name="connsiteY9" fmla="*/ 11113 h 307975"/>
                <a:gd name="connsiteX10" fmla="*/ 332493 w 338137"/>
                <a:gd name="connsiteY10" fmla="*/ 11113 h 307975"/>
                <a:gd name="connsiteX11" fmla="*/ 338137 w 338137"/>
                <a:gd name="connsiteY11" fmla="*/ 16323 h 307975"/>
                <a:gd name="connsiteX12" fmla="*/ 338137 w 338137"/>
                <a:gd name="connsiteY12" fmla="*/ 55400 h 307975"/>
                <a:gd name="connsiteX13" fmla="*/ 332493 w 338137"/>
                <a:gd name="connsiteY13" fmla="*/ 61913 h 307975"/>
                <a:gd name="connsiteX14" fmla="*/ 331082 w 338137"/>
                <a:gd name="connsiteY14" fmla="*/ 61913 h 307975"/>
                <a:gd name="connsiteX15" fmla="*/ 325437 w 338137"/>
                <a:gd name="connsiteY15" fmla="*/ 55400 h 307975"/>
                <a:gd name="connsiteX16" fmla="*/ 325437 w 338137"/>
                <a:gd name="connsiteY16" fmla="*/ 16323 h 307975"/>
                <a:gd name="connsiteX17" fmla="*/ 331082 w 338137"/>
                <a:gd name="connsiteY17" fmla="*/ 11113 h 307975"/>
                <a:gd name="connsiteX18" fmla="*/ 5645 w 338137"/>
                <a:gd name="connsiteY18" fmla="*/ 11113 h 307975"/>
                <a:gd name="connsiteX19" fmla="*/ 7056 w 338137"/>
                <a:gd name="connsiteY19" fmla="*/ 11113 h 307975"/>
                <a:gd name="connsiteX20" fmla="*/ 12700 w 338137"/>
                <a:gd name="connsiteY20" fmla="*/ 16323 h 307975"/>
                <a:gd name="connsiteX21" fmla="*/ 12700 w 338137"/>
                <a:gd name="connsiteY21" fmla="*/ 55400 h 307975"/>
                <a:gd name="connsiteX22" fmla="*/ 7056 w 338137"/>
                <a:gd name="connsiteY22" fmla="*/ 61913 h 307975"/>
                <a:gd name="connsiteX23" fmla="*/ 5645 w 338137"/>
                <a:gd name="connsiteY23" fmla="*/ 61913 h 307975"/>
                <a:gd name="connsiteX24" fmla="*/ 0 w 338137"/>
                <a:gd name="connsiteY24" fmla="*/ 55400 h 307975"/>
                <a:gd name="connsiteX25" fmla="*/ 0 w 338137"/>
                <a:gd name="connsiteY25" fmla="*/ 16323 h 307975"/>
                <a:gd name="connsiteX26" fmla="*/ 5645 w 338137"/>
                <a:gd name="connsiteY26" fmla="*/ 11113 h 307975"/>
                <a:gd name="connsiteX27" fmla="*/ 22478 w 338137"/>
                <a:gd name="connsiteY27" fmla="*/ 0 h 307975"/>
                <a:gd name="connsiteX28" fmla="*/ 30402 w 338137"/>
                <a:gd name="connsiteY28" fmla="*/ 7897 h 307975"/>
                <a:gd name="connsiteX29" fmla="*/ 30402 w 338137"/>
                <a:gd name="connsiteY29" fmla="*/ 28955 h 307975"/>
                <a:gd name="connsiteX30" fmla="*/ 48891 w 338137"/>
                <a:gd name="connsiteY30" fmla="*/ 28955 h 307975"/>
                <a:gd name="connsiteX31" fmla="*/ 68701 w 338137"/>
                <a:gd name="connsiteY31" fmla="*/ 28955 h 307975"/>
                <a:gd name="connsiteX32" fmla="*/ 261514 w 338137"/>
                <a:gd name="connsiteY32" fmla="*/ 28955 h 307975"/>
                <a:gd name="connsiteX33" fmla="*/ 266796 w 338137"/>
                <a:gd name="connsiteY33" fmla="*/ 23690 h 307975"/>
                <a:gd name="connsiteX34" fmla="*/ 287927 w 338137"/>
                <a:gd name="connsiteY34" fmla="*/ 23690 h 307975"/>
                <a:gd name="connsiteX35" fmla="*/ 290568 w 338137"/>
                <a:gd name="connsiteY35" fmla="*/ 28955 h 307975"/>
                <a:gd name="connsiteX36" fmla="*/ 307736 w 338137"/>
                <a:gd name="connsiteY36" fmla="*/ 28955 h 307975"/>
                <a:gd name="connsiteX37" fmla="*/ 307736 w 338137"/>
                <a:gd name="connsiteY37" fmla="*/ 7897 h 307975"/>
                <a:gd name="connsiteX38" fmla="*/ 314339 w 338137"/>
                <a:gd name="connsiteY38" fmla="*/ 0 h 307975"/>
                <a:gd name="connsiteX39" fmla="*/ 322263 w 338137"/>
                <a:gd name="connsiteY39" fmla="*/ 7897 h 307975"/>
                <a:gd name="connsiteX40" fmla="*/ 322263 w 338137"/>
                <a:gd name="connsiteY40" fmla="*/ 64491 h 307975"/>
                <a:gd name="connsiteX41" fmla="*/ 314339 w 338137"/>
                <a:gd name="connsiteY41" fmla="*/ 72387 h 307975"/>
                <a:gd name="connsiteX42" fmla="*/ 307736 w 338137"/>
                <a:gd name="connsiteY42" fmla="*/ 64491 h 307975"/>
                <a:gd name="connsiteX43" fmla="*/ 307736 w 338137"/>
                <a:gd name="connsiteY43" fmla="*/ 42116 h 307975"/>
                <a:gd name="connsiteX44" fmla="*/ 289247 w 338137"/>
                <a:gd name="connsiteY44" fmla="*/ 42116 h 307975"/>
                <a:gd name="connsiteX45" fmla="*/ 287927 w 338137"/>
                <a:gd name="connsiteY45" fmla="*/ 44749 h 307975"/>
                <a:gd name="connsiteX46" fmla="*/ 198123 w 338137"/>
                <a:gd name="connsiteY46" fmla="*/ 132929 h 307975"/>
                <a:gd name="connsiteX47" fmla="*/ 194161 w 338137"/>
                <a:gd name="connsiteY47" fmla="*/ 135562 h 307975"/>
                <a:gd name="connsiteX48" fmla="*/ 194161 w 338137"/>
                <a:gd name="connsiteY48" fmla="*/ 190839 h 307975"/>
                <a:gd name="connsiteX49" fmla="*/ 277362 w 338137"/>
                <a:gd name="connsiteY49" fmla="*/ 277704 h 307975"/>
                <a:gd name="connsiteX50" fmla="*/ 277362 w 338137"/>
                <a:gd name="connsiteY50" fmla="*/ 302711 h 307975"/>
                <a:gd name="connsiteX51" fmla="*/ 264155 w 338137"/>
                <a:gd name="connsiteY51" fmla="*/ 307975 h 307975"/>
                <a:gd name="connsiteX52" fmla="*/ 250949 w 338137"/>
                <a:gd name="connsiteY52" fmla="*/ 302711 h 307975"/>
                <a:gd name="connsiteX53" fmla="*/ 167749 w 338137"/>
                <a:gd name="connsiteY53" fmla="*/ 217162 h 307975"/>
                <a:gd name="connsiteX54" fmla="*/ 105679 w 338137"/>
                <a:gd name="connsiteY54" fmla="*/ 217162 h 307975"/>
                <a:gd name="connsiteX55" fmla="*/ 105679 w 338137"/>
                <a:gd name="connsiteY55" fmla="*/ 289549 h 307975"/>
                <a:gd name="connsiteX56" fmla="*/ 87190 w 338137"/>
                <a:gd name="connsiteY56" fmla="*/ 307975 h 307975"/>
                <a:gd name="connsiteX57" fmla="*/ 68701 w 338137"/>
                <a:gd name="connsiteY57" fmla="*/ 289549 h 307975"/>
                <a:gd name="connsiteX58" fmla="*/ 68701 w 338137"/>
                <a:gd name="connsiteY58" fmla="*/ 198736 h 307975"/>
                <a:gd name="connsiteX59" fmla="*/ 87190 w 338137"/>
                <a:gd name="connsiteY59" fmla="*/ 180310 h 307975"/>
                <a:gd name="connsiteX60" fmla="*/ 133412 w 338137"/>
                <a:gd name="connsiteY60" fmla="*/ 180310 h 307975"/>
                <a:gd name="connsiteX61" fmla="*/ 133412 w 338137"/>
                <a:gd name="connsiteY61" fmla="*/ 131613 h 307975"/>
                <a:gd name="connsiteX62" fmla="*/ 48891 w 338137"/>
                <a:gd name="connsiteY62" fmla="*/ 50013 h 307975"/>
                <a:gd name="connsiteX63" fmla="*/ 44929 w 338137"/>
                <a:gd name="connsiteY63" fmla="*/ 42116 h 307975"/>
                <a:gd name="connsiteX64" fmla="*/ 30402 w 338137"/>
                <a:gd name="connsiteY64" fmla="*/ 42116 h 307975"/>
                <a:gd name="connsiteX65" fmla="*/ 30402 w 338137"/>
                <a:gd name="connsiteY65" fmla="*/ 64491 h 307975"/>
                <a:gd name="connsiteX66" fmla="*/ 22478 w 338137"/>
                <a:gd name="connsiteY66" fmla="*/ 72387 h 307975"/>
                <a:gd name="connsiteX67" fmla="*/ 15875 w 338137"/>
                <a:gd name="connsiteY67" fmla="*/ 64491 h 307975"/>
                <a:gd name="connsiteX68" fmla="*/ 15875 w 338137"/>
                <a:gd name="connsiteY68" fmla="*/ 7897 h 307975"/>
                <a:gd name="connsiteX69" fmla="*/ 22478 w 338137"/>
                <a:gd name="connsiteY69" fmla="*/ 0 h 307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338137" h="307975">
                  <a:moveTo>
                    <a:pt x="82550" y="42863"/>
                  </a:moveTo>
                  <a:cubicBezTo>
                    <a:pt x="82550" y="42863"/>
                    <a:pt x="82550" y="42863"/>
                    <a:pt x="149376" y="106363"/>
                  </a:cubicBezTo>
                  <a:cubicBezTo>
                    <a:pt x="149376" y="106363"/>
                    <a:pt x="149376" y="106363"/>
                    <a:pt x="184755" y="106363"/>
                  </a:cubicBezTo>
                  <a:cubicBezTo>
                    <a:pt x="184755" y="106363"/>
                    <a:pt x="184755" y="106363"/>
                    <a:pt x="247650" y="42863"/>
                  </a:cubicBezTo>
                  <a:cubicBezTo>
                    <a:pt x="247650" y="42863"/>
                    <a:pt x="247650" y="42863"/>
                    <a:pt x="192617" y="42863"/>
                  </a:cubicBezTo>
                  <a:cubicBezTo>
                    <a:pt x="197858" y="49478"/>
                    <a:pt x="200479" y="56092"/>
                    <a:pt x="200479" y="64030"/>
                  </a:cubicBezTo>
                  <a:cubicBezTo>
                    <a:pt x="200479" y="82551"/>
                    <a:pt x="184755" y="97103"/>
                    <a:pt x="167721" y="97103"/>
                  </a:cubicBezTo>
                  <a:cubicBezTo>
                    <a:pt x="149376" y="97103"/>
                    <a:pt x="133653" y="82551"/>
                    <a:pt x="133653" y="64030"/>
                  </a:cubicBezTo>
                  <a:cubicBezTo>
                    <a:pt x="133653" y="56092"/>
                    <a:pt x="137584" y="49478"/>
                    <a:pt x="141515" y="42863"/>
                  </a:cubicBezTo>
                  <a:close/>
                  <a:moveTo>
                    <a:pt x="331082" y="11113"/>
                  </a:moveTo>
                  <a:cubicBezTo>
                    <a:pt x="331082" y="11113"/>
                    <a:pt x="331082" y="11113"/>
                    <a:pt x="332493" y="11113"/>
                  </a:cubicBezTo>
                  <a:cubicBezTo>
                    <a:pt x="335315" y="11113"/>
                    <a:pt x="338137" y="13718"/>
                    <a:pt x="338137" y="16323"/>
                  </a:cubicBezTo>
                  <a:cubicBezTo>
                    <a:pt x="338137" y="26744"/>
                    <a:pt x="338137" y="46282"/>
                    <a:pt x="338137" y="55400"/>
                  </a:cubicBezTo>
                  <a:cubicBezTo>
                    <a:pt x="338137" y="59308"/>
                    <a:pt x="335315" y="61913"/>
                    <a:pt x="332493" y="61913"/>
                  </a:cubicBezTo>
                  <a:cubicBezTo>
                    <a:pt x="332493" y="61913"/>
                    <a:pt x="331082" y="61913"/>
                    <a:pt x="331082" y="61913"/>
                  </a:cubicBezTo>
                  <a:cubicBezTo>
                    <a:pt x="328259" y="61913"/>
                    <a:pt x="325437" y="59308"/>
                    <a:pt x="325437" y="55400"/>
                  </a:cubicBezTo>
                  <a:cubicBezTo>
                    <a:pt x="325437" y="55400"/>
                    <a:pt x="325437" y="55400"/>
                    <a:pt x="325437" y="16323"/>
                  </a:cubicBezTo>
                  <a:cubicBezTo>
                    <a:pt x="325437" y="13718"/>
                    <a:pt x="328259" y="11113"/>
                    <a:pt x="331082" y="11113"/>
                  </a:cubicBezTo>
                  <a:close/>
                  <a:moveTo>
                    <a:pt x="5645" y="11113"/>
                  </a:moveTo>
                  <a:cubicBezTo>
                    <a:pt x="5645" y="11113"/>
                    <a:pt x="5645" y="11113"/>
                    <a:pt x="7056" y="11113"/>
                  </a:cubicBezTo>
                  <a:cubicBezTo>
                    <a:pt x="9878" y="11113"/>
                    <a:pt x="12700" y="13718"/>
                    <a:pt x="12700" y="16323"/>
                  </a:cubicBezTo>
                  <a:cubicBezTo>
                    <a:pt x="12700" y="16323"/>
                    <a:pt x="12700" y="16323"/>
                    <a:pt x="12700" y="55400"/>
                  </a:cubicBezTo>
                  <a:cubicBezTo>
                    <a:pt x="12700" y="59308"/>
                    <a:pt x="9878" y="61913"/>
                    <a:pt x="7056" y="61913"/>
                  </a:cubicBezTo>
                  <a:cubicBezTo>
                    <a:pt x="7056" y="61913"/>
                    <a:pt x="5645" y="61913"/>
                    <a:pt x="5645" y="61913"/>
                  </a:cubicBezTo>
                  <a:cubicBezTo>
                    <a:pt x="2822" y="61913"/>
                    <a:pt x="0" y="59308"/>
                    <a:pt x="0" y="55400"/>
                  </a:cubicBezTo>
                  <a:cubicBezTo>
                    <a:pt x="0" y="55400"/>
                    <a:pt x="0" y="55400"/>
                    <a:pt x="0" y="16323"/>
                  </a:cubicBezTo>
                  <a:cubicBezTo>
                    <a:pt x="0" y="13718"/>
                    <a:pt x="2822" y="11113"/>
                    <a:pt x="5645" y="11113"/>
                  </a:cubicBezTo>
                  <a:close/>
                  <a:moveTo>
                    <a:pt x="22478" y="0"/>
                  </a:moveTo>
                  <a:cubicBezTo>
                    <a:pt x="26440" y="0"/>
                    <a:pt x="30402" y="3948"/>
                    <a:pt x="30402" y="7897"/>
                  </a:cubicBezTo>
                  <a:cubicBezTo>
                    <a:pt x="30402" y="7897"/>
                    <a:pt x="30402" y="7897"/>
                    <a:pt x="30402" y="28955"/>
                  </a:cubicBezTo>
                  <a:cubicBezTo>
                    <a:pt x="30402" y="28955"/>
                    <a:pt x="30402" y="28955"/>
                    <a:pt x="48891" y="28955"/>
                  </a:cubicBezTo>
                  <a:cubicBezTo>
                    <a:pt x="54174" y="23690"/>
                    <a:pt x="62098" y="23690"/>
                    <a:pt x="68701" y="28955"/>
                  </a:cubicBezTo>
                  <a:cubicBezTo>
                    <a:pt x="68701" y="28955"/>
                    <a:pt x="68701" y="28955"/>
                    <a:pt x="261514" y="28955"/>
                  </a:cubicBezTo>
                  <a:cubicBezTo>
                    <a:pt x="261514" y="28955"/>
                    <a:pt x="261514" y="28955"/>
                    <a:pt x="266796" y="23690"/>
                  </a:cubicBezTo>
                  <a:cubicBezTo>
                    <a:pt x="273400" y="18426"/>
                    <a:pt x="281323" y="18426"/>
                    <a:pt x="287927" y="23690"/>
                  </a:cubicBezTo>
                  <a:cubicBezTo>
                    <a:pt x="289247" y="25007"/>
                    <a:pt x="290568" y="27639"/>
                    <a:pt x="290568" y="28955"/>
                  </a:cubicBezTo>
                  <a:cubicBezTo>
                    <a:pt x="290568" y="28955"/>
                    <a:pt x="290568" y="28955"/>
                    <a:pt x="307736" y="28955"/>
                  </a:cubicBezTo>
                  <a:cubicBezTo>
                    <a:pt x="307736" y="28955"/>
                    <a:pt x="307736" y="28955"/>
                    <a:pt x="307736" y="7897"/>
                  </a:cubicBezTo>
                  <a:cubicBezTo>
                    <a:pt x="307736" y="3948"/>
                    <a:pt x="310377" y="0"/>
                    <a:pt x="314339" y="0"/>
                  </a:cubicBezTo>
                  <a:cubicBezTo>
                    <a:pt x="319622" y="0"/>
                    <a:pt x="322263" y="3948"/>
                    <a:pt x="322263" y="7897"/>
                  </a:cubicBezTo>
                  <a:cubicBezTo>
                    <a:pt x="322263" y="7897"/>
                    <a:pt x="322263" y="7897"/>
                    <a:pt x="322263" y="64491"/>
                  </a:cubicBezTo>
                  <a:cubicBezTo>
                    <a:pt x="322263" y="68439"/>
                    <a:pt x="319622" y="72387"/>
                    <a:pt x="314339" y="72387"/>
                  </a:cubicBezTo>
                  <a:cubicBezTo>
                    <a:pt x="310377" y="72387"/>
                    <a:pt x="307736" y="68439"/>
                    <a:pt x="307736" y="64491"/>
                  </a:cubicBezTo>
                  <a:cubicBezTo>
                    <a:pt x="307736" y="64491"/>
                    <a:pt x="307736" y="64491"/>
                    <a:pt x="307736" y="42116"/>
                  </a:cubicBezTo>
                  <a:cubicBezTo>
                    <a:pt x="307736" y="42116"/>
                    <a:pt x="307736" y="42116"/>
                    <a:pt x="289247" y="42116"/>
                  </a:cubicBezTo>
                  <a:cubicBezTo>
                    <a:pt x="287927" y="43432"/>
                    <a:pt x="287927" y="43432"/>
                    <a:pt x="287927" y="44749"/>
                  </a:cubicBezTo>
                  <a:cubicBezTo>
                    <a:pt x="287927" y="44749"/>
                    <a:pt x="287927" y="44749"/>
                    <a:pt x="198123" y="132929"/>
                  </a:cubicBezTo>
                  <a:cubicBezTo>
                    <a:pt x="196803" y="134246"/>
                    <a:pt x="195482" y="135562"/>
                    <a:pt x="194161" y="135562"/>
                  </a:cubicBezTo>
                  <a:cubicBezTo>
                    <a:pt x="194161" y="135562"/>
                    <a:pt x="194161" y="135562"/>
                    <a:pt x="194161" y="190839"/>
                  </a:cubicBezTo>
                  <a:cubicBezTo>
                    <a:pt x="194161" y="190839"/>
                    <a:pt x="194161" y="190839"/>
                    <a:pt x="277362" y="277704"/>
                  </a:cubicBezTo>
                  <a:cubicBezTo>
                    <a:pt x="285285" y="284285"/>
                    <a:pt x="283965" y="296130"/>
                    <a:pt x="277362" y="302711"/>
                  </a:cubicBezTo>
                  <a:cubicBezTo>
                    <a:pt x="273400" y="306659"/>
                    <a:pt x="269438" y="307975"/>
                    <a:pt x="264155" y="307975"/>
                  </a:cubicBezTo>
                  <a:cubicBezTo>
                    <a:pt x="260193" y="307975"/>
                    <a:pt x="254911" y="306659"/>
                    <a:pt x="250949" y="302711"/>
                  </a:cubicBezTo>
                  <a:cubicBezTo>
                    <a:pt x="250949" y="302711"/>
                    <a:pt x="250949" y="302711"/>
                    <a:pt x="167749" y="217162"/>
                  </a:cubicBezTo>
                  <a:cubicBezTo>
                    <a:pt x="167749" y="217162"/>
                    <a:pt x="167749" y="217162"/>
                    <a:pt x="105679" y="217162"/>
                  </a:cubicBezTo>
                  <a:cubicBezTo>
                    <a:pt x="105679" y="217162"/>
                    <a:pt x="105679" y="217162"/>
                    <a:pt x="105679" y="289549"/>
                  </a:cubicBezTo>
                  <a:cubicBezTo>
                    <a:pt x="105679" y="300078"/>
                    <a:pt x="96434" y="307975"/>
                    <a:pt x="87190" y="307975"/>
                  </a:cubicBezTo>
                  <a:cubicBezTo>
                    <a:pt x="76625" y="307975"/>
                    <a:pt x="68701" y="300078"/>
                    <a:pt x="68701" y="289549"/>
                  </a:cubicBezTo>
                  <a:cubicBezTo>
                    <a:pt x="68701" y="289549"/>
                    <a:pt x="68701" y="289549"/>
                    <a:pt x="68701" y="198736"/>
                  </a:cubicBezTo>
                  <a:cubicBezTo>
                    <a:pt x="68701" y="188207"/>
                    <a:pt x="76625" y="180310"/>
                    <a:pt x="87190" y="180310"/>
                  </a:cubicBezTo>
                  <a:cubicBezTo>
                    <a:pt x="87190" y="180310"/>
                    <a:pt x="87190" y="180310"/>
                    <a:pt x="133412" y="180310"/>
                  </a:cubicBezTo>
                  <a:cubicBezTo>
                    <a:pt x="133412" y="180310"/>
                    <a:pt x="133412" y="180310"/>
                    <a:pt x="133412" y="131613"/>
                  </a:cubicBezTo>
                  <a:cubicBezTo>
                    <a:pt x="133412" y="131613"/>
                    <a:pt x="133412" y="131613"/>
                    <a:pt x="48891" y="50013"/>
                  </a:cubicBezTo>
                  <a:cubicBezTo>
                    <a:pt x="46250" y="47381"/>
                    <a:pt x="44929" y="44749"/>
                    <a:pt x="44929" y="42116"/>
                  </a:cubicBezTo>
                  <a:cubicBezTo>
                    <a:pt x="44929" y="42116"/>
                    <a:pt x="44929" y="42116"/>
                    <a:pt x="30402" y="42116"/>
                  </a:cubicBezTo>
                  <a:cubicBezTo>
                    <a:pt x="30402" y="42116"/>
                    <a:pt x="30402" y="42116"/>
                    <a:pt x="30402" y="64491"/>
                  </a:cubicBezTo>
                  <a:cubicBezTo>
                    <a:pt x="30402" y="68439"/>
                    <a:pt x="26440" y="72387"/>
                    <a:pt x="22478" y="72387"/>
                  </a:cubicBezTo>
                  <a:cubicBezTo>
                    <a:pt x="18517" y="72387"/>
                    <a:pt x="15875" y="68439"/>
                    <a:pt x="15875" y="64491"/>
                  </a:cubicBezTo>
                  <a:cubicBezTo>
                    <a:pt x="15875" y="64491"/>
                    <a:pt x="15875" y="64491"/>
                    <a:pt x="15875" y="7897"/>
                  </a:cubicBezTo>
                  <a:cubicBezTo>
                    <a:pt x="15875" y="3948"/>
                    <a:pt x="18517" y="0"/>
                    <a:pt x="22478"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28" name="组合 27"/>
          <p:cNvGrpSpPr/>
          <p:nvPr/>
        </p:nvGrpSpPr>
        <p:grpSpPr>
          <a:xfrm>
            <a:off x="6915150" y="3657600"/>
            <a:ext cx="1524000" cy="1524000"/>
            <a:chOff x="1390650" y="2247900"/>
            <a:chExt cx="1752600" cy="1752600"/>
          </a:xfrm>
        </p:grpSpPr>
        <p:sp>
          <p:nvSpPr>
            <p:cNvPr id="29" name="矩形 28"/>
            <p:cNvSpPr/>
            <p:nvPr/>
          </p:nvSpPr>
          <p:spPr>
            <a:xfrm>
              <a:off x="1390650" y="2247900"/>
              <a:ext cx="1752600" cy="17526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0" name="椭圆 12"/>
            <p:cNvSpPr/>
            <p:nvPr/>
          </p:nvSpPr>
          <p:spPr>
            <a:xfrm>
              <a:off x="1867221" y="2647950"/>
              <a:ext cx="799458" cy="952500"/>
            </a:xfrm>
            <a:custGeom>
              <a:avLst/>
              <a:gdLst>
                <a:gd name="connsiteX0" fmla="*/ 107271 w 278994"/>
                <a:gd name="connsiteY0" fmla="*/ 100540 h 332402"/>
                <a:gd name="connsiteX1" fmla="*/ 119475 w 278994"/>
                <a:gd name="connsiteY1" fmla="*/ 103632 h 332402"/>
                <a:gd name="connsiteX2" fmla="*/ 105156 w 278994"/>
                <a:gd name="connsiteY2" fmla="*/ 146590 h 332402"/>
                <a:gd name="connsiteX3" fmla="*/ 62198 w 278994"/>
                <a:gd name="connsiteY3" fmla="*/ 157004 h 332402"/>
                <a:gd name="connsiteX4" fmla="*/ 60896 w 278994"/>
                <a:gd name="connsiteY4" fmla="*/ 143987 h 332402"/>
                <a:gd name="connsiteX5" fmla="*/ 75215 w 278994"/>
                <a:gd name="connsiteY5" fmla="*/ 150496 h 332402"/>
                <a:gd name="connsiteX6" fmla="*/ 94742 w 278994"/>
                <a:gd name="connsiteY6" fmla="*/ 140081 h 332402"/>
                <a:gd name="connsiteX7" fmla="*/ 94742 w 278994"/>
                <a:gd name="connsiteY7" fmla="*/ 119253 h 332402"/>
                <a:gd name="connsiteX8" fmla="*/ 88233 w 278994"/>
                <a:gd name="connsiteY8" fmla="*/ 106236 h 332402"/>
                <a:gd name="connsiteX9" fmla="*/ 107271 w 278994"/>
                <a:gd name="connsiteY9" fmla="*/ 100540 h 332402"/>
                <a:gd name="connsiteX10" fmla="*/ 98199 w 278994"/>
                <a:gd name="connsiteY10" fmla="*/ 62461 h 332402"/>
                <a:gd name="connsiteX11" fmla="*/ 139614 w 278994"/>
                <a:gd name="connsiteY11" fmla="*/ 64268 h 332402"/>
                <a:gd name="connsiteX12" fmla="*/ 151446 w 278994"/>
                <a:gd name="connsiteY12" fmla="*/ 66896 h 332402"/>
                <a:gd name="connsiteX13" fmla="*/ 156705 w 278994"/>
                <a:gd name="connsiteY13" fmla="*/ 66896 h 332402"/>
                <a:gd name="connsiteX14" fmla="*/ 161965 w 278994"/>
                <a:gd name="connsiteY14" fmla="*/ 69525 h 332402"/>
                <a:gd name="connsiteX15" fmla="*/ 168538 w 278994"/>
                <a:gd name="connsiteY15" fmla="*/ 73468 h 332402"/>
                <a:gd name="connsiteX16" fmla="*/ 169853 w 278994"/>
                <a:gd name="connsiteY16" fmla="*/ 74782 h 332402"/>
                <a:gd name="connsiteX17" fmla="*/ 171168 w 278994"/>
                <a:gd name="connsiteY17" fmla="*/ 77411 h 332402"/>
                <a:gd name="connsiteX18" fmla="*/ 271089 w 278994"/>
                <a:gd name="connsiteY18" fmla="*/ 141812 h 332402"/>
                <a:gd name="connsiteX19" fmla="*/ 253998 w 278994"/>
                <a:gd name="connsiteY19" fmla="*/ 170727 h 332402"/>
                <a:gd name="connsiteX20" fmla="*/ 175112 w 278994"/>
                <a:gd name="connsiteY20" fmla="*/ 123412 h 332402"/>
                <a:gd name="connsiteX21" fmla="*/ 136984 w 278994"/>
                <a:gd name="connsiteY21" fmla="*/ 187812 h 332402"/>
                <a:gd name="connsiteX22" fmla="*/ 51525 w 278994"/>
                <a:gd name="connsiteY22" fmla="*/ 324500 h 332402"/>
                <a:gd name="connsiteX23" fmla="*/ 22600 w 278994"/>
                <a:gd name="connsiteY23" fmla="*/ 307414 h 332402"/>
                <a:gd name="connsiteX24" fmla="*/ 79135 w 278994"/>
                <a:gd name="connsiteY24" fmla="*/ 210156 h 332402"/>
                <a:gd name="connsiteX25" fmla="*/ 76505 w 278994"/>
                <a:gd name="connsiteY25" fmla="*/ 208841 h 332402"/>
                <a:gd name="connsiteX26" fmla="*/ 31803 w 278994"/>
                <a:gd name="connsiteY26" fmla="*/ 258785 h 332402"/>
                <a:gd name="connsiteX27" fmla="*/ 2879 w 278994"/>
                <a:gd name="connsiteY27" fmla="*/ 243013 h 332402"/>
                <a:gd name="connsiteX28" fmla="*/ 59413 w 278994"/>
                <a:gd name="connsiteY28" fmla="*/ 174669 h 332402"/>
                <a:gd name="connsiteX29" fmla="*/ 63358 w 278994"/>
                <a:gd name="connsiteY29" fmla="*/ 170727 h 332402"/>
                <a:gd name="connsiteX30" fmla="*/ 64672 w 278994"/>
                <a:gd name="connsiteY30" fmla="*/ 165469 h 332402"/>
                <a:gd name="connsiteX31" fmla="*/ 73876 w 278994"/>
                <a:gd name="connsiteY31" fmla="*/ 166784 h 332402"/>
                <a:gd name="connsiteX32" fmla="*/ 109374 w 278994"/>
                <a:gd name="connsiteY32" fmla="*/ 151012 h 332402"/>
                <a:gd name="connsiteX33" fmla="*/ 129096 w 278994"/>
                <a:gd name="connsiteY33" fmla="*/ 112897 h 332402"/>
                <a:gd name="connsiteX34" fmla="*/ 123837 w 278994"/>
                <a:gd name="connsiteY34" fmla="*/ 99754 h 332402"/>
                <a:gd name="connsiteX35" fmla="*/ 114633 w 278994"/>
                <a:gd name="connsiteY35" fmla="*/ 95811 h 332402"/>
                <a:gd name="connsiteX36" fmla="*/ 79135 w 278994"/>
                <a:gd name="connsiteY36" fmla="*/ 95811 h 332402"/>
                <a:gd name="connsiteX37" fmla="*/ 90968 w 278994"/>
                <a:gd name="connsiteY37" fmla="*/ 123412 h 332402"/>
                <a:gd name="connsiteX38" fmla="*/ 62043 w 278994"/>
                <a:gd name="connsiteY38" fmla="*/ 139183 h 332402"/>
                <a:gd name="connsiteX39" fmla="*/ 44951 w 278994"/>
                <a:gd name="connsiteY39" fmla="*/ 81354 h 332402"/>
                <a:gd name="connsiteX40" fmla="*/ 56784 w 278994"/>
                <a:gd name="connsiteY40" fmla="*/ 65582 h 332402"/>
                <a:gd name="connsiteX41" fmla="*/ 98199 w 278994"/>
                <a:gd name="connsiteY41" fmla="*/ 62461 h 332402"/>
                <a:gd name="connsiteX42" fmla="*/ 183134 w 278994"/>
                <a:gd name="connsiteY42" fmla="*/ 0 h 332402"/>
                <a:gd name="connsiteX43" fmla="*/ 213297 w 278994"/>
                <a:gd name="connsiteY43" fmla="*/ 30957 h 332402"/>
                <a:gd name="connsiteX44" fmla="*/ 183134 w 278994"/>
                <a:gd name="connsiteY44" fmla="*/ 61914 h 332402"/>
                <a:gd name="connsiteX45" fmla="*/ 152971 w 278994"/>
                <a:gd name="connsiteY45" fmla="*/ 30957 h 332402"/>
                <a:gd name="connsiteX46" fmla="*/ 183134 w 278994"/>
                <a:gd name="connsiteY46" fmla="*/ 0 h 332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278994" h="332402">
                  <a:moveTo>
                    <a:pt x="107271" y="100540"/>
                  </a:moveTo>
                  <a:cubicBezTo>
                    <a:pt x="112966" y="100378"/>
                    <a:pt x="117523" y="101679"/>
                    <a:pt x="119475" y="103632"/>
                  </a:cubicBezTo>
                  <a:cubicBezTo>
                    <a:pt x="125984" y="108839"/>
                    <a:pt x="124682" y="128366"/>
                    <a:pt x="105156" y="146590"/>
                  </a:cubicBezTo>
                  <a:cubicBezTo>
                    <a:pt x="86931" y="163513"/>
                    <a:pt x="66103" y="159608"/>
                    <a:pt x="62198" y="157004"/>
                  </a:cubicBezTo>
                  <a:cubicBezTo>
                    <a:pt x="60896" y="155703"/>
                    <a:pt x="60896" y="150496"/>
                    <a:pt x="60896" y="143987"/>
                  </a:cubicBezTo>
                  <a:cubicBezTo>
                    <a:pt x="64801" y="147892"/>
                    <a:pt x="70008" y="150496"/>
                    <a:pt x="75215" y="150496"/>
                  </a:cubicBezTo>
                  <a:cubicBezTo>
                    <a:pt x="83026" y="150496"/>
                    <a:pt x="90836" y="146590"/>
                    <a:pt x="94742" y="140081"/>
                  </a:cubicBezTo>
                  <a:cubicBezTo>
                    <a:pt x="98647" y="133573"/>
                    <a:pt x="98647" y="125762"/>
                    <a:pt x="94742" y="119253"/>
                  </a:cubicBezTo>
                  <a:cubicBezTo>
                    <a:pt x="92138" y="115348"/>
                    <a:pt x="89535" y="111443"/>
                    <a:pt x="88233" y="106236"/>
                  </a:cubicBezTo>
                  <a:cubicBezTo>
                    <a:pt x="94742" y="102330"/>
                    <a:pt x="101576" y="100703"/>
                    <a:pt x="107271" y="100540"/>
                  </a:cubicBezTo>
                  <a:close/>
                  <a:moveTo>
                    <a:pt x="98199" y="62461"/>
                  </a:moveTo>
                  <a:cubicBezTo>
                    <a:pt x="111346" y="62625"/>
                    <a:pt x="124494" y="63611"/>
                    <a:pt x="139614" y="64268"/>
                  </a:cubicBezTo>
                  <a:cubicBezTo>
                    <a:pt x="143558" y="64268"/>
                    <a:pt x="147502" y="65582"/>
                    <a:pt x="151446" y="66896"/>
                  </a:cubicBezTo>
                  <a:cubicBezTo>
                    <a:pt x="152761" y="66896"/>
                    <a:pt x="154076" y="66896"/>
                    <a:pt x="156705" y="66896"/>
                  </a:cubicBezTo>
                  <a:cubicBezTo>
                    <a:pt x="158020" y="68211"/>
                    <a:pt x="160650" y="68211"/>
                    <a:pt x="161965" y="69525"/>
                  </a:cubicBezTo>
                  <a:cubicBezTo>
                    <a:pt x="164594" y="70839"/>
                    <a:pt x="165909" y="72154"/>
                    <a:pt x="168538" y="73468"/>
                  </a:cubicBezTo>
                  <a:cubicBezTo>
                    <a:pt x="168538" y="73468"/>
                    <a:pt x="168538" y="74782"/>
                    <a:pt x="169853" y="74782"/>
                  </a:cubicBezTo>
                  <a:cubicBezTo>
                    <a:pt x="169853" y="74782"/>
                    <a:pt x="171168" y="76097"/>
                    <a:pt x="171168" y="77411"/>
                  </a:cubicBezTo>
                  <a:cubicBezTo>
                    <a:pt x="200092" y="103697"/>
                    <a:pt x="235591" y="124726"/>
                    <a:pt x="271089" y="141812"/>
                  </a:cubicBezTo>
                  <a:cubicBezTo>
                    <a:pt x="289496" y="151012"/>
                    <a:pt x="272404" y="179927"/>
                    <a:pt x="253998" y="170727"/>
                  </a:cubicBezTo>
                  <a:cubicBezTo>
                    <a:pt x="226388" y="157584"/>
                    <a:pt x="200092" y="141812"/>
                    <a:pt x="175112" y="123412"/>
                  </a:cubicBezTo>
                  <a:cubicBezTo>
                    <a:pt x="164594" y="147069"/>
                    <a:pt x="151446" y="166784"/>
                    <a:pt x="136984" y="187812"/>
                  </a:cubicBezTo>
                  <a:cubicBezTo>
                    <a:pt x="109374" y="233813"/>
                    <a:pt x="79135" y="278499"/>
                    <a:pt x="51525" y="324500"/>
                  </a:cubicBezTo>
                  <a:cubicBezTo>
                    <a:pt x="39692" y="342900"/>
                    <a:pt x="10767" y="325814"/>
                    <a:pt x="22600" y="307414"/>
                  </a:cubicBezTo>
                  <a:cubicBezTo>
                    <a:pt x="42322" y="273242"/>
                    <a:pt x="60728" y="243013"/>
                    <a:pt x="79135" y="210156"/>
                  </a:cubicBezTo>
                  <a:cubicBezTo>
                    <a:pt x="77820" y="210156"/>
                    <a:pt x="77820" y="208841"/>
                    <a:pt x="76505" y="208841"/>
                  </a:cubicBezTo>
                  <a:cubicBezTo>
                    <a:pt x="60728" y="224613"/>
                    <a:pt x="43636" y="241699"/>
                    <a:pt x="31803" y="258785"/>
                  </a:cubicBezTo>
                  <a:cubicBezTo>
                    <a:pt x="18656" y="277185"/>
                    <a:pt x="-8954" y="260099"/>
                    <a:pt x="2879" y="243013"/>
                  </a:cubicBezTo>
                  <a:cubicBezTo>
                    <a:pt x="18656" y="218041"/>
                    <a:pt x="39692" y="197013"/>
                    <a:pt x="59413" y="174669"/>
                  </a:cubicBezTo>
                  <a:cubicBezTo>
                    <a:pt x="60728" y="172041"/>
                    <a:pt x="62043" y="172041"/>
                    <a:pt x="63358" y="170727"/>
                  </a:cubicBezTo>
                  <a:cubicBezTo>
                    <a:pt x="63358" y="169412"/>
                    <a:pt x="64672" y="166784"/>
                    <a:pt x="64672" y="165469"/>
                  </a:cubicBezTo>
                  <a:cubicBezTo>
                    <a:pt x="68617" y="166784"/>
                    <a:pt x="72561" y="166784"/>
                    <a:pt x="73876" y="166784"/>
                  </a:cubicBezTo>
                  <a:cubicBezTo>
                    <a:pt x="80450" y="166784"/>
                    <a:pt x="94912" y="164155"/>
                    <a:pt x="109374" y="151012"/>
                  </a:cubicBezTo>
                  <a:cubicBezTo>
                    <a:pt x="122522" y="139183"/>
                    <a:pt x="129096" y="126040"/>
                    <a:pt x="129096" y="112897"/>
                  </a:cubicBezTo>
                  <a:cubicBezTo>
                    <a:pt x="129096" y="107640"/>
                    <a:pt x="127781" y="102383"/>
                    <a:pt x="123837" y="99754"/>
                  </a:cubicBezTo>
                  <a:cubicBezTo>
                    <a:pt x="121207" y="97125"/>
                    <a:pt x="118578" y="95811"/>
                    <a:pt x="114633" y="95811"/>
                  </a:cubicBezTo>
                  <a:cubicBezTo>
                    <a:pt x="102800" y="94497"/>
                    <a:pt x="90968" y="94497"/>
                    <a:pt x="79135" y="95811"/>
                  </a:cubicBezTo>
                  <a:cubicBezTo>
                    <a:pt x="81764" y="105011"/>
                    <a:pt x="85709" y="114212"/>
                    <a:pt x="90968" y="123412"/>
                  </a:cubicBezTo>
                  <a:cubicBezTo>
                    <a:pt x="101486" y="141812"/>
                    <a:pt x="72561" y="158898"/>
                    <a:pt x="62043" y="139183"/>
                  </a:cubicBezTo>
                  <a:cubicBezTo>
                    <a:pt x="51525" y="120783"/>
                    <a:pt x="43636" y="103697"/>
                    <a:pt x="44951" y="81354"/>
                  </a:cubicBezTo>
                  <a:cubicBezTo>
                    <a:pt x="44951" y="74782"/>
                    <a:pt x="48895" y="66896"/>
                    <a:pt x="56784" y="65582"/>
                  </a:cubicBezTo>
                  <a:cubicBezTo>
                    <a:pt x="71904" y="62954"/>
                    <a:pt x="85051" y="62296"/>
                    <a:pt x="98199" y="62461"/>
                  </a:cubicBezTo>
                  <a:close/>
                  <a:moveTo>
                    <a:pt x="183134" y="0"/>
                  </a:moveTo>
                  <a:cubicBezTo>
                    <a:pt x="199793" y="0"/>
                    <a:pt x="213297" y="13860"/>
                    <a:pt x="213297" y="30957"/>
                  </a:cubicBezTo>
                  <a:cubicBezTo>
                    <a:pt x="213297" y="48054"/>
                    <a:pt x="199793" y="61914"/>
                    <a:pt x="183134" y="61914"/>
                  </a:cubicBezTo>
                  <a:cubicBezTo>
                    <a:pt x="166475" y="61914"/>
                    <a:pt x="152971" y="48054"/>
                    <a:pt x="152971" y="30957"/>
                  </a:cubicBezTo>
                  <a:cubicBezTo>
                    <a:pt x="152971" y="13860"/>
                    <a:pt x="166475" y="0"/>
                    <a:pt x="183134"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31" name="组合 30"/>
          <p:cNvGrpSpPr/>
          <p:nvPr/>
        </p:nvGrpSpPr>
        <p:grpSpPr>
          <a:xfrm>
            <a:off x="9734550" y="3657600"/>
            <a:ext cx="1524000" cy="1524000"/>
            <a:chOff x="1390650" y="2247900"/>
            <a:chExt cx="1752600" cy="1752600"/>
          </a:xfrm>
        </p:grpSpPr>
        <p:sp>
          <p:nvSpPr>
            <p:cNvPr id="32" name="矩形 31"/>
            <p:cNvSpPr/>
            <p:nvPr/>
          </p:nvSpPr>
          <p:spPr>
            <a:xfrm>
              <a:off x="1390650" y="2247900"/>
              <a:ext cx="1752600" cy="17526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3" name="椭圆 15"/>
            <p:cNvSpPr/>
            <p:nvPr/>
          </p:nvSpPr>
          <p:spPr>
            <a:xfrm>
              <a:off x="1927456" y="2647950"/>
              <a:ext cx="678988" cy="952500"/>
            </a:xfrm>
            <a:custGeom>
              <a:avLst/>
              <a:gdLst>
                <a:gd name="connsiteX0" fmla="*/ 51902 w 236337"/>
                <a:gd name="connsiteY0" fmla="*/ 77788 h 331539"/>
                <a:gd name="connsiteX1" fmla="*/ 53225 w 236337"/>
                <a:gd name="connsiteY1" fmla="*/ 83080 h 331539"/>
                <a:gd name="connsiteX2" fmla="*/ 57194 w 236337"/>
                <a:gd name="connsiteY2" fmla="*/ 85726 h 331539"/>
                <a:gd name="connsiteX3" fmla="*/ 57194 w 236337"/>
                <a:gd name="connsiteY3" fmla="*/ 80434 h 331539"/>
                <a:gd name="connsiteX4" fmla="*/ 51902 w 236337"/>
                <a:gd name="connsiteY4" fmla="*/ 77788 h 331539"/>
                <a:gd name="connsiteX5" fmla="*/ 152973 w 236337"/>
                <a:gd name="connsiteY5" fmla="*/ 61913 h 331539"/>
                <a:gd name="connsiteX6" fmla="*/ 177580 w 236337"/>
                <a:gd name="connsiteY6" fmla="*/ 86520 h 331539"/>
                <a:gd name="connsiteX7" fmla="*/ 152973 w 236337"/>
                <a:gd name="connsiteY7" fmla="*/ 111127 h 331539"/>
                <a:gd name="connsiteX8" fmla="*/ 128366 w 236337"/>
                <a:gd name="connsiteY8" fmla="*/ 86520 h 331539"/>
                <a:gd name="connsiteX9" fmla="*/ 152973 w 236337"/>
                <a:gd name="connsiteY9" fmla="*/ 61913 h 331539"/>
                <a:gd name="connsiteX10" fmla="*/ 27343 w 236337"/>
                <a:gd name="connsiteY10" fmla="*/ 21837 h 331539"/>
                <a:gd name="connsiteX11" fmla="*/ 10458 w 236337"/>
                <a:gd name="connsiteY11" fmla="*/ 23943 h 331539"/>
                <a:gd name="connsiteX12" fmla="*/ 13056 w 236337"/>
                <a:gd name="connsiteY12" fmla="*/ 60229 h 331539"/>
                <a:gd name="connsiteX13" fmla="*/ 48125 w 236337"/>
                <a:gd name="connsiteY13" fmla="*/ 77075 h 331539"/>
                <a:gd name="connsiteX14" fmla="*/ 53320 w 236337"/>
                <a:gd name="connsiteY14" fmla="*/ 73188 h 331539"/>
                <a:gd name="connsiteX15" fmla="*/ 44228 w 236337"/>
                <a:gd name="connsiteY15" fmla="*/ 34310 h 331539"/>
                <a:gd name="connsiteX16" fmla="*/ 27343 w 236337"/>
                <a:gd name="connsiteY16" fmla="*/ 21837 h 331539"/>
                <a:gd name="connsiteX17" fmla="*/ 28250 w 236337"/>
                <a:gd name="connsiteY17" fmla="*/ 16535 h 331539"/>
                <a:gd name="connsiteX18" fmla="*/ 49347 w 236337"/>
                <a:gd name="connsiteY18" fmla="*/ 30830 h 331539"/>
                <a:gd name="connsiteX19" fmla="*/ 59896 w 236337"/>
                <a:gd name="connsiteY19" fmla="*/ 74207 h 331539"/>
                <a:gd name="connsiteX20" fmla="*/ 78356 w 236337"/>
                <a:gd name="connsiteY20" fmla="*/ 101810 h 331539"/>
                <a:gd name="connsiteX21" fmla="*/ 91542 w 236337"/>
                <a:gd name="connsiteY21" fmla="*/ 103125 h 331539"/>
                <a:gd name="connsiteX22" fmla="*/ 154834 w 236337"/>
                <a:gd name="connsiteY22" fmla="*/ 122842 h 331539"/>
                <a:gd name="connsiteX23" fmla="*/ 160108 w 236337"/>
                <a:gd name="connsiteY23" fmla="*/ 120213 h 331539"/>
                <a:gd name="connsiteX24" fmla="*/ 169338 w 236337"/>
                <a:gd name="connsiteY24" fmla="*/ 118898 h 331539"/>
                <a:gd name="connsiteX25" fmla="*/ 170657 w 236337"/>
                <a:gd name="connsiteY25" fmla="*/ 117584 h 331539"/>
                <a:gd name="connsiteX26" fmla="*/ 204940 w 236337"/>
                <a:gd name="connsiteY26" fmla="*/ 99182 h 331539"/>
                <a:gd name="connsiteX27" fmla="*/ 186480 w 236337"/>
                <a:gd name="connsiteY27" fmla="*/ 67635 h 331539"/>
                <a:gd name="connsiteX28" fmla="*/ 210214 w 236337"/>
                <a:gd name="connsiteY28" fmla="*/ 54490 h 331539"/>
                <a:gd name="connsiteX29" fmla="*/ 233949 w 236337"/>
                <a:gd name="connsiteY29" fmla="*/ 93924 h 331539"/>
                <a:gd name="connsiteX30" fmla="*/ 232630 w 236337"/>
                <a:gd name="connsiteY30" fmla="*/ 109697 h 331539"/>
                <a:gd name="connsiteX31" fmla="*/ 191754 w 236337"/>
                <a:gd name="connsiteY31" fmla="*/ 139930 h 331539"/>
                <a:gd name="connsiteX32" fmla="*/ 208895 w 236337"/>
                <a:gd name="connsiteY32" fmla="*/ 203023 h 331539"/>
                <a:gd name="connsiteX33" fmla="*/ 210214 w 236337"/>
                <a:gd name="connsiteY33" fmla="*/ 206967 h 331539"/>
                <a:gd name="connsiteX34" fmla="*/ 231311 w 236337"/>
                <a:gd name="connsiteY34" fmla="*/ 264802 h 331539"/>
                <a:gd name="connsiteX35" fmla="*/ 231311 w 236337"/>
                <a:gd name="connsiteY35" fmla="*/ 266117 h 331539"/>
                <a:gd name="connsiteX36" fmla="*/ 228674 w 236337"/>
                <a:gd name="connsiteY36" fmla="*/ 280576 h 331539"/>
                <a:gd name="connsiteX37" fmla="*/ 194391 w 236337"/>
                <a:gd name="connsiteY37" fmla="*/ 325267 h 331539"/>
                <a:gd name="connsiteX38" fmla="*/ 170657 w 236337"/>
                <a:gd name="connsiteY38" fmla="*/ 312123 h 331539"/>
                <a:gd name="connsiteX39" fmla="*/ 203621 w 236337"/>
                <a:gd name="connsiteY39" fmla="*/ 267431 h 331539"/>
                <a:gd name="connsiteX40" fmla="*/ 190435 w 236337"/>
                <a:gd name="connsiteY40" fmla="*/ 234570 h 331539"/>
                <a:gd name="connsiteX41" fmla="*/ 187798 w 236337"/>
                <a:gd name="connsiteY41" fmla="*/ 235885 h 331539"/>
                <a:gd name="connsiteX42" fmla="*/ 185161 w 236337"/>
                <a:gd name="connsiteY42" fmla="*/ 238513 h 331539"/>
                <a:gd name="connsiteX43" fmla="*/ 127144 w 236337"/>
                <a:gd name="connsiteY43" fmla="*/ 281890 h 331539"/>
                <a:gd name="connsiteX44" fmla="*/ 113958 w 236337"/>
                <a:gd name="connsiteY44" fmla="*/ 258230 h 331539"/>
                <a:gd name="connsiteX45" fmla="*/ 164064 w 236337"/>
                <a:gd name="connsiteY45" fmla="*/ 220111 h 331539"/>
                <a:gd name="connsiteX46" fmla="*/ 145604 w 236337"/>
                <a:gd name="connsiteY46" fmla="*/ 150445 h 331539"/>
                <a:gd name="connsiteX47" fmla="*/ 145604 w 236337"/>
                <a:gd name="connsiteY47" fmla="*/ 149131 h 331539"/>
                <a:gd name="connsiteX48" fmla="*/ 78356 w 236337"/>
                <a:gd name="connsiteY48" fmla="*/ 125471 h 331539"/>
                <a:gd name="connsiteX49" fmla="*/ 73081 w 236337"/>
                <a:gd name="connsiteY49" fmla="*/ 108383 h 331539"/>
                <a:gd name="connsiteX50" fmla="*/ 49347 w 236337"/>
                <a:gd name="connsiteY50" fmla="*/ 82094 h 331539"/>
                <a:gd name="connsiteX51" fmla="*/ 9790 w 236337"/>
                <a:gd name="connsiteY51" fmla="*/ 62377 h 331539"/>
                <a:gd name="connsiteX52" fmla="*/ 7152 w 236337"/>
                <a:gd name="connsiteY52" fmla="*/ 19000 h 331539"/>
                <a:gd name="connsiteX53" fmla="*/ 28250 w 236337"/>
                <a:gd name="connsiteY53" fmla="*/ 16535 h 331539"/>
                <a:gd name="connsiteX54" fmla="*/ 103153 w 236337"/>
                <a:gd name="connsiteY54" fmla="*/ 0 h 331539"/>
                <a:gd name="connsiteX55" fmla="*/ 101846 w 236337"/>
                <a:gd name="connsiteY55" fmla="*/ 7938 h 331539"/>
                <a:gd name="connsiteX56" fmla="*/ 110997 w 236337"/>
                <a:gd name="connsiteY56" fmla="*/ 10584 h 331539"/>
                <a:gd name="connsiteX57" fmla="*/ 109690 w 236337"/>
                <a:gd name="connsiteY57" fmla="*/ 18521 h 331539"/>
                <a:gd name="connsiteX58" fmla="*/ 118841 w 236337"/>
                <a:gd name="connsiteY58" fmla="*/ 22490 h 331539"/>
                <a:gd name="connsiteX59" fmla="*/ 88772 w 236337"/>
                <a:gd name="connsiteY59" fmla="*/ 37042 h 331539"/>
                <a:gd name="connsiteX60" fmla="*/ 87465 w 236337"/>
                <a:gd name="connsiteY60" fmla="*/ 38365 h 331539"/>
                <a:gd name="connsiteX61" fmla="*/ 77006 w 236337"/>
                <a:gd name="connsiteY61" fmla="*/ 35719 h 331539"/>
                <a:gd name="connsiteX62" fmla="*/ 78313 w 236337"/>
                <a:gd name="connsiteY62" fmla="*/ 26459 h 331539"/>
                <a:gd name="connsiteX63" fmla="*/ 79621 w 236337"/>
                <a:gd name="connsiteY63" fmla="*/ 25136 h 331539"/>
                <a:gd name="connsiteX64" fmla="*/ 103153 w 236337"/>
                <a:gd name="connsiteY64" fmla="*/ 0 h 331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236337" h="331539">
                  <a:moveTo>
                    <a:pt x="51902" y="77788"/>
                  </a:moveTo>
                  <a:cubicBezTo>
                    <a:pt x="50579" y="79111"/>
                    <a:pt x="50579" y="81757"/>
                    <a:pt x="53225" y="83080"/>
                  </a:cubicBezTo>
                  <a:cubicBezTo>
                    <a:pt x="54548" y="85726"/>
                    <a:pt x="55871" y="85726"/>
                    <a:pt x="57194" y="85726"/>
                  </a:cubicBezTo>
                  <a:cubicBezTo>
                    <a:pt x="58517" y="84403"/>
                    <a:pt x="58517" y="81757"/>
                    <a:pt x="57194" y="80434"/>
                  </a:cubicBezTo>
                  <a:cubicBezTo>
                    <a:pt x="55871" y="77788"/>
                    <a:pt x="53225" y="77788"/>
                    <a:pt x="51902" y="77788"/>
                  </a:cubicBezTo>
                  <a:close/>
                  <a:moveTo>
                    <a:pt x="152973" y="61913"/>
                  </a:moveTo>
                  <a:cubicBezTo>
                    <a:pt x="166563" y="61913"/>
                    <a:pt x="177580" y="72930"/>
                    <a:pt x="177580" y="86520"/>
                  </a:cubicBezTo>
                  <a:cubicBezTo>
                    <a:pt x="177580" y="100110"/>
                    <a:pt x="166563" y="111127"/>
                    <a:pt x="152973" y="111127"/>
                  </a:cubicBezTo>
                  <a:cubicBezTo>
                    <a:pt x="139383" y="111127"/>
                    <a:pt x="128366" y="100110"/>
                    <a:pt x="128366" y="86520"/>
                  </a:cubicBezTo>
                  <a:cubicBezTo>
                    <a:pt x="128366" y="72930"/>
                    <a:pt x="139383" y="61913"/>
                    <a:pt x="152973" y="61913"/>
                  </a:cubicBezTo>
                  <a:close/>
                  <a:moveTo>
                    <a:pt x="27343" y="21837"/>
                  </a:moveTo>
                  <a:cubicBezTo>
                    <a:pt x="21173" y="20055"/>
                    <a:pt x="15004" y="20703"/>
                    <a:pt x="10458" y="23943"/>
                  </a:cubicBezTo>
                  <a:cubicBezTo>
                    <a:pt x="1366" y="31718"/>
                    <a:pt x="2665" y="47269"/>
                    <a:pt x="13056" y="60229"/>
                  </a:cubicBezTo>
                  <a:cubicBezTo>
                    <a:pt x="22148" y="73188"/>
                    <a:pt x="40332" y="80963"/>
                    <a:pt x="48125" y="77075"/>
                  </a:cubicBezTo>
                  <a:cubicBezTo>
                    <a:pt x="48125" y="77075"/>
                    <a:pt x="48125" y="77075"/>
                    <a:pt x="53320" y="73188"/>
                  </a:cubicBezTo>
                  <a:cubicBezTo>
                    <a:pt x="58516" y="66708"/>
                    <a:pt x="54619" y="47269"/>
                    <a:pt x="44228" y="34310"/>
                  </a:cubicBezTo>
                  <a:cubicBezTo>
                    <a:pt x="39682" y="27831"/>
                    <a:pt x="33513" y="23619"/>
                    <a:pt x="27343" y="21837"/>
                  </a:cubicBezTo>
                  <a:close/>
                  <a:moveTo>
                    <a:pt x="28250" y="16535"/>
                  </a:moveTo>
                  <a:cubicBezTo>
                    <a:pt x="35832" y="18672"/>
                    <a:pt x="43413" y="23601"/>
                    <a:pt x="49347" y="30830"/>
                  </a:cubicBezTo>
                  <a:cubicBezTo>
                    <a:pt x="59896" y="43975"/>
                    <a:pt x="65170" y="63691"/>
                    <a:pt x="59896" y="74207"/>
                  </a:cubicBezTo>
                  <a:cubicBezTo>
                    <a:pt x="61214" y="76836"/>
                    <a:pt x="65170" y="84723"/>
                    <a:pt x="78356" y="101810"/>
                  </a:cubicBezTo>
                  <a:cubicBezTo>
                    <a:pt x="82312" y="100496"/>
                    <a:pt x="86268" y="99182"/>
                    <a:pt x="91542" y="103125"/>
                  </a:cubicBezTo>
                  <a:cubicBezTo>
                    <a:pt x="111321" y="114955"/>
                    <a:pt x="131099" y="122842"/>
                    <a:pt x="154834" y="122842"/>
                  </a:cubicBezTo>
                  <a:cubicBezTo>
                    <a:pt x="156152" y="121527"/>
                    <a:pt x="157471" y="121527"/>
                    <a:pt x="160108" y="120213"/>
                  </a:cubicBezTo>
                  <a:cubicBezTo>
                    <a:pt x="162745" y="118898"/>
                    <a:pt x="165382" y="118898"/>
                    <a:pt x="169338" y="118898"/>
                  </a:cubicBezTo>
                  <a:cubicBezTo>
                    <a:pt x="169338" y="118898"/>
                    <a:pt x="170657" y="118898"/>
                    <a:pt x="170657" y="117584"/>
                  </a:cubicBezTo>
                  <a:cubicBezTo>
                    <a:pt x="183842" y="114955"/>
                    <a:pt x="195710" y="107068"/>
                    <a:pt x="204940" y="99182"/>
                  </a:cubicBezTo>
                  <a:cubicBezTo>
                    <a:pt x="198347" y="88666"/>
                    <a:pt x="193073" y="78150"/>
                    <a:pt x="186480" y="67635"/>
                  </a:cubicBezTo>
                  <a:cubicBezTo>
                    <a:pt x="177250" y="53176"/>
                    <a:pt x="200984" y="40031"/>
                    <a:pt x="210214" y="54490"/>
                  </a:cubicBezTo>
                  <a:cubicBezTo>
                    <a:pt x="218126" y="67635"/>
                    <a:pt x="226037" y="80779"/>
                    <a:pt x="233949" y="93924"/>
                  </a:cubicBezTo>
                  <a:cubicBezTo>
                    <a:pt x="237904" y="99182"/>
                    <a:pt x="236586" y="105754"/>
                    <a:pt x="232630" y="109697"/>
                  </a:cubicBezTo>
                  <a:cubicBezTo>
                    <a:pt x="220763" y="121527"/>
                    <a:pt x="207577" y="133357"/>
                    <a:pt x="191754" y="139930"/>
                  </a:cubicBezTo>
                  <a:cubicBezTo>
                    <a:pt x="197028" y="160961"/>
                    <a:pt x="203621" y="181992"/>
                    <a:pt x="208895" y="203023"/>
                  </a:cubicBezTo>
                  <a:cubicBezTo>
                    <a:pt x="208895" y="204338"/>
                    <a:pt x="210214" y="205652"/>
                    <a:pt x="210214" y="206967"/>
                  </a:cubicBezTo>
                  <a:cubicBezTo>
                    <a:pt x="215488" y="226683"/>
                    <a:pt x="223400" y="245086"/>
                    <a:pt x="231311" y="264802"/>
                  </a:cubicBezTo>
                  <a:cubicBezTo>
                    <a:pt x="231311" y="264802"/>
                    <a:pt x="231311" y="266117"/>
                    <a:pt x="231311" y="266117"/>
                  </a:cubicBezTo>
                  <a:cubicBezTo>
                    <a:pt x="232630" y="271375"/>
                    <a:pt x="232630" y="275318"/>
                    <a:pt x="228674" y="280576"/>
                  </a:cubicBezTo>
                  <a:cubicBezTo>
                    <a:pt x="215488" y="293720"/>
                    <a:pt x="203621" y="308179"/>
                    <a:pt x="194391" y="325267"/>
                  </a:cubicBezTo>
                  <a:cubicBezTo>
                    <a:pt x="185161" y="339726"/>
                    <a:pt x="161427" y="326582"/>
                    <a:pt x="170657" y="312123"/>
                  </a:cubicBezTo>
                  <a:cubicBezTo>
                    <a:pt x="179887" y="296349"/>
                    <a:pt x="190435" y="281890"/>
                    <a:pt x="203621" y="267431"/>
                  </a:cubicBezTo>
                  <a:cubicBezTo>
                    <a:pt x="198347" y="256916"/>
                    <a:pt x="194391" y="246400"/>
                    <a:pt x="190435" y="234570"/>
                  </a:cubicBezTo>
                  <a:cubicBezTo>
                    <a:pt x="189117" y="234570"/>
                    <a:pt x="189117" y="235885"/>
                    <a:pt x="187798" y="235885"/>
                  </a:cubicBezTo>
                  <a:cubicBezTo>
                    <a:pt x="186480" y="235885"/>
                    <a:pt x="186480" y="237199"/>
                    <a:pt x="185161" y="238513"/>
                  </a:cubicBezTo>
                  <a:cubicBezTo>
                    <a:pt x="165382" y="252972"/>
                    <a:pt x="148241" y="268746"/>
                    <a:pt x="127144" y="281890"/>
                  </a:cubicBezTo>
                  <a:cubicBezTo>
                    <a:pt x="112639" y="291092"/>
                    <a:pt x="98135" y="267431"/>
                    <a:pt x="113958" y="258230"/>
                  </a:cubicBezTo>
                  <a:cubicBezTo>
                    <a:pt x="131099" y="247715"/>
                    <a:pt x="146922" y="233256"/>
                    <a:pt x="164064" y="220111"/>
                  </a:cubicBezTo>
                  <a:cubicBezTo>
                    <a:pt x="157471" y="196451"/>
                    <a:pt x="152197" y="174105"/>
                    <a:pt x="145604" y="150445"/>
                  </a:cubicBezTo>
                  <a:cubicBezTo>
                    <a:pt x="145604" y="150445"/>
                    <a:pt x="145604" y="150445"/>
                    <a:pt x="145604" y="149131"/>
                  </a:cubicBezTo>
                  <a:cubicBezTo>
                    <a:pt x="120551" y="147816"/>
                    <a:pt x="98135" y="139930"/>
                    <a:pt x="78356" y="125471"/>
                  </a:cubicBezTo>
                  <a:cubicBezTo>
                    <a:pt x="70444" y="121527"/>
                    <a:pt x="70444" y="113641"/>
                    <a:pt x="73081" y="108383"/>
                  </a:cubicBezTo>
                  <a:cubicBezTo>
                    <a:pt x="58577" y="91295"/>
                    <a:pt x="51984" y="84723"/>
                    <a:pt x="49347" y="82094"/>
                  </a:cubicBezTo>
                  <a:cubicBezTo>
                    <a:pt x="37480" y="84723"/>
                    <a:pt x="19020" y="75521"/>
                    <a:pt x="9790" y="62377"/>
                  </a:cubicBezTo>
                  <a:cubicBezTo>
                    <a:pt x="-2078" y="47918"/>
                    <a:pt x="-3396" y="28201"/>
                    <a:pt x="7152" y="19000"/>
                  </a:cubicBezTo>
                  <a:cubicBezTo>
                    <a:pt x="13086" y="15057"/>
                    <a:pt x="20668" y="14399"/>
                    <a:pt x="28250" y="16535"/>
                  </a:cubicBezTo>
                  <a:close/>
                  <a:moveTo>
                    <a:pt x="103153" y="0"/>
                  </a:moveTo>
                  <a:cubicBezTo>
                    <a:pt x="103153" y="0"/>
                    <a:pt x="103153" y="0"/>
                    <a:pt x="101846" y="7938"/>
                  </a:cubicBezTo>
                  <a:cubicBezTo>
                    <a:pt x="101846" y="7938"/>
                    <a:pt x="101846" y="7938"/>
                    <a:pt x="110997" y="10584"/>
                  </a:cubicBezTo>
                  <a:cubicBezTo>
                    <a:pt x="110997" y="10584"/>
                    <a:pt x="110997" y="10584"/>
                    <a:pt x="109690" y="18521"/>
                  </a:cubicBezTo>
                  <a:cubicBezTo>
                    <a:pt x="109690" y="18521"/>
                    <a:pt x="109690" y="18521"/>
                    <a:pt x="118841" y="22490"/>
                  </a:cubicBezTo>
                  <a:cubicBezTo>
                    <a:pt x="118841" y="22490"/>
                    <a:pt x="118841" y="22490"/>
                    <a:pt x="88772" y="37042"/>
                  </a:cubicBezTo>
                  <a:cubicBezTo>
                    <a:pt x="87465" y="37042"/>
                    <a:pt x="87465" y="37042"/>
                    <a:pt x="87465" y="38365"/>
                  </a:cubicBezTo>
                  <a:cubicBezTo>
                    <a:pt x="83543" y="39688"/>
                    <a:pt x="79621" y="39688"/>
                    <a:pt x="77006" y="35719"/>
                  </a:cubicBezTo>
                  <a:cubicBezTo>
                    <a:pt x="74391" y="33074"/>
                    <a:pt x="75699" y="27782"/>
                    <a:pt x="78313" y="26459"/>
                  </a:cubicBezTo>
                  <a:cubicBezTo>
                    <a:pt x="79621" y="25136"/>
                    <a:pt x="79621" y="25136"/>
                    <a:pt x="79621" y="25136"/>
                  </a:cubicBezTo>
                  <a:cubicBezTo>
                    <a:pt x="79621" y="25136"/>
                    <a:pt x="79621" y="25136"/>
                    <a:pt x="103153"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17" name="矩形 16"/>
          <p:cNvSpPr/>
          <p:nvPr/>
        </p:nvSpPr>
        <p:spPr>
          <a:xfrm>
            <a:off x="6515100" y="2533302"/>
            <a:ext cx="2324100" cy="867930"/>
          </a:xfrm>
          <a:prstGeom prst="rect">
            <a:avLst/>
          </a:prstGeom>
        </p:spPr>
        <p:txBody>
          <a:bodyPr wrap="square">
            <a:spAutoFit/>
          </a:bodyPr>
          <a:lstStyle/>
          <a:p>
            <a:pPr algn="ctr">
              <a:lnSpc>
                <a:spcPct val="120000"/>
              </a:lnSpc>
            </a:pPr>
            <a:r>
              <a:rPr lang="zh-CN" altLang="en-US" sz="1400" dirty="0">
                <a:solidFill>
                  <a:schemeClr val="bg1">
                    <a:lumMod val="50000"/>
                  </a:schemeClr>
                </a:solidFill>
              </a:rPr>
              <a:t>用户可以在投影仪或者计算机上进行演示，也可以将演示文稿打印出来</a:t>
            </a:r>
          </a:p>
        </p:txBody>
      </p:sp>
      <p:sp>
        <p:nvSpPr>
          <p:cNvPr id="18" name="矩形 17"/>
          <p:cNvSpPr/>
          <p:nvPr/>
        </p:nvSpPr>
        <p:spPr>
          <a:xfrm>
            <a:off x="9334500" y="2533302"/>
            <a:ext cx="2324100" cy="867930"/>
          </a:xfrm>
          <a:prstGeom prst="rect">
            <a:avLst/>
          </a:prstGeom>
        </p:spPr>
        <p:txBody>
          <a:bodyPr wrap="square">
            <a:spAutoFit/>
          </a:bodyPr>
          <a:lstStyle/>
          <a:p>
            <a:pPr algn="ctr">
              <a:lnSpc>
                <a:spcPct val="120000"/>
              </a:lnSpc>
            </a:pPr>
            <a:r>
              <a:rPr lang="zh-CN" altLang="en-US" sz="1400" dirty="0">
                <a:solidFill>
                  <a:schemeClr val="bg1">
                    <a:lumMod val="50000"/>
                  </a:schemeClr>
                </a:solidFill>
              </a:rPr>
              <a:t>用户可以在投影仪或者计算机上进行演示，也可以将演示文稿打印出来</a:t>
            </a:r>
          </a:p>
        </p:txBody>
      </p:sp>
      <p:sp>
        <p:nvSpPr>
          <p:cNvPr id="19" name="矩形 18"/>
          <p:cNvSpPr/>
          <p:nvPr/>
        </p:nvSpPr>
        <p:spPr>
          <a:xfrm>
            <a:off x="6515100" y="5336368"/>
            <a:ext cx="2324100" cy="867930"/>
          </a:xfrm>
          <a:prstGeom prst="rect">
            <a:avLst/>
          </a:prstGeom>
        </p:spPr>
        <p:txBody>
          <a:bodyPr wrap="square">
            <a:spAutoFit/>
          </a:bodyPr>
          <a:lstStyle/>
          <a:p>
            <a:pPr algn="ctr">
              <a:lnSpc>
                <a:spcPct val="120000"/>
              </a:lnSpc>
            </a:pPr>
            <a:r>
              <a:rPr lang="zh-CN" altLang="en-US" sz="1400" dirty="0">
                <a:solidFill>
                  <a:schemeClr val="bg1">
                    <a:lumMod val="50000"/>
                  </a:schemeClr>
                </a:solidFill>
              </a:rPr>
              <a:t>用户可以在投影仪或者计算机上进行演示，也可以将演示文稿打印出来</a:t>
            </a:r>
          </a:p>
        </p:txBody>
      </p:sp>
      <p:sp>
        <p:nvSpPr>
          <p:cNvPr id="20" name="矩形 19"/>
          <p:cNvSpPr/>
          <p:nvPr/>
        </p:nvSpPr>
        <p:spPr>
          <a:xfrm>
            <a:off x="9334500" y="5336368"/>
            <a:ext cx="2324100" cy="867930"/>
          </a:xfrm>
          <a:prstGeom prst="rect">
            <a:avLst/>
          </a:prstGeom>
        </p:spPr>
        <p:txBody>
          <a:bodyPr wrap="square">
            <a:spAutoFit/>
          </a:bodyPr>
          <a:lstStyle/>
          <a:p>
            <a:pPr algn="ctr">
              <a:lnSpc>
                <a:spcPct val="120000"/>
              </a:lnSpc>
            </a:pPr>
            <a:r>
              <a:rPr lang="zh-CN" altLang="en-US" sz="1400" dirty="0">
                <a:solidFill>
                  <a:schemeClr val="bg1">
                    <a:lumMod val="50000"/>
                  </a:schemeClr>
                </a:solidFill>
              </a:rPr>
              <a:t>用户可以在投影仪或者计算机上进行演示，也可以将演示文稿打印出来</a:t>
            </a:r>
          </a:p>
        </p:txBody>
      </p:sp>
      <p:pic>
        <p:nvPicPr>
          <p:cNvPr id="3" name="图片占位符 2"/>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20211" r="20211"/>
          <a:stretch>
            <a:fillRect/>
          </a:stretch>
        </p:blipFill>
        <p:spPr/>
      </p:pic>
    </p:spTree>
    <p:extLst>
      <p:ext uri="{BB962C8B-B14F-4D97-AF65-F5344CB8AC3E}">
        <p14:creationId xmlns:p14="http://schemas.microsoft.com/office/powerpoint/2010/main" val="3514325425"/>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椭圆 2"/>
          <p:cNvSpPr/>
          <p:nvPr/>
        </p:nvSpPr>
        <p:spPr>
          <a:xfrm>
            <a:off x="3390082" y="1042659"/>
            <a:ext cx="746023" cy="711957"/>
          </a:xfrm>
          <a:custGeom>
            <a:avLst/>
            <a:gdLst>
              <a:gd name="connsiteX0" fmla="*/ 118879 w 338917"/>
              <a:gd name="connsiteY0" fmla="*/ 83252 h 323441"/>
              <a:gd name="connsiteX1" fmla="*/ 129424 w 338917"/>
              <a:gd name="connsiteY1" fmla="*/ 85875 h 323441"/>
              <a:gd name="connsiteX2" fmla="*/ 139969 w 338917"/>
              <a:gd name="connsiteY2" fmla="*/ 89809 h 323441"/>
              <a:gd name="connsiteX3" fmla="*/ 153150 w 338917"/>
              <a:gd name="connsiteY3" fmla="*/ 118660 h 323441"/>
              <a:gd name="connsiteX4" fmla="*/ 157104 w 338917"/>
              <a:gd name="connsiteY4" fmla="*/ 133086 h 323441"/>
              <a:gd name="connsiteX5" fmla="*/ 196647 w 338917"/>
              <a:gd name="connsiteY5" fmla="*/ 109480 h 323441"/>
              <a:gd name="connsiteX6" fmla="*/ 212465 w 338917"/>
              <a:gd name="connsiteY6" fmla="*/ 113415 h 323441"/>
              <a:gd name="connsiteX7" fmla="*/ 208510 w 338917"/>
              <a:gd name="connsiteY7" fmla="*/ 129151 h 323441"/>
              <a:gd name="connsiteX8" fmla="*/ 157104 w 338917"/>
              <a:gd name="connsiteY8" fmla="*/ 160625 h 323441"/>
              <a:gd name="connsiteX9" fmla="*/ 139969 w 338917"/>
              <a:gd name="connsiteY9" fmla="*/ 154068 h 323441"/>
              <a:gd name="connsiteX10" fmla="*/ 138651 w 338917"/>
              <a:gd name="connsiteY10" fmla="*/ 150134 h 323441"/>
              <a:gd name="connsiteX11" fmla="*/ 133378 w 338917"/>
              <a:gd name="connsiteY11" fmla="*/ 163248 h 323441"/>
              <a:gd name="connsiteX12" fmla="*/ 125469 w 338917"/>
              <a:gd name="connsiteY12" fmla="*/ 180297 h 323441"/>
              <a:gd name="connsiteX13" fmla="*/ 120197 w 338917"/>
              <a:gd name="connsiteY13" fmla="*/ 190788 h 323441"/>
              <a:gd name="connsiteX14" fmla="*/ 146559 w 338917"/>
              <a:gd name="connsiteY14" fmla="*/ 214393 h 323441"/>
              <a:gd name="connsiteX15" fmla="*/ 150514 w 338917"/>
              <a:gd name="connsiteY15" fmla="*/ 227507 h 323441"/>
              <a:gd name="connsiteX16" fmla="*/ 134696 w 338917"/>
              <a:gd name="connsiteY16" fmla="*/ 311438 h 323441"/>
              <a:gd name="connsiteX17" fmla="*/ 118879 w 338917"/>
              <a:gd name="connsiteY17" fmla="*/ 323241 h 323441"/>
              <a:gd name="connsiteX18" fmla="*/ 107016 w 338917"/>
              <a:gd name="connsiteY18" fmla="*/ 306192 h 323441"/>
              <a:gd name="connsiteX19" fmla="*/ 121515 w 338917"/>
              <a:gd name="connsiteY19" fmla="*/ 230130 h 323441"/>
              <a:gd name="connsiteX20" fmla="*/ 91199 w 338917"/>
              <a:gd name="connsiteY20" fmla="*/ 205213 h 323441"/>
              <a:gd name="connsiteX21" fmla="*/ 83290 w 338917"/>
              <a:gd name="connsiteY21" fmla="*/ 243244 h 323441"/>
              <a:gd name="connsiteX22" fmla="*/ 64836 w 338917"/>
              <a:gd name="connsiteY22" fmla="*/ 253736 h 323441"/>
              <a:gd name="connsiteX23" fmla="*/ 10794 w 338917"/>
              <a:gd name="connsiteY23" fmla="*/ 237999 h 323441"/>
              <a:gd name="connsiteX24" fmla="*/ 249 w 338917"/>
              <a:gd name="connsiteY24" fmla="*/ 219639 h 323441"/>
              <a:gd name="connsiteX25" fmla="*/ 18703 w 338917"/>
              <a:gd name="connsiteY25" fmla="*/ 210459 h 323441"/>
              <a:gd name="connsiteX26" fmla="*/ 58246 w 338917"/>
              <a:gd name="connsiteY26" fmla="*/ 222262 h 323441"/>
              <a:gd name="connsiteX27" fmla="*/ 67473 w 338917"/>
              <a:gd name="connsiteY27" fmla="*/ 177674 h 323441"/>
              <a:gd name="connsiteX28" fmla="*/ 70109 w 338917"/>
              <a:gd name="connsiteY28" fmla="*/ 161937 h 323441"/>
              <a:gd name="connsiteX29" fmla="*/ 93835 w 338917"/>
              <a:gd name="connsiteY29" fmla="*/ 106857 h 323441"/>
              <a:gd name="connsiteX30" fmla="*/ 78018 w 338917"/>
              <a:gd name="connsiteY30" fmla="*/ 106857 h 323441"/>
              <a:gd name="connsiteX31" fmla="*/ 71427 w 338917"/>
              <a:gd name="connsiteY31" fmla="*/ 150134 h 323441"/>
              <a:gd name="connsiteX32" fmla="*/ 58246 w 338917"/>
              <a:gd name="connsiteY32" fmla="*/ 159314 h 323441"/>
              <a:gd name="connsiteX33" fmla="*/ 49019 w 338917"/>
              <a:gd name="connsiteY33" fmla="*/ 146200 h 323441"/>
              <a:gd name="connsiteX34" fmla="*/ 55610 w 338917"/>
              <a:gd name="connsiteY34" fmla="*/ 93743 h 323441"/>
              <a:gd name="connsiteX35" fmla="*/ 67473 w 338917"/>
              <a:gd name="connsiteY35" fmla="*/ 84563 h 323441"/>
              <a:gd name="connsiteX36" fmla="*/ 118879 w 338917"/>
              <a:gd name="connsiteY36" fmla="*/ 83252 h 323441"/>
              <a:gd name="connsiteX37" fmla="*/ 243427 w 338917"/>
              <a:gd name="connsiteY37" fmla="*/ 54677 h 323441"/>
              <a:gd name="connsiteX38" fmla="*/ 263321 w 338917"/>
              <a:gd name="connsiteY38" fmla="*/ 61277 h 323441"/>
              <a:gd name="connsiteX39" fmla="*/ 276583 w 338917"/>
              <a:gd name="connsiteY39" fmla="*/ 91638 h 323441"/>
              <a:gd name="connsiteX40" fmla="*/ 281888 w 338917"/>
              <a:gd name="connsiteY40" fmla="*/ 104839 h 323441"/>
              <a:gd name="connsiteX41" fmla="*/ 321676 w 338917"/>
              <a:gd name="connsiteY41" fmla="*/ 81078 h 323441"/>
              <a:gd name="connsiteX42" fmla="*/ 337591 w 338917"/>
              <a:gd name="connsiteY42" fmla="*/ 85038 h 323441"/>
              <a:gd name="connsiteX43" fmla="*/ 333613 w 338917"/>
              <a:gd name="connsiteY43" fmla="*/ 102199 h 323441"/>
              <a:gd name="connsiteX44" fmla="*/ 280562 w 338917"/>
              <a:gd name="connsiteY44" fmla="*/ 132560 h 323441"/>
              <a:gd name="connsiteX45" fmla="*/ 263321 w 338917"/>
              <a:gd name="connsiteY45" fmla="*/ 125959 h 323441"/>
              <a:gd name="connsiteX46" fmla="*/ 261994 w 338917"/>
              <a:gd name="connsiteY46" fmla="*/ 123319 h 323441"/>
              <a:gd name="connsiteX47" fmla="*/ 244753 w 338917"/>
              <a:gd name="connsiteY47" fmla="*/ 164241 h 323441"/>
              <a:gd name="connsiteX48" fmla="*/ 269952 w 338917"/>
              <a:gd name="connsiteY48" fmla="*/ 186681 h 323441"/>
              <a:gd name="connsiteX49" fmla="*/ 275257 w 338917"/>
              <a:gd name="connsiteY49" fmla="*/ 201202 h 323441"/>
              <a:gd name="connsiteX50" fmla="*/ 259342 w 338917"/>
              <a:gd name="connsiteY50" fmla="*/ 284365 h 323441"/>
              <a:gd name="connsiteX51" fmla="*/ 242100 w 338917"/>
              <a:gd name="connsiteY51" fmla="*/ 296245 h 323441"/>
              <a:gd name="connsiteX52" fmla="*/ 230164 w 338917"/>
              <a:gd name="connsiteY52" fmla="*/ 279084 h 323441"/>
              <a:gd name="connsiteX53" fmla="*/ 244753 w 338917"/>
              <a:gd name="connsiteY53" fmla="*/ 203842 h 323441"/>
              <a:gd name="connsiteX54" fmla="*/ 215575 w 338917"/>
              <a:gd name="connsiteY54" fmla="*/ 177441 h 323441"/>
              <a:gd name="connsiteX55" fmla="*/ 207617 w 338917"/>
              <a:gd name="connsiteY55" fmla="*/ 217042 h 323441"/>
              <a:gd name="connsiteX56" fmla="*/ 189050 w 338917"/>
              <a:gd name="connsiteY56" fmla="*/ 227603 h 323441"/>
              <a:gd name="connsiteX57" fmla="*/ 161198 w 338917"/>
              <a:gd name="connsiteY57" fmla="*/ 219682 h 323441"/>
              <a:gd name="connsiteX58" fmla="*/ 153241 w 338917"/>
              <a:gd name="connsiteY58" fmla="*/ 206482 h 323441"/>
              <a:gd name="connsiteX59" fmla="*/ 130694 w 338917"/>
              <a:gd name="connsiteY59" fmla="*/ 185361 h 323441"/>
              <a:gd name="connsiteX60" fmla="*/ 141304 w 338917"/>
              <a:gd name="connsiteY60" fmla="*/ 182721 h 323441"/>
              <a:gd name="connsiteX61" fmla="*/ 181092 w 338917"/>
              <a:gd name="connsiteY61" fmla="*/ 194602 h 323441"/>
              <a:gd name="connsiteX62" fmla="*/ 190376 w 338917"/>
              <a:gd name="connsiteY62" fmla="*/ 152360 h 323441"/>
              <a:gd name="connsiteX63" fmla="*/ 215575 w 338917"/>
              <a:gd name="connsiteY63" fmla="*/ 136520 h 323441"/>
              <a:gd name="connsiteX64" fmla="*/ 222206 w 338917"/>
              <a:gd name="connsiteY64" fmla="*/ 107479 h 323441"/>
              <a:gd name="connsiteX65" fmla="*/ 210270 w 338917"/>
              <a:gd name="connsiteY65" fmla="*/ 96918 h 323441"/>
              <a:gd name="connsiteX66" fmla="*/ 218228 w 338917"/>
              <a:gd name="connsiteY66" fmla="*/ 79758 h 323441"/>
              <a:gd name="connsiteX67" fmla="*/ 200986 w 338917"/>
              <a:gd name="connsiteY67" fmla="*/ 79758 h 323441"/>
              <a:gd name="connsiteX68" fmla="*/ 198334 w 338917"/>
              <a:gd name="connsiteY68" fmla="*/ 96918 h 323441"/>
              <a:gd name="connsiteX69" fmla="*/ 191702 w 338917"/>
              <a:gd name="connsiteY69" fmla="*/ 99559 h 323441"/>
              <a:gd name="connsiteX70" fmla="*/ 173134 w 338917"/>
              <a:gd name="connsiteY70" fmla="*/ 110119 h 323441"/>
              <a:gd name="connsiteX71" fmla="*/ 178440 w 338917"/>
              <a:gd name="connsiteY71" fmla="*/ 66557 h 323441"/>
              <a:gd name="connsiteX72" fmla="*/ 190376 w 338917"/>
              <a:gd name="connsiteY72" fmla="*/ 55997 h 323441"/>
              <a:gd name="connsiteX73" fmla="*/ 243427 w 338917"/>
              <a:gd name="connsiteY73" fmla="*/ 54677 h 323441"/>
              <a:gd name="connsiteX74" fmla="*/ 160327 w 338917"/>
              <a:gd name="connsiteY74" fmla="*/ 28219 h 323441"/>
              <a:gd name="connsiteX75" fmla="*/ 174879 w 338917"/>
              <a:gd name="connsiteY75" fmla="*/ 65260 h 323441"/>
              <a:gd name="connsiteX76" fmla="*/ 137838 w 338917"/>
              <a:gd name="connsiteY76" fmla="*/ 79812 h 323441"/>
              <a:gd name="connsiteX77" fmla="*/ 123286 w 338917"/>
              <a:gd name="connsiteY77" fmla="*/ 42771 h 323441"/>
              <a:gd name="connsiteX78" fmla="*/ 160327 w 338917"/>
              <a:gd name="connsiteY78" fmla="*/ 28219 h 323441"/>
              <a:gd name="connsiteX79" fmla="*/ 261894 w 338917"/>
              <a:gd name="connsiteY79" fmla="*/ 1917 h 323441"/>
              <a:gd name="connsiteX80" fmla="*/ 283887 w 338917"/>
              <a:gd name="connsiteY80" fmla="*/ 2581 h 323441"/>
              <a:gd name="connsiteX81" fmla="*/ 297116 w 338917"/>
              <a:gd name="connsiteY81" fmla="*/ 39774 h 323441"/>
              <a:gd name="connsiteX82" fmla="*/ 261398 w 338917"/>
              <a:gd name="connsiteY82" fmla="*/ 54385 h 323441"/>
              <a:gd name="connsiteX83" fmla="*/ 246846 w 338917"/>
              <a:gd name="connsiteY83" fmla="*/ 17192 h 323441"/>
              <a:gd name="connsiteX84" fmla="*/ 261894 w 338917"/>
              <a:gd name="connsiteY84" fmla="*/ 1917 h 323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338917" h="323441">
                <a:moveTo>
                  <a:pt x="118879" y="83252"/>
                </a:moveTo>
                <a:cubicBezTo>
                  <a:pt x="122833" y="83252"/>
                  <a:pt x="128106" y="84563"/>
                  <a:pt x="129424" y="85875"/>
                </a:cubicBezTo>
                <a:cubicBezTo>
                  <a:pt x="129424" y="85875"/>
                  <a:pt x="138651" y="88498"/>
                  <a:pt x="139969" y="89809"/>
                </a:cubicBezTo>
                <a:cubicBezTo>
                  <a:pt x="150514" y="95055"/>
                  <a:pt x="155786" y="106857"/>
                  <a:pt x="153150" y="118660"/>
                </a:cubicBezTo>
                <a:cubicBezTo>
                  <a:pt x="153150" y="118660"/>
                  <a:pt x="153150" y="118660"/>
                  <a:pt x="157104" y="133086"/>
                </a:cubicBezTo>
                <a:cubicBezTo>
                  <a:pt x="157104" y="133086"/>
                  <a:pt x="157104" y="133086"/>
                  <a:pt x="196647" y="109480"/>
                </a:cubicBezTo>
                <a:cubicBezTo>
                  <a:pt x="203238" y="105546"/>
                  <a:pt x="209828" y="108169"/>
                  <a:pt x="212465" y="113415"/>
                </a:cubicBezTo>
                <a:cubicBezTo>
                  <a:pt x="216419" y="118660"/>
                  <a:pt x="215101" y="126529"/>
                  <a:pt x="208510" y="129151"/>
                </a:cubicBezTo>
                <a:cubicBezTo>
                  <a:pt x="208510" y="129151"/>
                  <a:pt x="208510" y="129151"/>
                  <a:pt x="157104" y="160625"/>
                </a:cubicBezTo>
                <a:cubicBezTo>
                  <a:pt x="150514" y="163248"/>
                  <a:pt x="142605" y="160625"/>
                  <a:pt x="139969" y="154068"/>
                </a:cubicBezTo>
                <a:cubicBezTo>
                  <a:pt x="139969" y="154068"/>
                  <a:pt x="139969" y="154068"/>
                  <a:pt x="138651" y="150134"/>
                </a:cubicBezTo>
                <a:cubicBezTo>
                  <a:pt x="138651" y="150134"/>
                  <a:pt x="138651" y="150134"/>
                  <a:pt x="133378" y="163248"/>
                </a:cubicBezTo>
                <a:cubicBezTo>
                  <a:pt x="133378" y="163248"/>
                  <a:pt x="133378" y="163248"/>
                  <a:pt x="125469" y="180297"/>
                </a:cubicBezTo>
                <a:cubicBezTo>
                  <a:pt x="125469" y="180297"/>
                  <a:pt x="125469" y="180297"/>
                  <a:pt x="120197" y="190788"/>
                </a:cubicBezTo>
                <a:lnTo>
                  <a:pt x="146559" y="214393"/>
                </a:lnTo>
                <a:cubicBezTo>
                  <a:pt x="150514" y="217016"/>
                  <a:pt x="151832" y="222262"/>
                  <a:pt x="150514" y="227507"/>
                </a:cubicBezTo>
                <a:cubicBezTo>
                  <a:pt x="150514" y="227507"/>
                  <a:pt x="150514" y="227507"/>
                  <a:pt x="134696" y="311438"/>
                </a:cubicBezTo>
                <a:cubicBezTo>
                  <a:pt x="133378" y="319306"/>
                  <a:pt x="126788" y="324552"/>
                  <a:pt x="118879" y="323241"/>
                </a:cubicBezTo>
                <a:cubicBezTo>
                  <a:pt x="110970" y="321929"/>
                  <a:pt x="105698" y="314061"/>
                  <a:pt x="107016" y="306192"/>
                </a:cubicBezTo>
                <a:cubicBezTo>
                  <a:pt x="107016" y="306192"/>
                  <a:pt x="107016" y="306192"/>
                  <a:pt x="121515" y="230130"/>
                </a:cubicBezTo>
                <a:cubicBezTo>
                  <a:pt x="121515" y="230130"/>
                  <a:pt x="121515" y="230130"/>
                  <a:pt x="91199" y="205213"/>
                </a:cubicBezTo>
                <a:cubicBezTo>
                  <a:pt x="88562" y="218328"/>
                  <a:pt x="89881" y="210459"/>
                  <a:pt x="83290" y="243244"/>
                </a:cubicBezTo>
                <a:cubicBezTo>
                  <a:pt x="81972" y="251113"/>
                  <a:pt x="72745" y="256359"/>
                  <a:pt x="64836" y="253736"/>
                </a:cubicBezTo>
                <a:cubicBezTo>
                  <a:pt x="64836" y="253736"/>
                  <a:pt x="64836" y="253736"/>
                  <a:pt x="10794" y="237999"/>
                </a:cubicBezTo>
                <a:cubicBezTo>
                  <a:pt x="2885" y="235376"/>
                  <a:pt x="-1069" y="227507"/>
                  <a:pt x="249" y="219639"/>
                </a:cubicBezTo>
                <a:cubicBezTo>
                  <a:pt x="2885" y="211771"/>
                  <a:pt x="10794" y="207836"/>
                  <a:pt x="18703" y="210459"/>
                </a:cubicBezTo>
                <a:cubicBezTo>
                  <a:pt x="18703" y="210459"/>
                  <a:pt x="18703" y="210459"/>
                  <a:pt x="58246" y="222262"/>
                </a:cubicBezTo>
                <a:cubicBezTo>
                  <a:pt x="58246" y="222262"/>
                  <a:pt x="58246" y="222262"/>
                  <a:pt x="67473" y="177674"/>
                </a:cubicBezTo>
                <a:cubicBezTo>
                  <a:pt x="67473" y="172428"/>
                  <a:pt x="67473" y="167182"/>
                  <a:pt x="70109" y="161937"/>
                </a:cubicBezTo>
                <a:cubicBezTo>
                  <a:pt x="70109" y="161937"/>
                  <a:pt x="70109" y="161937"/>
                  <a:pt x="93835" y="106857"/>
                </a:cubicBezTo>
                <a:cubicBezTo>
                  <a:pt x="93835" y="106857"/>
                  <a:pt x="93835" y="106857"/>
                  <a:pt x="78018" y="106857"/>
                </a:cubicBezTo>
                <a:cubicBezTo>
                  <a:pt x="78018" y="106857"/>
                  <a:pt x="78018" y="106857"/>
                  <a:pt x="71427" y="150134"/>
                </a:cubicBezTo>
                <a:cubicBezTo>
                  <a:pt x="71427" y="156691"/>
                  <a:pt x="64836" y="160625"/>
                  <a:pt x="58246" y="159314"/>
                </a:cubicBezTo>
                <a:cubicBezTo>
                  <a:pt x="51655" y="159314"/>
                  <a:pt x="47701" y="152757"/>
                  <a:pt x="49019" y="146200"/>
                </a:cubicBezTo>
                <a:cubicBezTo>
                  <a:pt x="49019" y="146200"/>
                  <a:pt x="49019" y="146200"/>
                  <a:pt x="55610" y="93743"/>
                </a:cubicBezTo>
                <a:cubicBezTo>
                  <a:pt x="55610" y="88498"/>
                  <a:pt x="60882" y="84563"/>
                  <a:pt x="67473" y="84563"/>
                </a:cubicBezTo>
                <a:cubicBezTo>
                  <a:pt x="67473" y="84563"/>
                  <a:pt x="67473" y="84563"/>
                  <a:pt x="118879" y="83252"/>
                </a:cubicBezTo>
                <a:close/>
                <a:moveTo>
                  <a:pt x="243427" y="54677"/>
                </a:moveTo>
                <a:cubicBezTo>
                  <a:pt x="248732" y="54677"/>
                  <a:pt x="258016" y="59957"/>
                  <a:pt x="263321" y="61277"/>
                </a:cubicBezTo>
                <a:cubicBezTo>
                  <a:pt x="273931" y="66557"/>
                  <a:pt x="280562" y="79758"/>
                  <a:pt x="276583" y="91638"/>
                </a:cubicBezTo>
                <a:cubicBezTo>
                  <a:pt x="276583" y="91638"/>
                  <a:pt x="276583" y="91638"/>
                  <a:pt x="281888" y="104839"/>
                </a:cubicBezTo>
                <a:cubicBezTo>
                  <a:pt x="281888" y="104839"/>
                  <a:pt x="281888" y="104839"/>
                  <a:pt x="321676" y="81078"/>
                </a:cubicBezTo>
                <a:cubicBezTo>
                  <a:pt x="326981" y="78438"/>
                  <a:pt x="333613" y="79758"/>
                  <a:pt x="337591" y="85038"/>
                </a:cubicBezTo>
                <a:cubicBezTo>
                  <a:pt x="340244" y="91638"/>
                  <a:pt x="338918" y="98238"/>
                  <a:pt x="333613" y="102199"/>
                </a:cubicBezTo>
                <a:cubicBezTo>
                  <a:pt x="333613" y="102199"/>
                  <a:pt x="333613" y="102199"/>
                  <a:pt x="280562" y="132560"/>
                </a:cubicBezTo>
                <a:cubicBezTo>
                  <a:pt x="275257" y="136520"/>
                  <a:pt x="265973" y="133880"/>
                  <a:pt x="263321" y="125959"/>
                </a:cubicBezTo>
                <a:cubicBezTo>
                  <a:pt x="263321" y="125959"/>
                  <a:pt x="263321" y="125959"/>
                  <a:pt x="261994" y="123319"/>
                </a:cubicBezTo>
                <a:cubicBezTo>
                  <a:pt x="261994" y="123319"/>
                  <a:pt x="261994" y="123319"/>
                  <a:pt x="244753" y="164241"/>
                </a:cubicBezTo>
                <a:cubicBezTo>
                  <a:pt x="244753" y="164241"/>
                  <a:pt x="244753" y="164241"/>
                  <a:pt x="269952" y="186681"/>
                </a:cubicBezTo>
                <a:cubicBezTo>
                  <a:pt x="273931" y="190642"/>
                  <a:pt x="275257" y="195922"/>
                  <a:pt x="275257" y="201202"/>
                </a:cubicBezTo>
                <a:cubicBezTo>
                  <a:pt x="275257" y="201202"/>
                  <a:pt x="275257" y="201202"/>
                  <a:pt x="259342" y="284365"/>
                </a:cubicBezTo>
                <a:cubicBezTo>
                  <a:pt x="258016" y="292285"/>
                  <a:pt x="250058" y="297565"/>
                  <a:pt x="242100" y="296245"/>
                </a:cubicBezTo>
                <a:cubicBezTo>
                  <a:pt x="234143" y="294925"/>
                  <a:pt x="228838" y="287005"/>
                  <a:pt x="230164" y="279084"/>
                </a:cubicBezTo>
                <a:cubicBezTo>
                  <a:pt x="230164" y="279084"/>
                  <a:pt x="230164" y="279084"/>
                  <a:pt x="244753" y="203842"/>
                </a:cubicBezTo>
                <a:cubicBezTo>
                  <a:pt x="244753" y="203842"/>
                  <a:pt x="244753" y="203842"/>
                  <a:pt x="215575" y="177441"/>
                </a:cubicBezTo>
                <a:cubicBezTo>
                  <a:pt x="215575" y="177441"/>
                  <a:pt x="215575" y="177441"/>
                  <a:pt x="207617" y="217042"/>
                </a:cubicBezTo>
                <a:cubicBezTo>
                  <a:pt x="204965" y="224963"/>
                  <a:pt x="197007" y="230243"/>
                  <a:pt x="189050" y="227603"/>
                </a:cubicBezTo>
                <a:cubicBezTo>
                  <a:pt x="189050" y="227603"/>
                  <a:pt x="189050" y="227603"/>
                  <a:pt x="161198" y="219682"/>
                </a:cubicBezTo>
                <a:cubicBezTo>
                  <a:pt x="159872" y="214402"/>
                  <a:pt x="157219" y="210442"/>
                  <a:pt x="153241" y="206482"/>
                </a:cubicBezTo>
                <a:cubicBezTo>
                  <a:pt x="153241" y="206482"/>
                  <a:pt x="153241" y="206482"/>
                  <a:pt x="130694" y="185361"/>
                </a:cubicBezTo>
                <a:cubicBezTo>
                  <a:pt x="133347" y="182721"/>
                  <a:pt x="137325" y="182721"/>
                  <a:pt x="141304" y="182721"/>
                </a:cubicBezTo>
                <a:cubicBezTo>
                  <a:pt x="141304" y="182721"/>
                  <a:pt x="141304" y="182721"/>
                  <a:pt x="181092" y="194602"/>
                </a:cubicBezTo>
                <a:cubicBezTo>
                  <a:pt x="181092" y="194602"/>
                  <a:pt x="181092" y="194602"/>
                  <a:pt x="190376" y="152360"/>
                </a:cubicBezTo>
                <a:cubicBezTo>
                  <a:pt x="193028" y="151040"/>
                  <a:pt x="212922" y="139160"/>
                  <a:pt x="215575" y="136520"/>
                </a:cubicBezTo>
                <a:cubicBezTo>
                  <a:pt x="226185" y="129920"/>
                  <a:pt x="228838" y="118039"/>
                  <a:pt x="222206" y="107479"/>
                </a:cubicBezTo>
                <a:cubicBezTo>
                  <a:pt x="219554" y="102199"/>
                  <a:pt x="215575" y="98238"/>
                  <a:pt x="210270" y="96918"/>
                </a:cubicBezTo>
                <a:cubicBezTo>
                  <a:pt x="210270" y="96918"/>
                  <a:pt x="210270" y="96918"/>
                  <a:pt x="218228" y="79758"/>
                </a:cubicBezTo>
                <a:cubicBezTo>
                  <a:pt x="218228" y="79758"/>
                  <a:pt x="218228" y="79758"/>
                  <a:pt x="200986" y="79758"/>
                </a:cubicBezTo>
                <a:cubicBezTo>
                  <a:pt x="200986" y="79758"/>
                  <a:pt x="200986" y="79758"/>
                  <a:pt x="198334" y="96918"/>
                </a:cubicBezTo>
                <a:cubicBezTo>
                  <a:pt x="195681" y="96918"/>
                  <a:pt x="194355" y="98238"/>
                  <a:pt x="191702" y="99559"/>
                </a:cubicBezTo>
                <a:cubicBezTo>
                  <a:pt x="191702" y="99559"/>
                  <a:pt x="191702" y="99559"/>
                  <a:pt x="173134" y="110119"/>
                </a:cubicBezTo>
                <a:cubicBezTo>
                  <a:pt x="173134" y="110119"/>
                  <a:pt x="173134" y="110119"/>
                  <a:pt x="178440" y="66557"/>
                </a:cubicBezTo>
                <a:cubicBezTo>
                  <a:pt x="179766" y="61277"/>
                  <a:pt x="183745" y="55997"/>
                  <a:pt x="190376" y="55997"/>
                </a:cubicBezTo>
                <a:cubicBezTo>
                  <a:pt x="190376" y="55997"/>
                  <a:pt x="190376" y="55997"/>
                  <a:pt x="243427" y="54677"/>
                </a:cubicBezTo>
                <a:close/>
                <a:moveTo>
                  <a:pt x="160327" y="28219"/>
                </a:moveTo>
                <a:cubicBezTo>
                  <a:pt x="174879" y="34833"/>
                  <a:pt x="181494" y="52031"/>
                  <a:pt x="174879" y="65260"/>
                </a:cubicBezTo>
                <a:cubicBezTo>
                  <a:pt x="169588" y="79812"/>
                  <a:pt x="152390" y="86427"/>
                  <a:pt x="137838" y="79812"/>
                </a:cubicBezTo>
                <a:cubicBezTo>
                  <a:pt x="124609" y="74521"/>
                  <a:pt x="117994" y="57323"/>
                  <a:pt x="123286" y="42771"/>
                </a:cubicBezTo>
                <a:cubicBezTo>
                  <a:pt x="129900" y="29542"/>
                  <a:pt x="147098" y="22927"/>
                  <a:pt x="160327" y="28219"/>
                </a:cubicBezTo>
                <a:close/>
                <a:moveTo>
                  <a:pt x="261894" y="1917"/>
                </a:moveTo>
                <a:cubicBezTo>
                  <a:pt x="268674" y="-740"/>
                  <a:pt x="276611" y="-740"/>
                  <a:pt x="283887" y="2581"/>
                </a:cubicBezTo>
                <a:cubicBezTo>
                  <a:pt x="297116" y="9222"/>
                  <a:pt x="303731" y="25162"/>
                  <a:pt x="297116" y="39774"/>
                </a:cubicBezTo>
                <a:cubicBezTo>
                  <a:pt x="291825" y="54385"/>
                  <a:pt x="274627" y="61027"/>
                  <a:pt x="261398" y="54385"/>
                </a:cubicBezTo>
                <a:cubicBezTo>
                  <a:pt x="246846" y="47744"/>
                  <a:pt x="240231" y="31804"/>
                  <a:pt x="246846" y="17192"/>
                </a:cubicBezTo>
                <a:cubicBezTo>
                  <a:pt x="249491" y="9886"/>
                  <a:pt x="255114" y="4573"/>
                  <a:pt x="261894" y="1917"/>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3" name="椭圆 3"/>
          <p:cNvSpPr/>
          <p:nvPr/>
        </p:nvSpPr>
        <p:spPr>
          <a:xfrm>
            <a:off x="3390082" y="2817736"/>
            <a:ext cx="746023" cy="647954"/>
          </a:xfrm>
          <a:custGeom>
            <a:avLst/>
            <a:gdLst>
              <a:gd name="connsiteX0" fmla="*/ 276225 w 338138"/>
              <a:gd name="connsiteY0" fmla="*/ 184150 h 293688"/>
              <a:gd name="connsiteX1" fmla="*/ 228600 w 338138"/>
              <a:gd name="connsiteY1" fmla="*/ 232569 h 293688"/>
              <a:gd name="connsiteX2" fmla="*/ 276225 w 338138"/>
              <a:gd name="connsiteY2" fmla="*/ 280988 h 293688"/>
              <a:gd name="connsiteX3" fmla="*/ 323850 w 338138"/>
              <a:gd name="connsiteY3" fmla="*/ 232569 h 293688"/>
              <a:gd name="connsiteX4" fmla="*/ 276225 w 338138"/>
              <a:gd name="connsiteY4" fmla="*/ 184150 h 293688"/>
              <a:gd name="connsiteX5" fmla="*/ 61912 w 338138"/>
              <a:gd name="connsiteY5" fmla="*/ 184150 h 293688"/>
              <a:gd name="connsiteX6" fmla="*/ 14287 w 338138"/>
              <a:gd name="connsiteY6" fmla="*/ 232569 h 293688"/>
              <a:gd name="connsiteX7" fmla="*/ 61912 w 338138"/>
              <a:gd name="connsiteY7" fmla="*/ 280988 h 293688"/>
              <a:gd name="connsiteX8" fmla="*/ 109537 w 338138"/>
              <a:gd name="connsiteY8" fmla="*/ 232569 h 293688"/>
              <a:gd name="connsiteX9" fmla="*/ 61912 w 338138"/>
              <a:gd name="connsiteY9" fmla="*/ 184150 h 293688"/>
              <a:gd name="connsiteX10" fmla="*/ 276225 w 338138"/>
              <a:gd name="connsiteY10" fmla="*/ 171450 h 293688"/>
              <a:gd name="connsiteX11" fmla="*/ 338138 w 338138"/>
              <a:gd name="connsiteY11" fmla="*/ 232569 h 293688"/>
              <a:gd name="connsiteX12" fmla="*/ 276225 w 338138"/>
              <a:gd name="connsiteY12" fmla="*/ 293688 h 293688"/>
              <a:gd name="connsiteX13" fmla="*/ 214312 w 338138"/>
              <a:gd name="connsiteY13" fmla="*/ 232569 h 293688"/>
              <a:gd name="connsiteX14" fmla="*/ 276225 w 338138"/>
              <a:gd name="connsiteY14" fmla="*/ 171450 h 293688"/>
              <a:gd name="connsiteX15" fmla="*/ 61913 w 338138"/>
              <a:gd name="connsiteY15" fmla="*/ 171450 h 293688"/>
              <a:gd name="connsiteX16" fmla="*/ 123826 w 338138"/>
              <a:gd name="connsiteY16" fmla="*/ 232569 h 293688"/>
              <a:gd name="connsiteX17" fmla="*/ 61913 w 338138"/>
              <a:gd name="connsiteY17" fmla="*/ 293688 h 293688"/>
              <a:gd name="connsiteX18" fmla="*/ 0 w 338138"/>
              <a:gd name="connsiteY18" fmla="*/ 232569 h 293688"/>
              <a:gd name="connsiteX19" fmla="*/ 61913 w 338138"/>
              <a:gd name="connsiteY19" fmla="*/ 171450 h 293688"/>
              <a:gd name="connsiteX20" fmla="*/ 183976 w 338138"/>
              <a:gd name="connsiteY20" fmla="*/ 71173 h 293688"/>
              <a:gd name="connsiteX21" fmla="*/ 189235 w 338138"/>
              <a:gd name="connsiteY21" fmla="*/ 72496 h 293688"/>
              <a:gd name="connsiteX22" fmla="*/ 191864 w 338138"/>
              <a:gd name="connsiteY22" fmla="*/ 73819 h 293688"/>
              <a:gd name="connsiteX23" fmla="*/ 199752 w 338138"/>
              <a:gd name="connsiteY23" fmla="*/ 81756 h 293688"/>
              <a:gd name="connsiteX24" fmla="*/ 232618 w 338138"/>
              <a:gd name="connsiteY24" fmla="*/ 110860 h 293688"/>
              <a:gd name="connsiteX25" fmla="*/ 272058 w 338138"/>
              <a:gd name="connsiteY25" fmla="*/ 110860 h 293688"/>
              <a:gd name="connsiteX26" fmla="*/ 282575 w 338138"/>
              <a:gd name="connsiteY26" fmla="*/ 122767 h 293688"/>
              <a:gd name="connsiteX27" fmla="*/ 272058 w 338138"/>
              <a:gd name="connsiteY27" fmla="*/ 134673 h 293688"/>
              <a:gd name="connsiteX28" fmla="*/ 227360 w 338138"/>
              <a:gd name="connsiteY28" fmla="*/ 134673 h 293688"/>
              <a:gd name="connsiteX29" fmla="*/ 220787 w 338138"/>
              <a:gd name="connsiteY29" fmla="*/ 130704 h 293688"/>
              <a:gd name="connsiteX30" fmla="*/ 197123 w 338138"/>
              <a:gd name="connsiteY30" fmla="*/ 109537 h 293688"/>
              <a:gd name="connsiteX31" fmla="*/ 158998 w 338138"/>
              <a:gd name="connsiteY31" fmla="*/ 180975 h 293688"/>
              <a:gd name="connsiteX32" fmla="*/ 157684 w 338138"/>
              <a:gd name="connsiteY32" fmla="*/ 182298 h 293688"/>
              <a:gd name="connsiteX33" fmla="*/ 198438 w 338138"/>
              <a:gd name="connsiteY33" fmla="*/ 208757 h 293688"/>
              <a:gd name="connsiteX34" fmla="*/ 203696 w 338138"/>
              <a:gd name="connsiteY34" fmla="*/ 216694 h 293688"/>
              <a:gd name="connsiteX35" fmla="*/ 201067 w 338138"/>
              <a:gd name="connsiteY35" fmla="*/ 224632 h 293688"/>
              <a:gd name="connsiteX36" fmla="*/ 164257 w 338138"/>
              <a:gd name="connsiteY36" fmla="*/ 278872 h 293688"/>
              <a:gd name="connsiteX37" fmla="*/ 155054 w 338138"/>
              <a:gd name="connsiteY37" fmla="*/ 284163 h 293688"/>
              <a:gd name="connsiteX38" fmla="*/ 148481 w 338138"/>
              <a:gd name="connsiteY38" fmla="*/ 281517 h 293688"/>
              <a:gd name="connsiteX39" fmla="*/ 145852 w 338138"/>
              <a:gd name="connsiteY39" fmla="*/ 266965 h 293688"/>
              <a:gd name="connsiteX40" fmla="*/ 176089 w 338138"/>
              <a:gd name="connsiteY40" fmla="*/ 221986 h 293688"/>
              <a:gd name="connsiteX41" fmla="*/ 128761 w 338138"/>
              <a:gd name="connsiteY41" fmla="*/ 190236 h 293688"/>
              <a:gd name="connsiteX42" fmla="*/ 127447 w 338138"/>
              <a:gd name="connsiteY42" fmla="*/ 188913 h 293688"/>
              <a:gd name="connsiteX43" fmla="*/ 119559 w 338138"/>
              <a:gd name="connsiteY43" fmla="*/ 159808 h 293688"/>
              <a:gd name="connsiteX44" fmla="*/ 161627 w 338138"/>
              <a:gd name="connsiteY44" fmla="*/ 83079 h 293688"/>
              <a:gd name="connsiteX45" fmla="*/ 183976 w 338138"/>
              <a:gd name="connsiteY45" fmla="*/ 71173 h 293688"/>
              <a:gd name="connsiteX46" fmla="*/ 207962 w 338138"/>
              <a:gd name="connsiteY46" fmla="*/ 0 h 293688"/>
              <a:gd name="connsiteX47" fmla="*/ 239712 w 338138"/>
              <a:gd name="connsiteY47" fmla="*/ 30957 h 293688"/>
              <a:gd name="connsiteX48" fmla="*/ 207962 w 338138"/>
              <a:gd name="connsiteY48" fmla="*/ 61914 h 293688"/>
              <a:gd name="connsiteX49" fmla="*/ 176212 w 338138"/>
              <a:gd name="connsiteY49" fmla="*/ 30957 h 293688"/>
              <a:gd name="connsiteX50" fmla="*/ 207962 w 338138"/>
              <a:gd name="connsiteY50" fmla="*/ 0 h 293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38138" h="293688">
                <a:moveTo>
                  <a:pt x="276225" y="184150"/>
                </a:moveTo>
                <a:cubicBezTo>
                  <a:pt x="249922" y="184150"/>
                  <a:pt x="228600" y="205828"/>
                  <a:pt x="228600" y="232569"/>
                </a:cubicBezTo>
                <a:cubicBezTo>
                  <a:pt x="228600" y="259310"/>
                  <a:pt x="249922" y="280988"/>
                  <a:pt x="276225" y="280988"/>
                </a:cubicBezTo>
                <a:cubicBezTo>
                  <a:pt x="302528" y="280988"/>
                  <a:pt x="323850" y="259310"/>
                  <a:pt x="323850" y="232569"/>
                </a:cubicBezTo>
                <a:cubicBezTo>
                  <a:pt x="323850" y="205828"/>
                  <a:pt x="302528" y="184150"/>
                  <a:pt x="276225" y="184150"/>
                </a:cubicBezTo>
                <a:close/>
                <a:moveTo>
                  <a:pt x="61912" y="184150"/>
                </a:moveTo>
                <a:cubicBezTo>
                  <a:pt x="35609" y="184150"/>
                  <a:pt x="14287" y="205828"/>
                  <a:pt x="14287" y="232569"/>
                </a:cubicBezTo>
                <a:cubicBezTo>
                  <a:pt x="14287" y="259310"/>
                  <a:pt x="35609" y="280988"/>
                  <a:pt x="61912" y="280988"/>
                </a:cubicBezTo>
                <a:cubicBezTo>
                  <a:pt x="88215" y="280988"/>
                  <a:pt x="109537" y="259310"/>
                  <a:pt x="109537" y="232569"/>
                </a:cubicBezTo>
                <a:cubicBezTo>
                  <a:pt x="109537" y="205828"/>
                  <a:pt x="88215" y="184150"/>
                  <a:pt x="61912" y="184150"/>
                </a:cubicBezTo>
                <a:close/>
                <a:moveTo>
                  <a:pt x="276225" y="171450"/>
                </a:moveTo>
                <a:cubicBezTo>
                  <a:pt x="310419" y="171450"/>
                  <a:pt x="338138" y="198814"/>
                  <a:pt x="338138" y="232569"/>
                </a:cubicBezTo>
                <a:cubicBezTo>
                  <a:pt x="338138" y="266324"/>
                  <a:pt x="310419" y="293688"/>
                  <a:pt x="276225" y="293688"/>
                </a:cubicBezTo>
                <a:cubicBezTo>
                  <a:pt x="242031" y="293688"/>
                  <a:pt x="214312" y="266324"/>
                  <a:pt x="214312" y="232569"/>
                </a:cubicBezTo>
                <a:cubicBezTo>
                  <a:pt x="214312" y="198814"/>
                  <a:pt x="242031" y="171450"/>
                  <a:pt x="276225" y="171450"/>
                </a:cubicBezTo>
                <a:close/>
                <a:moveTo>
                  <a:pt x="61913" y="171450"/>
                </a:moveTo>
                <a:cubicBezTo>
                  <a:pt x="96107" y="171450"/>
                  <a:pt x="123826" y="198814"/>
                  <a:pt x="123826" y="232569"/>
                </a:cubicBezTo>
                <a:cubicBezTo>
                  <a:pt x="123826" y="266324"/>
                  <a:pt x="96107" y="293688"/>
                  <a:pt x="61913" y="293688"/>
                </a:cubicBezTo>
                <a:cubicBezTo>
                  <a:pt x="27719" y="293688"/>
                  <a:pt x="0" y="266324"/>
                  <a:pt x="0" y="232569"/>
                </a:cubicBezTo>
                <a:cubicBezTo>
                  <a:pt x="0" y="198814"/>
                  <a:pt x="27719" y="171450"/>
                  <a:pt x="61913" y="171450"/>
                </a:cubicBezTo>
                <a:close/>
                <a:moveTo>
                  <a:pt x="183976" y="71173"/>
                </a:moveTo>
                <a:cubicBezTo>
                  <a:pt x="186606" y="71173"/>
                  <a:pt x="187920" y="71173"/>
                  <a:pt x="189235" y="72496"/>
                </a:cubicBezTo>
                <a:cubicBezTo>
                  <a:pt x="190550" y="72496"/>
                  <a:pt x="190550" y="72496"/>
                  <a:pt x="191864" y="73819"/>
                </a:cubicBezTo>
                <a:cubicBezTo>
                  <a:pt x="194494" y="75141"/>
                  <a:pt x="198438" y="77787"/>
                  <a:pt x="199752" y="81756"/>
                </a:cubicBezTo>
                <a:cubicBezTo>
                  <a:pt x="232618" y="110860"/>
                  <a:pt x="232618" y="110860"/>
                  <a:pt x="232618" y="110860"/>
                </a:cubicBezTo>
                <a:cubicBezTo>
                  <a:pt x="272058" y="110860"/>
                  <a:pt x="272058" y="110860"/>
                  <a:pt x="272058" y="110860"/>
                </a:cubicBezTo>
                <a:cubicBezTo>
                  <a:pt x="278631" y="110860"/>
                  <a:pt x="282575" y="116152"/>
                  <a:pt x="282575" y="122767"/>
                </a:cubicBezTo>
                <a:cubicBezTo>
                  <a:pt x="282575" y="129381"/>
                  <a:pt x="278631" y="134673"/>
                  <a:pt x="272058" y="134673"/>
                </a:cubicBezTo>
                <a:cubicBezTo>
                  <a:pt x="227360" y="134673"/>
                  <a:pt x="227360" y="134673"/>
                  <a:pt x="227360" y="134673"/>
                </a:cubicBezTo>
                <a:cubicBezTo>
                  <a:pt x="224731" y="134673"/>
                  <a:pt x="222101" y="133350"/>
                  <a:pt x="220787" y="130704"/>
                </a:cubicBezTo>
                <a:cubicBezTo>
                  <a:pt x="197123" y="109537"/>
                  <a:pt x="197123" y="109537"/>
                  <a:pt x="197123" y="109537"/>
                </a:cubicBezTo>
                <a:cubicBezTo>
                  <a:pt x="158998" y="180975"/>
                  <a:pt x="158998" y="180975"/>
                  <a:pt x="158998" y="180975"/>
                </a:cubicBezTo>
                <a:cubicBezTo>
                  <a:pt x="158998" y="182298"/>
                  <a:pt x="158998" y="182298"/>
                  <a:pt x="157684" y="182298"/>
                </a:cubicBezTo>
                <a:cubicBezTo>
                  <a:pt x="198438" y="208757"/>
                  <a:pt x="198438" y="208757"/>
                  <a:pt x="198438" y="208757"/>
                </a:cubicBezTo>
                <a:cubicBezTo>
                  <a:pt x="201067" y="211403"/>
                  <a:pt x="202382" y="214048"/>
                  <a:pt x="203696" y="216694"/>
                </a:cubicBezTo>
                <a:cubicBezTo>
                  <a:pt x="203696" y="219340"/>
                  <a:pt x="203696" y="221986"/>
                  <a:pt x="201067" y="224632"/>
                </a:cubicBezTo>
                <a:cubicBezTo>
                  <a:pt x="164257" y="278872"/>
                  <a:pt x="164257" y="278872"/>
                  <a:pt x="164257" y="278872"/>
                </a:cubicBezTo>
                <a:cubicBezTo>
                  <a:pt x="161627" y="282840"/>
                  <a:pt x="157684" y="284163"/>
                  <a:pt x="155054" y="284163"/>
                </a:cubicBezTo>
                <a:cubicBezTo>
                  <a:pt x="152425" y="284163"/>
                  <a:pt x="149796" y="282840"/>
                  <a:pt x="148481" y="281517"/>
                </a:cubicBezTo>
                <a:cubicBezTo>
                  <a:pt x="143222" y="278872"/>
                  <a:pt x="141908" y="270934"/>
                  <a:pt x="145852" y="266965"/>
                </a:cubicBezTo>
                <a:cubicBezTo>
                  <a:pt x="176089" y="221986"/>
                  <a:pt x="176089" y="221986"/>
                  <a:pt x="176089" y="221986"/>
                </a:cubicBezTo>
                <a:cubicBezTo>
                  <a:pt x="128761" y="190236"/>
                  <a:pt x="128761" y="190236"/>
                  <a:pt x="128761" y="190236"/>
                </a:cubicBezTo>
                <a:cubicBezTo>
                  <a:pt x="127447" y="190236"/>
                  <a:pt x="127447" y="188913"/>
                  <a:pt x="127447" y="188913"/>
                </a:cubicBezTo>
                <a:cubicBezTo>
                  <a:pt x="118244" y="182298"/>
                  <a:pt x="114300" y="170392"/>
                  <a:pt x="119559" y="159808"/>
                </a:cubicBezTo>
                <a:cubicBezTo>
                  <a:pt x="161627" y="83079"/>
                  <a:pt x="161627" y="83079"/>
                  <a:pt x="161627" y="83079"/>
                </a:cubicBezTo>
                <a:cubicBezTo>
                  <a:pt x="165571" y="73819"/>
                  <a:pt x="174774" y="69850"/>
                  <a:pt x="183976" y="71173"/>
                </a:cubicBezTo>
                <a:close/>
                <a:moveTo>
                  <a:pt x="207962" y="0"/>
                </a:moveTo>
                <a:cubicBezTo>
                  <a:pt x="225497" y="0"/>
                  <a:pt x="239712" y="13860"/>
                  <a:pt x="239712" y="30957"/>
                </a:cubicBezTo>
                <a:cubicBezTo>
                  <a:pt x="239712" y="48054"/>
                  <a:pt x="225497" y="61914"/>
                  <a:pt x="207962" y="61914"/>
                </a:cubicBezTo>
                <a:cubicBezTo>
                  <a:pt x="190427" y="61914"/>
                  <a:pt x="176212" y="48054"/>
                  <a:pt x="176212" y="30957"/>
                </a:cubicBezTo>
                <a:cubicBezTo>
                  <a:pt x="176212" y="13860"/>
                  <a:pt x="190427" y="0"/>
                  <a:pt x="207962"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4" name="椭圆 4"/>
          <p:cNvSpPr/>
          <p:nvPr/>
        </p:nvSpPr>
        <p:spPr>
          <a:xfrm>
            <a:off x="3478725" y="4511776"/>
            <a:ext cx="568737" cy="746023"/>
          </a:xfrm>
          <a:custGeom>
            <a:avLst/>
            <a:gdLst>
              <a:gd name="connsiteX0" fmla="*/ 32544 w 256064"/>
              <a:gd name="connsiteY0" fmla="*/ 195262 h 335884"/>
              <a:gd name="connsiteX1" fmla="*/ 65088 w 256064"/>
              <a:gd name="connsiteY1" fmla="*/ 227806 h 335884"/>
              <a:gd name="connsiteX2" fmla="*/ 32544 w 256064"/>
              <a:gd name="connsiteY2" fmla="*/ 260350 h 335884"/>
              <a:gd name="connsiteX3" fmla="*/ 0 w 256064"/>
              <a:gd name="connsiteY3" fmla="*/ 227806 h 335884"/>
              <a:gd name="connsiteX4" fmla="*/ 32544 w 256064"/>
              <a:gd name="connsiteY4" fmla="*/ 195262 h 335884"/>
              <a:gd name="connsiteX5" fmla="*/ 133615 w 256064"/>
              <a:gd name="connsiteY5" fmla="*/ 72471 h 335884"/>
              <a:gd name="connsiteX6" fmla="*/ 164042 w 256064"/>
              <a:gd name="connsiteY6" fmla="*/ 81644 h 335884"/>
              <a:gd name="connsiteX7" fmla="*/ 255323 w 256064"/>
              <a:gd name="connsiteY7" fmla="*/ 161580 h 335884"/>
              <a:gd name="connsiteX8" fmla="*/ 216959 w 256064"/>
              <a:gd name="connsiteY8" fmla="*/ 173374 h 335884"/>
              <a:gd name="connsiteX9" fmla="*/ 183886 w 256064"/>
              <a:gd name="connsiteY9" fmla="*/ 130130 h 335884"/>
              <a:gd name="connsiteX10" fmla="*/ 199761 w 256064"/>
              <a:gd name="connsiteY10" fmla="*/ 186479 h 335884"/>
              <a:gd name="connsiteX11" fmla="*/ 198438 w 256064"/>
              <a:gd name="connsiteY11" fmla="*/ 185168 h 335884"/>
              <a:gd name="connsiteX12" fmla="*/ 202407 w 256064"/>
              <a:gd name="connsiteY12" fmla="*/ 202205 h 335884"/>
              <a:gd name="connsiteX13" fmla="*/ 175948 w 256064"/>
              <a:gd name="connsiteY13" fmla="*/ 259864 h 335884"/>
              <a:gd name="connsiteX14" fmla="*/ 235480 w 256064"/>
              <a:gd name="connsiteY14" fmla="*/ 297867 h 335884"/>
              <a:gd name="connsiteX15" fmla="*/ 214313 w 256064"/>
              <a:gd name="connsiteY15" fmla="*/ 331938 h 335884"/>
              <a:gd name="connsiteX16" fmla="*/ 136261 w 256064"/>
              <a:gd name="connsiteY16" fmla="*/ 283452 h 335884"/>
              <a:gd name="connsiteX17" fmla="*/ 129646 w 256064"/>
              <a:gd name="connsiteY17" fmla="*/ 255933 h 335884"/>
              <a:gd name="connsiteX18" fmla="*/ 152136 w 256064"/>
              <a:gd name="connsiteY18" fmla="*/ 216619 h 335884"/>
              <a:gd name="connsiteX19" fmla="*/ 124355 w 256064"/>
              <a:gd name="connsiteY19" fmla="*/ 249380 h 335884"/>
              <a:gd name="connsiteX20" fmla="*/ 123032 w 256064"/>
              <a:gd name="connsiteY20" fmla="*/ 250691 h 335884"/>
              <a:gd name="connsiteX21" fmla="*/ 119063 w 256064"/>
              <a:gd name="connsiteY21" fmla="*/ 269037 h 335884"/>
              <a:gd name="connsiteX22" fmla="*/ 124355 w 256064"/>
              <a:gd name="connsiteY22" fmla="*/ 279520 h 335884"/>
              <a:gd name="connsiteX23" fmla="*/ 95251 w 256064"/>
              <a:gd name="connsiteY23" fmla="*/ 322765 h 335884"/>
              <a:gd name="connsiteX24" fmla="*/ 60855 w 256064"/>
              <a:gd name="connsiteY24" fmla="*/ 303108 h 335884"/>
              <a:gd name="connsiteX25" fmla="*/ 133615 w 256064"/>
              <a:gd name="connsiteY25" fmla="*/ 185168 h 335884"/>
              <a:gd name="connsiteX26" fmla="*/ 124355 w 256064"/>
              <a:gd name="connsiteY26" fmla="*/ 152407 h 335884"/>
              <a:gd name="connsiteX27" fmla="*/ 67469 w 256064"/>
              <a:gd name="connsiteY27" fmla="*/ 189100 h 335884"/>
              <a:gd name="connsiteX28" fmla="*/ 46303 w 256064"/>
              <a:gd name="connsiteY28" fmla="*/ 153718 h 335884"/>
              <a:gd name="connsiteX29" fmla="*/ 111126 w 256064"/>
              <a:gd name="connsiteY29" fmla="*/ 111784 h 335884"/>
              <a:gd name="connsiteX30" fmla="*/ 111126 w 256064"/>
              <a:gd name="connsiteY30" fmla="*/ 110473 h 335884"/>
              <a:gd name="connsiteX31" fmla="*/ 133615 w 256064"/>
              <a:gd name="connsiteY31" fmla="*/ 72471 h 335884"/>
              <a:gd name="connsiteX32" fmla="*/ 142082 w 256064"/>
              <a:gd name="connsiteY32" fmla="*/ 0 h 335884"/>
              <a:gd name="connsiteX33" fmla="*/ 176214 w 256064"/>
              <a:gd name="connsiteY33" fmla="*/ 33338 h 335884"/>
              <a:gd name="connsiteX34" fmla="*/ 142082 w 256064"/>
              <a:gd name="connsiteY34" fmla="*/ 66676 h 335884"/>
              <a:gd name="connsiteX35" fmla="*/ 107950 w 256064"/>
              <a:gd name="connsiteY35" fmla="*/ 33338 h 335884"/>
              <a:gd name="connsiteX36" fmla="*/ 142082 w 256064"/>
              <a:gd name="connsiteY36" fmla="*/ 0 h 3358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56064" h="335884">
                <a:moveTo>
                  <a:pt x="32544" y="195262"/>
                </a:moveTo>
                <a:cubicBezTo>
                  <a:pt x="50518" y="195262"/>
                  <a:pt x="65088" y="209832"/>
                  <a:pt x="65088" y="227806"/>
                </a:cubicBezTo>
                <a:cubicBezTo>
                  <a:pt x="65088" y="245780"/>
                  <a:pt x="50518" y="260350"/>
                  <a:pt x="32544" y="260350"/>
                </a:cubicBezTo>
                <a:cubicBezTo>
                  <a:pt x="14570" y="260350"/>
                  <a:pt x="0" y="245780"/>
                  <a:pt x="0" y="227806"/>
                </a:cubicBezTo>
                <a:cubicBezTo>
                  <a:pt x="0" y="209832"/>
                  <a:pt x="14570" y="195262"/>
                  <a:pt x="32544" y="195262"/>
                </a:cubicBezTo>
                <a:close/>
                <a:moveTo>
                  <a:pt x="133615" y="72471"/>
                </a:moveTo>
                <a:cubicBezTo>
                  <a:pt x="145521" y="69850"/>
                  <a:pt x="156105" y="73781"/>
                  <a:pt x="164042" y="81644"/>
                </a:cubicBezTo>
                <a:cubicBezTo>
                  <a:pt x="209021" y="89506"/>
                  <a:pt x="244740" y="115715"/>
                  <a:pt x="255323" y="161580"/>
                </a:cubicBezTo>
                <a:cubicBezTo>
                  <a:pt x="261938" y="187789"/>
                  <a:pt x="222251" y="198273"/>
                  <a:pt x="216959" y="173374"/>
                </a:cubicBezTo>
                <a:cubicBezTo>
                  <a:pt x="211667" y="152407"/>
                  <a:pt x="199761" y="137993"/>
                  <a:pt x="183886" y="130130"/>
                </a:cubicBezTo>
                <a:cubicBezTo>
                  <a:pt x="190501" y="149787"/>
                  <a:pt x="195792" y="169443"/>
                  <a:pt x="199761" y="186479"/>
                </a:cubicBezTo>
                <a:cubicBezTo>
                  <a:pt x="198438" y="185168"/>
                  <a:pt x="198438" y="185168"/>
                  <a:pt x="198438" y="185168"/>
                </a:cubicBezTo>
                <a:cubicBezTo>
                  <a:pt x="202407" y="190410"/>
                  <a:pt x="203730" y="195652"/>
                  <a:pt x="202407" y="202205"/>
                </a:cubicBezTo>
                <a:cubicBezTo>
                  <a:pt x="197115" y="221861"/>
                  <a:pt x="186532" y="241518"/>
                  <a:pt x="175948" y="259864"/>
                </a:cubicBezTo>
                <a:cubicBezTo>
                  <a:pt x="195792" y="271658"/>
                  <a:pt x="215636" y="283452"/>
                  <a:pt x="235480" y="297867"/>
                </a:cubicBezTo>
                <a:cubicBezTo>
                  <a:pt x="256646" y="312281"/>
                  <a:pt x="235480" y="347663"/>
                  <a:pt x="214313" y="331938"/>
                </a:cubicBezTo>
                <a:cubicBezTo>
                  <a:pt x="189178" y="314902"/>
                  <a:pt x="162719" y="299177"/>
                  <a:pt x="136261" y="283452"/>
                </a:cubicBezTo>
                <a:cubicBezTo>
                  <a:pt x="127001" y="278210"/>
                  <a:pt x="123032" y="265106"/>
                  <a:pt x="129646" y="255933"/>
                </a:cubicBezTo>
                <a:cubicBezTo>
                  <a:pt x="137584" y="242828"/>
                  <a:pt x="145521" y="231034"/>
                  <a:pt x="152136" y="216619"/>
                </a:cubicBezTo>
                <a:cubicBezTo>
                  <a:pt x="144198" y="227103"/>
                  <a:pt x="132292" y="236276"/>
                  <a:pt x="124355" y="249380"/>
                </a:cubicBezTo>
                <a:cubicBezTo>
                  <a:pt x="124355" y="249380"/>
                  <a:pt x="124355" y="249380"/>
                  <a:pt x="123032" y="250691"/>
                </a:cubicBezTo>
                <a:cubicBezTo>
                  <a:pt x="119063" y="255933"/>
                  <a:pt x="117740" y="262485"/>
                  <a:pt x="119063" y="269037"/>
                </a:cubicBezTo>
                <a:cubicBezTo>
                  <a:pt x="120386" y="272968"/>
                  <a:pt x="121709" y="276900"/>
                  <a:pt x="124355" y="279520"/>
                </a:cubicBezTo>
                <a:cubicBezTo>
                  <a:pt x="115094" y="293935"/>
                  <a:pt x="105834" y="308350"/>
                  <a:pt x="95251" y="322765"/>
                </a:cubicBezTo>
                <a:cubicBezTo>
                  <a:pt x="80698" y="345042"/>
                  <a:pt x="44980" y="324075"/>
                  <a:pt x="60855" y="303108"/>
                </a:cubicBezTo>
                <a:cubicBezTo>
                  <a:pt x="85990" y="265106"/>
                  <a:pt x="111126" y="225792"/>
                  <a:pt x="133615" y="185168"/>
                </a:cubicBezTo>
                <a:cubicBezTo>
                  <a:pt x="130969" y="174685"/>
                  <a:pt x="128323" y="162891"/>
                  <a:pt x="124355" y="152407"/>
                </a:cubicBezTo>
                <a:cubicBezTo>
                  <a:pt x="107157" y="166822"/>
                  <a:pt x="87313" y="178616"/>
                  <a:pt x="67469" y="189100"/>
                </a:cubicBezTo>
                <a:cubicBezTo>
                  <a:pt x="43657" y="200894"/>
                  <a:pt x="23813" y="165512"/>
                  <a:pt x="46303" y="153718"/>
                </a:cubicBezTo>
                <a:cubicBezTo>
                  <a:pt x="70115" y="141924"/>
                  <a:pt x="91282" y="127509"/>
                  <a:pt x="111126" y="111784"/>
                </a:cubicBezTo>
                <a:cubicBezTo>
                  <a:pt x="111126" y="111784"/>
                  <a:pt x="111126" y="111784"/>
                  <a:pt x="111126" y="110473"/>
                </a:cubicBezTo>
                <a:cubicBezTo>
                  <a:pt x="104511" y="94748"/>
                  <a:pt x="117740" y="76402"/>
                  <a:pt x="133615" y="72471"/>
                </a:cubicBezTo>
                <a:close/>
                <a:moveTo>
                  <a:pt x="142082" y="0"/>
                </a:moveTo>
                <a:cubicBezTo>
                  <a:pt x="160933" y="0"/>
                  <a:pt x="176214" y="14926"/>
                  <a:pt x="176214" y="33338"/>
                </a:cubicBezTo>
                <a:cubicBezTo>
                  <a:pt x="176214" y="51750"/>
                  <a:pt x="160933" y="66676"/>
                  <a:pt x="142082" y="66676"/>
                </a:cubicBezTo>
                <a:cubicBezTo>
                  <a:pt x="123231" y="66676"/>
                  <a:pt x="107950" y="51750"/>
                  <a:pt x="107950" y="33338"/>
                </a:cubicBezTo>
                <a:cubicBezTo>
                  <a:pt x="107950" y="14926"/>
                  <a:pt x="123231" y="0"/>
                  <a:pt x="142082"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9" name="椭圆 5"/>
          <p:cNvSpPr/>
          <p:nvPr/>
        </p:nvSpPr>
        <p:spPr>
          <a:xfrm>
            <a:off x="7216470" y="1032260"/>
            <a:ext cx="746023" cy="732754"/>
          </a:xfrm>
          <a:custGeom>
            <a:avLst/>
            <a:gdLst>
              <a:gd name="connsiteX0" fmla="*/ 245129 w 331331"/>
              <a:gd name="connsiteY0" fmla="*/ 77499 h 325438"/>
              <a:gd name="connsiteX1" fmla="*/ 230577 w 331331"/>
              <a:gd name="connsiteY1" fmla="*/ 80097 h 325438"/>
              <a:gd name="connsiteX2" fmla="*/ 221316 w 331331"/>
              <a:gd name="connsiteY2" fmla="*/ 89189 h 325438"/>
              <a:gd name="connsiteX3" fmla="*/ 221316 w 331331"/>
              <a:gd name="connsiteY3" fmla="*/ 90488 h 325438"/>
              <a:gd name="connsiteX4" fmla="*/ 223962 w 331331"/>
              <a:gd name="connsiteY4" fmla="*/ 87890 h 325438"/>
              <a:gd name="connsiteX5" fmla="*/ 234546 w 331331"/>
              <a:gd name="connsiteY5" fmla="*/ 86591 h 325438"/>
              <a:gd name="connsiteX6" fmla="*/ 164167 w 331331"/>
              <a:gd name="connsiteY6" fmla="*/ 61913 h 325438"/>
              <a:gd name="connsiteX7" fmla="*/ 165756 w 331331"/>
              <a:gd name="connsiteY7" fmla="*/ 62707 h 325438"/>
              <a:gd name="connsiteX8" fmla="*/ 164167 w 331331"/>
              <a:gd name="connsiteY8" fmla="*/ 63501 h 325438"/>
              <a:gd name="connsiteX9" fmla="*/ 162579 w 331331"/>
              <a:gd name="connsiteY9" fmla="*/ 62707 h 325438"/>
              <a:gd name="connsiteX10" fmla="*/ 164167 w 331331"/>
              <a:gd name="connsiteY10" fmla="*/ 61913 h 325438"/>
              <a:gd name="connsiteX11" fmla="*/ 146704 w 331331"/>
              <a:gd name="connsiteY11" fmla="*/ 58738 h 325438"/>
              <a:gd name="connsiteX12" fmla="*/ 155965 w 331331"/>
              <a:gd name="connsiteY12" fmla="*/ 61560 h 325438"/>
              <a:gd name="connsiteX13" fmla="*/ 162579 w 331331"/>
              <a:gd name="connsiteY13" fmla="*/ 67205 h 325438"/>
              <a:gd name="connsiteX14" fmla="*/ 157288 w 331331"/>
              <a:gd name="connsiteY14" fmla="*/ 71438 h 325438"/>
              <a:gd name="connsiteX15" fmla="*/ 146704 w 331331"/>
              <a:gd name="connsiteY15" fmla="*/ 58738 h 325438"/>
              <a:gd name="connsiteX16" fmla="*/ 168929 w 331331"/>
              <a:gd name="connsiteY16" fmla="*/ 50800 h 325438"/>
              <a:gd name="connsiteX17" fmla="*/ 172104 w 331331"/>
              <a:gd name="connsiteY17" fmla="*/ 50800 h 325438"/>
              <a:gd name="connsiteX18" fmla="*/ 171046 w 331331"/>
              <a:gd name="connsiteY18" fmla="*/ 53975 h 325438"/>
              <a:gd name="connsiteX19" fmla="*/ 168929 w 331331"/>
              <a:gd name="connsiteY19" fmla="*/ 50800 h 325438"/>
              <a:gd name="connsiteX20" fmla="*/ 153054 w 331331"/>
              <a:gd name="connsiteY20" fmla="*/ 49213 h 325438"/>
              <a:gd name="connsiteX21" fmla="*/ 163638 w 331331"/>
              <a:gd name="connsiteY21" fmla="*/ 50536 h 325438"/>
              <a:gd name="connsiteX22" fmla="*/ 168929 w 331331"/>
              <a:gd name="connsiteY22" fmla="*/ 57151 h 325438"/>
              <a:gd name="connsiteX23" fmla="*/ 158346 w 331331"/>
              <a:gd name="connsiteY23" fmla="*/ 57151 h 325438"/>
              <a:gd name="connsiteX24" fmla="*/ 153054 w 331331"/>
              <a:gd name="connsiteY24" fmla="*/ 49213 h 325438"/>
              <a:gd name="connsiteX25" fmla="*/ 138766 w 331331"/>
              <a:gd name="connsiteY25" fmla="*/ 44450 h 325438"/>
              <a:gd name="connsiteX26" fmla="*/ 147656 w 331331"/>
              <a:gd name="connsiteY26" fmla="*/ 48154 h 325438"/>
              <a:gd name="connsiteX27" fmla="*/ 151466 w 331331"/>
              <a:gd name="connsiteY27" fmla="*/ 55563 h 325438"/>
              <a:gd name="connsiteX28" fmla="*/ 141306 w 331331"/>
              <a:gd name="connsiteY28" fmla="*/ 50624 h 325438"/>
              <a:gd name="connsiteX29" fmla="*/ 138766 w 331331"/>
              <a:gd name="connsiteY29" fmla="*/ 44450 h 325438"/>
              <a:gd name="connsiteX30" fmla="*/ 162579 w 331331"/>
              <a:gd name="connsiteY30" fmla="*/ 34925 h 325438"/>
              <a:gd name="connsiteX31" fmla="*/ 167518 w 331331"/>
              <a:gd name="connsiteY31" fmla="*/ 34925 h 325438"/>
              <a:gd name="connsiteX32" fmla="*/ 173692 w 331331"/>
              <a:gd name="connsiteY32" fmla="*/ 34925 h 325438"/>
              <a:gd name="connsiteX33" fmla="*/ 173692 w 331331"/>
              <a:gd name="connsiteY33" fmla="*/ 39092 h 325438"/>
              <a:gd name="connsiteX34" fmla="*/ 173692 w 331331"/>
              <a:gd name="connsiteY34" fmla="*/ 46038 h 325438"/>
              <a:gd name="connsiteX35" fmla="*/ 166284 w 331331"/>
              <a:gd name="connsiteY35" fmla="*/ 46038 h 325438"/>
              <a:gd name="connsiteX36" fmla="*/ 163814 w 331331"/>
              <a:gd name="connsiteY36" fmla="*/ 37703 h 325438"/>
              <a:gd name="connsiteX37" fmla="*/ 162579 w 331331"/>
              <a:gd name="connsiteY37" fmla="*/ 34925 h 325438"/>
              <a:gd name="connsiteX38" fmla="*/ 149702 w 331331"/>
              <a:gd name="connsiteY38" fmla="*/ 33338 h 325438"/>
              <a:gd name="connsiteX39" fmla="*/ 158169 w 331331"/>
              <a:gd name="connsiteY39" fmla="*/ 34608 h 325438"/>
              <a:gd name="connsiteX40" fmla="*/ 159580 w 331331"/>
              <a:gd name="connsiteY40" fmla="*/ 39688 h 325438"/>
              <a:gd name="connsiteX41" fmla="*/ 160991 w 331331"/>
              <a:gd name="connsiteY41" fmla="*/ 46038 h 325438"/>
              <a:gd name="connsiteX42" fmla="*/ 151113 w 331331"/>
              <a:gd name="connsiteY42" fmla="*/ 44768 h 325438"/>
              <a:gd name="connsiteX43" fmla="*/ 149702 w 331331"/>
              <a:gd name="connsiteY43" fmla="*/ 42228 h 325438"/>
              <a:gd name="connsiteX44" fmla="*/ 149702 w 331331"/>
              <a:gd name="connsiteY44" fmla="*/ 33338 h 325438"/>
              <a:gd name="connsiteX45" fmla="*/ 138539 w 331331"/>
              <a:gd name="connsiteY45" fmla="*/ 25400 h 325438"/>
              <a:gd name="connsiteX46" fmla="*/ 145344 w 331331"/>
              <a:gd name="connsiteY46" fmla="*/ 29430 h 325438"/>
              <a:gd name="connsiteX47" fmla="*/ 146704 w 331331"/>
              <a:gd name="connsiteY47" fmla="*/ 42863 h 325438"/>
              <a:gd name="connsiteX48" fmla="*/ 137179 w 331331"/>
              <a:gd name="connsiteY48" fmla="*/ 37490 h 325438"/>
              <a:gd name="connsiteX49" fmla="*/ 138539 w 331331"/>
              <a:gd name="connsiteY49" fmla="*/ 25400 h 325438"/>
              <a:gd name="connsiteX50" fmla="*/ 163770 w 331331"/>
              <a:gd name="connsiteY50" fmla="*/ 20638 h 325438"/>
              <a:gd name="connsiteX51" fmla="*/ 167342 w 331331"/>
              <a:gd name="connsiteY51" fmla="*/ 20638 h 325438"/>
              <a:gd name="connsiteX52" fmla="*/ 169723 w 331331"/>
              <a:gd name="connsiteY52" fmla="*/ 20638 h 325438"/>
              <a:gd name="connsiteX53" fmla="*/ 172104 w 331331"/>
              <a:gd name="connsiteY53" fmla="*/ 30362 h 325438"/>
              <a:gd name="connsiteX54" fmla="*/ 162579 w 331331"/>
              <a:gd name="connsiteY54" fmla="*/ 30362 h 325438"/>
              <a:gd name="connsiteX55" fmla="*/ 163770 w 331331"/>
              <a:gd name="connsiteY55" fmla="*/ 20638 h 325438"/>
              <a:gd name="connsiteX56" fmla="*/ 152601 w 331331"/>
              <a:gd name="connsiteY56" fmla="*/ 17463 h 325438"/>
              <a:gd name="connsiteX57" fmla="*/ 159404 w 331331"/>
              <a:gd name="connsiteY57" fmla="*/ 20285 h 325438"/>
              <a:gd name="connsiteX58" fmla="*/ 158044 w 331331"/>
              <a:gd name="connsiteY58" fmla="*/ 30163 h 325438"/>
              <a:gd name="connsiteX59" fmla="*/ 149879 w 331331"/>
              <a:gd name="connsiteY59" fmla="*/ 27341 h 325438"/>
              <a:gd name="connsiteX60" fmla="*/ 152601 w 331331"/>
              <a:gd name="connsiteY60" fmla="*/ 17463 h 325438"/>
              <a:gd name="connsiteX61" fmla="*/ 165754 w 331331"/>
              <a:gd name="connsiteY61" fmla="*/ 14288 h 325438"/>
              <a:gd name="connsiteX62" fmla="*/ 167341 w 331331"/>
              <a:gd name="connsiteY62" fmla="*/ 17463 h 325438"/>
              <a:gd name="connsiteX63" fmla="*/ 164166 w 331331"/>
              <a:gd name="connsiteY63" fmla="*/ 17463 h 325438"/>
              <a:gd name="connsiteX64" fmla="*/ 165754 w 331331"/>
              <a:gd name="connsiteY64" fmla="*/ 14288 h 325438"/>
              <a:gd name="connsiteX65" fmla="*/ 321934 w 331331"/>
              <a:gd name="connsiteY65" fmla="*/ 13754 h 325438"/>
              <a:gd name="connsiteX66" fmla="*/ 329815 w 331331"/>
              <a:gd name="connsiteY66" fmla="*/ 13754 h 325438"/>
              <a:gd name="connsiteX67" fmla="*/ 329815 w 331331"/>
              <a:gd name="connsiteY67" fmla="*/ 21678 h 325438"/>
              <a:gd name="connsiteX68" fmla="*/ 264136 w 331331"/>
              <a:gd name="connsiteY68" fmla="*/ 75827 h 325438"/>
              <a:gd name="connsiteX69" fmla="*/ 266763 w 331331"/>
              <a:gd name="connsiteY69" fmla="*/ 78468 h 325438"/>
              <a:gd name="connsiteX70" fmla="*/ 265450 w 331331"/>
              <a:gd name="connsiteY70" fmla="*/ 86393 h 325438"/>
              <a:gd name="connsiteX71" fmla="*/ 257568 w 331331"/>
              <a:gd name="connsiteY71" fmla="*/ 85072 h 325438"/>
              <a:gd name="connsiteX72" fmla="*/ 254941 w 331331"/>
              <a:gd name="connsiteY72" fmla="*/ 82431 h 325438"/>
              <a:gd name="connsiteX73" fmla="*/ 243119 w 331331"/>
              <a:gd name="connsiteY73" fmla="*/ 92996 h 325438"/>
              <a:gd name="connsiteX74" fmla="*/ 239178 w 331331"/>
              <a:gd name="connsiteY74" fmla="*/ 111486 h 325438"/>
              <a:gd name="connsiteX75" fmla="*/ 185321 w 331331"/>
              <a:gd name="connsiteY75" fmla="*/ 148465 h 325438"/>
              <a:gd name="connsiteX76" fmla="*/ 177440 w 331331"/>
              <a:gd name="connsiteY76" fmla="*/ 151107 h 325438"/>
              <a:gd name="connsiteX77" fmla="*/ 174813 w 331331"/>
              <a:gd name="connsiteY77" fmla="*/ 151107 h 325438"/>
              <a:gd name="connsiteX78" fmla="*/ 165618 w 331331"/>
              <a:gd name="connsiteY78" fmla="*/ 144503 h 325438"/>
              <a:gd name="connsiteX79" fmla="*/ 162990 w 331331"/>
              <a:gd name="connsiteY79" fmla="*/ 140541 h 325438"/>
              <a:gd name="connsiteX80" fmla="*/ 155109 w 331331"/>
              <a:gd name="connsiteY80" fmla="*/ 180162 h 325438"/>
              <a:gd name="connsiteX81" fmla="*/ 195830 w 331331"/>
              <a:gd name="connsiteY81" fmla="*/ 223745 h 325438"/>
              <a:gd name="connsiteX82" fmla="*/ 199771 w 331331"/>
              <a:gd name="connsiteY82" fmla="*/ 243555 h 325438"/>
              <a:gd name="connsiteX83" fmla="*/ 168245 w 331331"/>
              <a:gd name="connsiteY83" fmla="*/ 310911 h 325438"/>
              <a:gd name="connsiteX84" fmla="*/ 145914 w 331331"/>
              <a:gd name="connsiteY84" fmla="*/ 318835 h 325438"/>
              <a:gd name="connsiteX85" fmla="*/ 136718 w 331331"/>
              <a:gd name="connsiteY85" fmla="*/ 296383 h 325438"/>
              <a:gd name="connsiteX86" fmla="*/ 162990 w 331331"/>
              <a:gd name="connsiteY86" fmla="*/ 239593 h 325438"/>
              <a:gd name="connsiteX87" fmla="*/ 131464 w 331331"/>
              <a:gd name="connsiteY87" fmla="*/ 206576 h 325438"/>
              <a:gd name="connsiteX88" fmla="*/ 105192 w 331331"/>
              <a:gd name="connsiteY88" fmla="*/ 206576 h 325438"/>
              <a:gd name="connsiteX89" fmla="*/ 31632 w 331331"/>
              <a:gd name="connsiteY89" fmla="*/ 317514 h 325438"/>
              <a:gd name="connsiteX90" fmla="*/ 17182 w 331331"/>
              <a:gd name="connsiteY90" fmla="*/ 325438 h 325438"/>
              <a:gd name="connsiteX91" fmla="*/ 7987 w 331331"/>
              <a:gd name="connsiteY91" fmla="*/ 322797 h 325438"/>
              <a:gd name="connsiteX92" fmla="*/ 2733 w 331331"/>
              <a:gd name="connsiteY92" fmla="*/ 299024 h 325438"/>
              <a:gd name="connsiteX93" fmla="*/ 73666 w 331331"/>
              <a:gd name="connsiteY93" fmla="*/ 193369 h 325438"/>
              <a:gd name="connsiteX94" fmla="*/ 93370 w 331331"/>
              <a:gd name="connsiteY94" fmla="*/ 122051 h 325438"/>
              <a:gd name="connsiteX95" fmla="*/ 52649 w 331331"/>
              <a:gd name="connsiteY95" fmla="*/ 139220 h 325438"/>
              <a:gd name="connsiteX96" fmla="*/ 38200 w 331331"/>
              <a:gd name="connsiteY96" fmla="*/ 136579 h 325438"/>
              <a:gd name="connsiteX97" fmla="*/ 32945 w 331331"/>
              <a:gd name="connsiteY97" fmla="*/ 123372 h 325438"/>
              <a:gd name="connsiteX98" fmla="*/ 43454 w 331331"/>
              <a:gd name="connsiteY98" fmla="*/ 36206 h 325438"/>
              <a:gd name="connsiteX99" fmla="*/ 59217 w 331331"/>
              <a:gd name="connsiteY99" fmla="*/ 24320 h 325438"/>
              <a:gd name="connsiteX100" fmla="*/ 72353 w 331331"/>
              <a:gd name="connsiteY100" fmla="*/ 40168 h 325438"/>
              <a:gd name="connsiteX101" fmla="*/ 64471 w 331331"/>
              <a:gd name="connsiteY101" fmla="*/ 103562 h 325438"/>
              <a:gd name="connsiteX102" fmla="*/ 101252 w 331331"/>
              <a:gd name="connsiteY102" fmla="*/ 89034 h 325438"/>
              <a:gd name="connsiteX103" fmla="*/ 106506 w 331331"/>
              <a:gd name="connsiteY103" fmla="*/ 87713 h 325438"/>
              <a:gd name="connsiteX104" fmla="*/ 156422 w 331331"/>
              <a:gd name="connsiteY104" fmla="*/ 87713 h 325438"/>
              <a:gd name="connsiteX105" fmla="*/ 169558 w 331331"/>
              <a:gd name="connsiteY105" fmla="*/ 94317 h 325438"/>
              <a:gd name="connsiteX106" fmla="*/ 181380 w 331331"/>
              <a:gd name="connsiteY106" fmla="*/ 116769 h 325438"/>
              <a:gd name="connsiteX107" fmla="*/ 210279 w 331331"/>
              <a:gd name="connsiteY107" fmla="*/ 96958 h 325438"/>
              <a:gd name="connsiteX108" fmla="*/ 210279 w 331331"/>
              <a:gd name="connsiteY108" fmla="*/ 86393 h 325438"/>
              <a:gd name="connsiteX109" fmla="*/ 224729 w 331331"/>
              <a:gd name="connsiteY109" fmla="*/ 69224 h 325438"/>
              <a:gd name="connsiteX110" fmla="*/ 254941 w 331331"/>
              <a:gd name="connsiteY110" fmla="*/ 67903 h 325438"/>
              <a:gd name="connsiteX111" fmla="*/ 321934 w 331331"/>
              <a:gd name="connsiteY111" fmla="*/ 13754 h 325438"/>
              <a:gd name="connsiteX112" fmla="*/ 144209 w 331331"/>
              <a:gd name="connsiteY112" fmla="*/ 12700 h 325438"/>
              <a:gd name="connsiteX113" fmla="*/ 148291 w 331331"/>
              <a:gd name="connsiteY113" fmla="*/ 16510 h 325438"/>
              <a:gd name="connsiteX114" fmla="*/ 145570 w 331331"/>
              <a:gd name="connsiteY114" fmla="*/ 25400 h 325438"/>
              <a:gd name="connsiteX115" fmla="*/ 138766 w 331331"/>
              <a:gd name="connsiteY115" fmla="*/ 21590 h 325438"/>
              <a:gd name="connsiteX116" fmla="*/ 144209 w 331331"/>
              <a:gd name="connsiteY116" fmla="*/ 12700 h 325438"/>
              <a:gd name="connsiteX117" fmla="*/ 158610 w 331331"/>
              <a:gd name="connsiteY117" fmla="*/ 7938 h 325438"/>
              <a:gd name="connsiteX118" fmla="*/ 162579 w 331331"/>
              <a:gd name="connsiteY118" fmla="*/ 11907 h 325438"/>
              <a:gd name="connsiteX119" fmla="*/ 161256 w 331331"/>
              <a:gd name="connsiteY119" fmla="*/ 15876 h 325438"/>
              <a:gd name="connsiteX120" fmla="*/ 154641 w 331331"/>
              <a:gd name="connsiteY120" fmla="*/ 14553 h 325438"/>
              <a:gd name="connsiteX121" fmla="*/ 158610 w 331331"/>
              <a:gd name="connsiteY121" fmla="*/ 7938 h 325438"/>
              <a:gd name="connsiteX122" fmla="*/ 151467 w 331331"/>
              <a:gd name="connsiteY122" fmla="*/ 3175 h 325438"/>
              <a:gd name="connsiteX123" fmla="*/ 154642 w 331331"/>
              <a:gd name="connsiteY123" fmla="*/ 4498 h 325438"/>
              <a:gd name="connsiteX124" fmla="*/ 149879 w 331331"/>
              <a:gd name="connsiteY124" fmla="*/ 11113 h 325438"/>
              <a:gd name="connsiteX125" fmla="*/ 146704 w 331331"/>
              <a:gd name="connsiteY125" fmla="*/ 8467 h 325438"/>
              <a:gd name="connsiteX126" fmla="*/ 151467 w 331331"/>
              <a:gd name="connsiteY126" fmla="*/ 3175 h 325438"/>
              <a:gd name="connsiteX127" fmla="*/ 136009 w 331331"/>
              <a:gd name="connsiteY127" fmla="*/ 0 h 325438"/>
              <a:gd name="connsiteX128" fmla="*/ 138683 w 331331"/>
              <a:gd name="connsiteY128" fmla="*/ 0 h 325438"/>
              <a:gd name="connsiteX129" fmla="*/ 125314 w 331331"/>
              <a:gd name="connsiteY129" fmla="*/ 39553 h 325438"/>
              <a:gd name="connsiteX130" fmla="*/ 146704 w 331331"/>
              <a:gd name="connsiteY130" fmla="*/ 76470 h 325438"/>
              <a:gd name="connsiteX131" fmla="*/ 136009 w 331331"/>
              <a:gd name="connsiteY131" fmla="*/ 77788 h 325438"/>
              <a:gd name="connsiteX132" fmla="*/ 95904 w 331331"/>
              <a:gd name="connsiteY132" fmla="*/ 39553 h 325438"/>
              <a:gd name="connsiteX133" fmla="*/ 136009 w 331331"/>
              <a:gd name="connsiteY133" fmla="*/ 0 h 325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Lst>
            <a:rect l="l" t="t" r="r" b="b"/>
            <a:pathLst>
              <a:path w="331331" h="325438">
                <a:moveTo>
                  <a:pt x="245129" y="77499"/>
                </a:moveTo>
                <a:cubicBezTo>
                  <a:pt x="241160" y="76200"/>
                  <a:pt x="235869" y="77499"/>
                  <a:pt x="230577" y="80097"/>
                </a:cubicBezTo>
                <a:cubicBezTo>
                  <a:pt x="225285" y="82695"/>
                  <a:pt x="222639" y="85292"/>
                  <a:pt x="221316" y="89189"/>
                </a:cubicBezTo>
                <a:cubicBezTo>
                  <a:pt x="221316" y="89189"/>
                  <a:pt x="221316" y="89189"/>
                  <a:pt x="221316" y="90488"/>
                </a:cubicBezTo>
                <a:cubicBezTo>
                  <a:pt x="221316" y="90488"/>
                  <a:pt x="221316" y="90488"/>
                  <a:pt x="223962" y="87890"/>
                </a:cubicBezTo>
                <a:cubicBezTo>
                  <a:pt x="226608" y="86591"/>
                  <a:pt x="230577" y="85292"/>
                  <a:pt x="234546" y="86591"/>
                </a:cubicBezTo>
                <a:close/>
                <a:moveTo>
                  <a:pt x="164167" y="61913"/>
                </a:moveTo>
                <a:cubicBezTo>
                  <a:pt x="165045" y="61913"/>
                  <a:pt x="165756" y="62269"/>
                  <a:pt x="165756" y="62707"/>
                </a:cubicBezTo>
                <a:cubicBezTo>
                  <a:pt x="165756" y="63146"/>
                  <a:pt x="165045" y="63501"/>
                  <a:pt x="164167" y="63501"/>
                </a:cubicBezTo>
                <a:cubicBezTo>
                  <a:pt x="163290" y="63501"/>
                  <a:pt x="162579" y="63146"/>
                  <a:pt x="162579" y="62707"/>
                </a:cubicBezTo>
                <a:cubicBezTo>
                  <a:pt x="162579" y="62269"/>
                  <a:pt x="163290" y="61913"/>
                  <a:pt x="164167" y="61913"/>
                </a:cubicBezTo>
                <a:close/>
                <a:moveTo>
                  <a:pt x="146704" y="58738"/>
                </a:moveTo>
                <a:cubicBezTo>
                  <a:pt x="149350" y="60149"/>
                  <a:pt x="151996" y="60149"/>
                  <a:pt x="155965" y="61560"/>
                </a:cubicBezTo>
                <a:cubicBezTo>
                  <a:pt x="158610" y="62971"/>
                  <a:pt x="159933" y="64383"/>
                  <a:pt x="162579" y="67205"/>
                </a:cubicBezTo>
                <a:cubicBezTo>
                  <a:pt x="161256" y="68616"/>
                  <a:pt x="159933" y="70027"/>
                  <a:pt x="157288" y="71438"/>
                </a:cubicBezTo>
                <a:cubicBezTo>
                  <a:pt x="153319" y="67205"/>
                  <a:pt x="149350" y="62971"/>
                  <a:pt x="146704" y="58738"/>
                </a:cubicBezTo>
                <a:close/>
                <a:moveTo>
                  <a:pt x="168929" y="50800"/>
                </a:moveTo>
                <a:cubicBezTo>
                  <a:pt x="169988" y="50800"/>
                  <a:pt x="171046" y="50800"/>
                  <a:pt x="172104" y="50800"/>
                </a:cubicBezTo>
                <a:cubicBezTo>
                  <a:pt x="171046" y="50800"/>
                  <a:pt x="171046" y="52388"/>
                  <a:pt x="171046" y="53975"/>
                </a:cubicBezTo>
                <a:cubicBezTo>
                  <a:pt x="169988" y="52388"/>
                  <a:pt x="169988" y="50800"/>
                  <a:pt x="168929" y="50800"/>
                </a:cubicBezTo>
                <a:close/>
                <a:moveTo>
                  <a:pt x="153054" y="49213"/>
                </a:moveTo>
                <a:cubicBezTo>
                  <a:pt x="155700" y="49213"/>
                  <a:pt x="159669" y="50536"/>
                  <a:pt x="163638" y="50536"/>
                </a:cubicBezTo>
                <a:cubicBezTo>
                  <a:pt x="164960" y="53182"/>
                  <a:pt x="166283" y="54505"/>
                  <a:pt x="168929" y="57151"/>
                </a:cubicBezTo>
                <a:cubicBezTo>
                  <a:pt x="164960" y="57151"/>
                  <a:pt x="160992" y="57151"/>
                  <a:pt x="158346" y="57151"/>
                </a:cubicBezTo>
                <a:cubicBezTo>
                  <a:pt x="155700" y="54505"/>
                  <a:pt x="154377" y="51859"/>
                  <a:pt x="153054" y="49213"/>
                </a:cubicBezTo>
                <a:close/>
                <a:moveTo>
                  <a:pt x="138766" y="44450"/>
                </a:moveTo>
                <a:cubicBezTo>
                  <a:pt x="141306" y="45685"/>
                  <a:pt x="143846" y="46920"/>
                  <a:pt x="147656" y="48154"/>
                </a:cubicBezTo>
                <a:cubicBezTo>
                  <a:pt x="148926" y="50624"/>
                  <a:pt x="150196" y="53094"/>
                  <a:pt x="151466" y="55563"/>
                </a:cubicBezTo>
                <a:cubicBezTo>
                  <a:pt x="147656" y="54328"/>
                  <a:pt x="143846" y="53094"/>
                  <a:pt x="141306" y="50624"/>
                </a:cubicBezTo>
                <a:cubicBezTo>
                  <a:pt x="140036" y="48154"/>
                  <a:pt x="138766" y="45685"/>
                  <a:pt x="138766" y="44450"/>
                </a:cubicBezTo>
                <a:close/>
                <a:moveTo>
                  <a:pt x="162579" y="34925"/>
                </a:moveTo>
                <a:cubicBezTo>
                  <a:pt x="165049" y="34925"/>
                  <a:pt x="166284" y="34925"/>
                  <a:pt x="167518" y="34925"/>
                </a:cubicBezTo>
                <a:cubicBezTo>
                  <a:pt x="169988" y="34925"/>
                  <a:pt x="171223" y="34925"/>
                  <a:pt x="173692" y="34925"/>
                </a:cubicBezTo>
                <a:cubicBezTo>
                  <a:pt x="173692" y="36314"/>
                  <a:pt x="173692" y="37703"/>
                  <a:pt x="173692" y="39092"/>
                </a:cubicBezTo>
                <a:cubicBezTo>
                  <a:pt x="173692" y="41870"/>
                  <a:pt x="173692" y="43260"/>
                  <a:pt x="173692" y="46038"/>
                </a:cubicBezTo>
                <a:cubicBezTo>
                  <a:pt x="171223" y="46038"/>
                  <a:pt x="168753" y="46038"/>
                  <a:pt x="166284" y="46038"/>
                </a:cubicBezTo>
                <a:cubicBezTo>
                  <a:pt x="165049" y="44649"/>
                  <a:pt x="163814" y="41870"/>
                  <a:pt x="163814" y="37703"/>
                </a:cubicBezTo>
                <a:cubicBezTo>
                  <a:pt x="163814" y="37703"/>
                  <a:pt x="163814" y="36314"/>
                  <a:pt x="162579" y="34925"/>
                </a:cubicBezTo>
                <a:close/>
                <a:moveTo>
                  <a:pt x="149702" y="33338"/>
                </a:moveTo>
                <a:cubicBezTo>
                  <a:pt x="151113" y="33338"/>
                  <a:pt x="155347" y="34608"/>
                  <a:pt x="158169" y="34608"/>
                </a:cubicBezTo>
                <a:cubicBezTo>
                  <a:pt x="158169" y="37148"/>
                  <a:pt x="158169" y="38418"/>
                  <a:pt x="159580" y="39688"/>
                </a:cubicBezTo>
                <a:cubicBezTo>
                  <a:pt x="159580" y="42228"/>
                  <a:pt x="160991" y="44768"/>
                  <a:pt x="160991" y="46038"/>
                </a:cubicBezTo>
                <a:cubicBezTo>
                  <a:pt x="156758" y="46038"/>
                  <a:pt x="153936" y="46038"/>
                  <a:pt x="151113" y="44768"/>
                </a:cubicBezTo>
                <a:cubicBezTo>
                  <a:pt x="149702" y="43498"/>
                  <a:pt x="149702" y="43498"/>
                  <a:pt x="149702" y="42228"/>
                </a:cubicBezTo>
                <a:cubicBezTo>
                  <a:pt x="148291" y="39688"/>
                  <a:pt x="148291" y="35878"/>
                  <a:pt x="149702" y="33338"/>
                </a:cubicBezTo>
                <a:close/>
                <a:moveTo>
                  <a:pt x="138539" y="25400"/>
                </a:moveTo>
                <a:cubicBezTo>
                  <a:pt x="141261" y="26743"/>
                  <a:pt x="142622" y="28086"/>
                  <a:pt x="145344" y="29430"/>
                </a:cubicBezTo>
                <a:cubicBezTo>
                  <a:pt x="145344" y="33460"/>
                  <a:pt x="145344" y="37490"/>
                  <a:pt x="146704" y="42863"/>
                </a:cubicBezTo>
                <a:cubicBezTo>
                  <a:pt x="141261" y="41520"/>
                  <a:pt x="138539" y="38833"/>
                  <a:pt x="137179" y="37490"/>
                </a:cubicBezTo>
                <a:cubicBezTo>
                  <a:pt x="137179" y="33460"/>
                  <a:pt x="138539" y="29430"/>
                  <a:pt x="138539" y="25400"/>
                </a:cubicBezTo>
                <a:close/>
                <a:moveTo>
                  <a:pt x="163770" y="20638"/>
                </a:moveTo>
                <a:cubicBezTo>
                  <a:pt x="164960" y="20638"/>
                  <a:pt x="166151" y="20638"/>
                  <a:pt x="167342" y="20638"/>
                </a:cubicBezTo>
                <a:cubicBezTo>
                  <a:pt x="167342" y="20638"/>
                  <a:pt x="168532" y="20638"/>
                  <a:pt x="169723" y="20638"/>
                </a:cubicBezTo>
                <a:cubicBezTo>
                  <a:pt x="170914" y="23416"/>
                  <a:pt x="172104" y="27583"/>
                  <a:pt x="172104" y="30362"/>
                </a:cubicBezTo>
                <a:cubicBezTo>
                  <a:pt x="168532" y="31751"/>
                  <a:pt x="166151" y="31751"/>
                  <a:pt x="162579" y="30362"/>
                </a:cubicBezTo>
                <a:cubicBezTo>
                  <a:pt x="162579" y="27583"/>
                  <a:pt x="163770" y="23416"/>
                  <a:pt x="163770" y="20638"/>
                </a:cubicBezTo>
                <a:close/>
                <a:moveTo>
                  <a:pt x="152601" y="17463"/>
                </a:moveTo>
                <a:cubicBezTo>
                  <a:pt x="153961" y="18874"/>
                  <a:pt x="156683" y="18874"/>
                  <a:pt x="159404" y="20285"/>
                </a:cubicBezTo>
                <a:cubicBezTo>
                  <a:pt x="159404" y="23107"/>
                  <a:pt x="158044" y="25930"/>
                  <a:pt x="158044" y="30163"/>
                </a:cubicBezTo>
                <a:cubicBezTo>
                  <a:pt x="155322" y="30163"/>
                  <a:pt x="152601" y="28752"/>
                  <a:pt x="149879" y="27341"/>
                </a:cubicBezTo>
                <a:cubicBezTo>
                  <a:pt x="149879" y="24518"/>
                  <a:pt x="151240" y="20285"/>
                  <a:pt x="152601" y="17463"/>
                </a:cubicBezTo>
                <a:close/>
                <a:moveTo>
                  <a:pt x="165754" y="14288"/>
                </a:moveTo>
                <a:cubicBezTo>
                  <a:pt x="165754" y="15875"/>
                  <a:pt x="165754" y="15875"/>
                  <a:pt x="167341" y="17463"/>
                </a:cubicBezTo>
                <a:cubicBezTo>
                  <a:pt x="165754" y="17463"/>
                  <a:pt x="165754" y="17463"/>
                  <a:pt x="164166" y="17463"/>
                </a:cubicBezTo>
                <a:cubicBezTo>
                  <a:pt x="164166" y="15875"/>
                  <a:pt x="165754" y="15875"/>
                  <a:pt x="165754" y="14288"/>
                </a:cubicBezTo>
                <a:close/>
                <a:moveTo>
                  <a:pt x="321934" y="13754"/>
                </a:moveTo>
                <a:cubicBezTo>
                  <a:pt x="324561" y="11113"/>
                  <a:pt x="328501" y="11113"/>
                  <a:pt x="329815" y="13754"/>
                </a:cubicBezTo>
                <a:cubicBezTo>
                  <a:pt x="332442" y="16396"/>
                  <a:pt x="331129" y="20358"/>
                  <a:pt x="329815" y="21678"/>
                </a:cubicBezTo>
                <a:cubicBezTo>
                  <a:pt x="329815" y="21678"/>
                  <a:pt x="329815" y="21678"/>
                  <a:pt x="264136" y="75827"/>
                </a:cubicBezTo>
                <a:cubicBezTo>
                  <a:pt x="265450" y="77148"/>
                  <a:pt x="266763" y="77148"/>
                  <a:pt x="266763" y="78468"/>
                </a:cubicBezTo>
                <a:cubicBezTo>
                  <a:pt x="268077" y="81110"/>
                  <a:pt x="268077" y="85072"/>
                  <a:pt x="265450" y="86393"/>
                </a:cubicBezTo>
                <a:cubicBezTo>
                  <a:pt x="262822" y="89034"/>
                  <a:pt x="258882" y="87713"/>
                  <a:pt x="257568" y="85072"/>
                </a:cubicBezTo>
                <a:cubicBezTo>
                  <a:pt x="257568" y="85072"/>
                  <a:pt x="256255" y="83751"/>
                  <a:pt x="254941" y="82431"/>
                </a:cubicBezTo>
                <a:cubicBezTo>
                  <a:pt x="254941" y="82431"/>
                  <a:pt x="254941" y="82431"/>
                  <a:pt x="243119" y="92996"/>
                </a:cubicBezTo>
                <a:cubicBezTo>
                  <a:pt x="247060" y="99600"/>
                  <a:pt x="245746" y="107524"/>
                  <a:pt x="239178" y="111486"/>
                </a:cubicBezTo>
                <a:cubicBezTo>
                  <a:pt x="239178" y="111486"/>
                  <a:pt x="239178" y="111486"/>
                  <a:pt x="185321" y="148465"/>
                </a:cubicBezTo>
                <a:cubicBezTo>
                  <a:pt x="182694" y="149786"/>
                  <a:pt x="180067" y="151107"/>
                  <a:pt x="177440" y="151107"/>
                </a:cubicBezTo>
                <a:cubicBezTo>
                  <a:pt x="176126" y="151107"/>
                  <a:pt x="174813" y="151107"/>
                  <a:pt x="174813" y="151107"/>
                </a:cubicBezTo>
                <a:cubicBezTo>
                  <a:pt x="170872" y="149786"/>
                  <a:pt x="166931" y="147145"/>
                  <a:pt x="165618" y="144503"/>
                </a:cubicBezTo>
                <a:cubicBezTo>
                  <a:pt x="165618" y="144503"/>
                  <a:pt x="165618" y="144503"/>
                  <a:pt x="162990" y="140541"/>
                </a:cubicBezTo>
                <a:cubicBezTo>
                  <a:pt x="162990" y="140541"/>
                  <a:pt x="162990" y="140541"/>
                  <a:pt x="155109" y="180162"/>
                </a:cubicBezTo>
                <a:cubicBezTo>
                  <a:pt x="155109" y="180162"/>
                  <a:pt x="155109" y="180162"/>
                  <a:pt x="195830" y="223745"/>
                </a:cubicBezTo>
                <a:cubicBezTo>
                  <a:pt x="201084" y="229028"/>
                  <a:pt x="202398" y="236952"/>
                  <a:pt x="199771" y="243555"/>
                </a:cubicBezTo>
                <a:cubicBezTo>
                  <a:pt x="199771" y="243555"/>
                  <a:pt x="199771" y="243555"/>
                  <a:pt x="168245" y="310911"/>
                </a:cubicBezTo>
                <a:cubicBezTo>
                  <a:pt x="164304" y="320155"/>
                  <a:pt x="153795" y="322797"/>
                  <a:pt x="145914" y="318835"/>
                </a:cubicBezTo>
                <a:cubicBezTo>
                  <a:pt x="136718" y="314873"/>
                  <a:pt x="132778" y="305628"/>
                  <a:pt x="136718" y="296383"/>
                </a:cubicBezTo>
                <a:cubicBezTo>
                  <a:pt x="136718" y="296383"/>
                  <a:pt x="136718" y="296383"/>
                  <a:pt x="162990" y="239593"/>
                </a:cubicBezTo>
                <a:cubicBezTo>
                  <a:pt x="162990" y="239593"/>
                  <a:pt x="162990" y="239593"/>
                  <a:pt x="131464" y="206576"/>
                </a:cubicBezTo>
                <a:cubicBezTo>
                  <a:pt x="131464" y="206576"/>
                  <a:pt x="131464" y="206576"/>
                  <a:pt x="105192" y="206576"/>
                </a:cubicBezTo>
                <a:cubicBezTo>
                  <a:pt x="105192" y="206576"/>
                  <a:pt x="105192" y="206576"/>
                  <a:pt x="31632" y="317514"/>
                </a:cubicBezTo>
                <a:cubicBezTo>
                  <a:pt x="27691" y="322797"/>
                  <a:pt x="22437" y="325438"/>
                  <a:pt x="17182" y="325438"/>
                </a:cubicBezTo>
                <a:cubicBezTo>
                  <a:pt x="14555" y="325438"/>
                  <a:pt x="10615" y="324117"/>
                  <a:pt x="7987" y="322797"/>
                </a:cubicBezTo>
                <a:cubicBezTo>
                  <a:pt x="106" y="317514"/>
                  <a:pt x="-2521" y="306948"/>
                  <a:pt x="2733" y="299024"/>
                </a:cubicBezTo>
                <a:cubicBezTo>
                  <a:pt x="2733" y="299024"/>
                  <a:pt x="2733" y="299024"/>
                  <a:pt x="73666" y="193369"/>
                </a:cubicBezTo>
                <a:cubicBezTo>
                  <a:pt x="73666" y="193369"/>
                  <a:pt x="73666" y="193369"/>
                  <a:pt x="93370" y="122051"/>
                </a:cubicBezTo>
                <a:cubicBezTo>
                  <a:pt x="93370" y="122051"/>
                  <a:pt x="93370" y="122051"/>
                  <a:pt x="52649" y="139220"/>
                </a:cubicBezTo>
                <a:cubicBezTo>
                  <a:pt x="47395" y="140541"/>
                  <a:pt x="42140" y="139220"/>
                  <a:pt x="38200" y="136579"/>
                </a:cubicBezTo>
                <a:cubicBezTo>
                  <a:pt x="34259" y="133938"/>
                  <a:pt x="32945" y="128655"/>
                  <a:pt x="32945" y="123372"/>
                </a:cubicBezTo>
                <a:cubicBezTo>
                  <a:pt x="32945" y="123372"/>
                  <a:pt x="32945" y="123372"/>
                  <a:pt x="43454" y="36206"/>
                </a:cubicBezTo>
                <a:cubicBezTo>
                  <a:pt x="44768" y="28282"/>
                  <a:pt x="51336" y="22999"/>
                  <a:pt x="59217" y="24320"/>
                </a:cubicBezTo>
                <a:cubicBezTo>
                  <a:pt x="67099" y="24320"/>
                  <a:pt x="72353" y="32244"/>
                  <a:pt x="72353" y="40168"/>
                </a:cubicBezTo>
                <a:cubicBezTo>
                  <a:pt x="72353" y="40168"/>
                  <a:pt x="72353" y="40168"/>
                  <a:pt x="64471" y="103562"/>
                </a:cubicBezTo>
                <a:cubicBezTo>
                  <a:pt x="64471" y="103562"/>
                  <a:pt x="64471" y="103562"/>
                  <a:pt x="101252" y="89034"/>
                </a:cubicBezTo>
                <a:cubicBezTo>
                  <a:pt x="102565" y="87713"/>
                  <a:pt x="105192" y="87713"/>
                  <a:pt x="106506" y="87713"/>
                </a:cubicBezTo>
                <a:cubicBezTo>
                  <a:pt x="106506" y="87713"/>
                  <a:pt x="106506" y="87713"/>
                  <a:pt x="156422" y="87713"/>
                </a:cubicBezTo>
                <a:cubicBezTo>
                  <a:pt x="161677" y="87713"/>
                  <a:pt x="166931" y="90355"/>
                  <a:pt x="169558" y="94317"/>
                </a:cubicBezTo>
                <a:cubicBezTo>
                  <a:pt x="169558" y="94317"/>
                  <a:pt x="169558" y="94317"/>
                  <a:pt x="181380" y="116769"/>
                </a:cubicBezTo>
                <a:cubicBezTo>
                  <a:pt x="181380" y="116769"/>
                  <a:pt x="181380" y="116769"/>
                  <a:pt x="210279" y="96958"/>
                </a:cubicBezTo>
                <a:cubicBezTo>
                  <a:pt x="208966" y="94317"/>
                  <a:pt x="208966" y="90355"/>
                  <a:pt x="210279" y="86393"/>
                </a:cubicBezTo>
                <a:cubicBezTo>
                  <a:pt x="211593" y="79789"/>
                  <a:pt x="215534" y="73186"/>
                  <a:pt x="224729" y="69224"/>
                </a:cubicBezTo>
                <a:cubicBezTo>
                  <a:pt x="236551" y="62620"/>
                  <a:pt x="247060" y="63941"/>
                  <a:pt x="254941" y="67903"/>
                </a:cubicBezTo>
                <a:cubicBezTo>
                  <a:pt x="254941" y="67903"/>
                  <a:pt x="254941" y="67903"/>
                  <a:pt x="321934" y="13754"/>
                </a:cubicBezTo>
                <a:close/>
                <a:moveTo>
                  <a:pt x="144209" y="12700"/>
                </a:moveTo>
                <a:cubicBezTo>
                  <a:pt x="145570" y="13970"/>
                  <a:pt x="146931" y="15240"/>
                  <a:pt x="148291" y="16510"/>
                </a:cubicBezTo>
                <a:cubicBezTo>
                  <a:pt x="146931" y="19050"/>
                  <a:pt x="145570" y="21590"/>
                  <a:pt x="145570" y="25400"/>
                </a:cubicBezTo>
                <a:cubicBezTo>
                  <a:pt x="142848" y="24130"/>
                  <a:pt x="140127" y="22860"/>
                  <a:pt x="138766" y="21590"/>
                </a:cubicBezTo>
                <a:cubicBezTo>
                  <a:pt x="140127" y="17780"/>
                  <a:pt x="141488" y="15240"/>
                  <a:pt x="144209" y="12700"/>
                </a:cubicBezTo>
                <a:close/>
                <a:moveTo>
                  <a:pt x="158610" y="7938"/>
                </a:moveTo>
                <a:cubicBezTo>
                  <a:pt x="159933" y="9261"/>
                  <a:pt x="161256" y="10584"/>
                  <a:pt x="162579" y="11907"/>
                </a:cubicBezTo>
                <a:cubicBezTo>
                  <a:pt x="162579" y="13230"/>
                  <a:pt x="161256" y="14553"/>
                  <a:pt x="161256" y="15876"/>
                </a:cubicBezTo>
                <a:cubicBezTo>
                  <a:pt x="158610" y="15876"/>
                  <a:pt x="155964" y="15876"/>
                  <a:pt x="154641" y="14553"/>
                </a:cubicBezTo>
                <a:cubicBezTo>
                  <a:pt x="155964" y="11907"/>
                  <a:pt x="157287" y="9261"/>
                  <a:pt x="158610" y="7938"/>
                </a:cubicBezTo>
                <a:close/>
                <a:moveTo>
                  <a:pt x="151467" y="3175"/>
                </a:moveTo>
                <a:cubicBezTo>
                  <a:pt x="153055" y="3175"/>
                  <a:pt x="153055" y="4498"/>
                  <a:pt x="154642" y="4498"/>
                </a:cubicBezTo>
                <a:cubicBezTo>
                  <a:pt x="153055" y="5821"/>
                  <a:pt x="151467" y="8467"/>
                  <a:pt x="149879" y="11113"/>
                </a:cubicBezTo>
                <a:cubicBezTo>
                  <a:pt x="148292" y="11113"/>
                  <a:pt x="146704" y="9790"/>
                  <a:pt x="146704" y="8467"/>
                </a:cubicBezTo>
                <a:cubicBezTo>
                  <a:pt x="148292" y="5821"/>
                  <a:pt x="149879" y="4498"/>
                  <a:pt x="151467" y="3175"/>
                </a:cubicBezTo>
                <a:close/>
                <a:moveTo>
                  <a:pt x="136009" y="0"/>
                </a:moveTo>
                <a:cubicBezTo>
                  <a:pt x="137346" y="0"/>
                  <a:pt x="138683" y="0"/>
                  <a:pt x="138683" y="0"/>
                </a:cubicBezTo>
                <a:cubicBezTo>
                  <a:pt x="131998" y="9229"/>
                  <a:pt x="125314" y="23732"/>
                  <a:pt x="125314" y="39553"/>
                </a:cubicBezTo>
                <a:cubicBezTo>
                  <a:pt x="126651" y="54056"/>
                  <a:pt x="136009" y="67241"/>
                  <a:pt x="146704" y="76470"/>
                </a:cubicBezTo>
                <a:cubicBezTo>
                  <a:pt x="142694" y="77788"/>
                  <a:pt x="138683" y="77788"/>
                  <a:pt x="136009" y="77788"/>
                </a:cubicBezTo>
                <a:cubicBezTo>
                  <a:pt x="114620" y="77788"/>
                  <a:pt x="95904" y="60648"/>
                  <a:pt x="95904" y="39553"/>
                </a:cubicBezTo>
                <a:cubicBezTo>
                  <a:pt x="95904" y="17140"/>
                  <a:pt x="114620" y="0"/>
                  <a:pt x="136009"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0" name="椭圆 6"/>
          <p:cNvSpPr/>
          <p:nvPr/>
        </p:nvSpPr>
        <p:spPr>
          <a:xfrm>
            <a:off x="7216470" y="2883755"/>
            <a:ext cx="746023" cy="515916"/>
          </a:xfrm>
          <a:custGeom>
            <a:avLst/>
            <a:gdLst>
              <a:gd name="connsiteX0" fmla="*/ 30163 w 338138"/>
              <a:gd name="connsiteY0" fmla="*/ 161925 h 233841"/>
              <a:gd name="connsiteX1" fmla="*/ 33565 w 338138"/>
              <a:gd name="connsiteY1" fmla="*/ 172593 h 233841"/>
              <a:gd name="connsiteX2" fmla="*/ 33565 w 338138"/>
              <a:gd name="connsiteY2" fmla="*/ 177927 h 233841"/>
              <a:gd name="connsiteX3" fmla="*/ 31297 w 338138"/>
              <a:gd name="connsiteY3" fmla="*/ 195263 h 233841"/>
              <a:gd name="connsiteX4" fmla="*/ 38101 w 338138"/>
              <a:gd name="connsiteY4" fmla="*/ 171260 h 233841"/>
              <a:gd name="connsiteX5" fmla="*/ 70498 w 338138"/>
              <a:gd name="connsiteY5" fmla="*/ 47677 h 233841"/>
              <a:gd name="connsiteX6" fmla="*/ 78879 w 338138"/>
              <a:gd name="connsiteY6" fmla="*/ 49973 h 233841"/>
              <a:gd name="connsiteX7" fmla="*/ 80194 w 338138"/>
              <a:gd name="connsiteY7" fmla="*/ 65716 h 233841"/>
              <a:gd name="connsiteX8" fmla="*/ 57845 w 338138"/>
              <a:gd name="connsiteY8" fmla="*/ 93265 h 233841"/>
              <a:gd name="connsiteX9" fmla="*/ 49957 w 338138"/>
              <a:gd name="connsiteY9" fmla="*/ 97201 h 233841"/>
              <a:gd name="connsiteX10" fmla="*/ 34181 w 338138"/>
              <a:gd name="connsiteY10" fmla="*/ 99825 h 233841"/>
              <a:gd name="connsiteX11" fmla="*/ 34181 w 338138"/>
              <a:gd name="connsiteY11" fmla="*/ 136558 h 233841"/>
              <a:gd name="connsiteX12" fmla="*/ 59159 w 338138"/>
              <a:gd name="connsiteY12" fmla="*/ 160172 h 233841"/>
              <a:gd name="connsiteX13" fmla="*/ 61789 w 338138"/>
              <a:gd name="connsiteY13" fmla="*/ 170667 h 233841"/>
              <a:gd name="connsiteX14" fmla="*/ 49957 w 338138"/>
              <a:gd name="connsiteY14" fmla="*/ 208712 h 233841"/>
              <a:gd name="connsiteX15" fmla="*/ 35496 w 338138"/>
              <a:gd name="connsiteY15" fmla="*/ 215272 h 233841"/>
              <a:gd name="connsiteX16" fmla="*/ 28922 w 338138"/>
              <a:gd name="connsiteY16" fmla="*/ 207400 h 233841"/>
              <a:gd name="connsiteX17" fmla="*/ 26293 w 338138"/>
              <a:gd name="connsiteY17" fmla="*/ 224455 h 233841"/>
              <a:gd name="connsiteX18" fmla="*/ 13146 w 338138"/>
              <a:gd name="connsiteY18" fmla="*/ 233638 h 233841"/>
              <a:gd name="connsiteX19" fmla="*/ 3944 w 338138"/>
              <a:gd name="connsiteY19" fmla="*/ 220519 h 233841"/>
              <a:gd name="connsiteX20" fmla="*/ 10517 w 338138"/>
              <a:gd name="connsiteY20" fmla="*/ 178539 h 233841"/>
              <a:gd name="connsiteX21" fmla="*/ 0 w 338138"/>
              <a:gd name="connsiteY21" fmla="*/ 145741 h 233841"/>
              <a:gd name="connsiteX22" fmla="*/ 0 w 338138"/>
              <a:gd name="connsiteY22" fmla="*/ 91954 h 233841"/>
              <a:gd name="connsiteX23" fmla="*/ 17090 w 338138"/>
              <a:gd name="connsiteY23" fmla="*/ 74899 h 233841"/>
              <a:gd name="connsiteX24" fmla="*/ 24978 w 338138"/>
              <a:gd name="connsiteY24" fmla="*/ 77523 h 233841"/>
              <a:gd name="connsiteX25" fmla="*/ 43384 w 338138"/>
              <a:gd name="connsiteY25" fmla="*/ 76211 h 233841"/>
              <a:gd name="connsiteX26" fmla="*/ 63103 w 338138"/>
              <a:gd name="connsiteY26" fmla="*/ 51285 h 233841"/>
              <a:gd name="connsiteX27" fmla="*/ 70498 w 338138"/>
              <a:gd name="connsiteY27" fmla="*/ 47677 h 233841"/>
              <a:gd name="connsiteX28" fmla="*/ 218486 w 338138"/>
              <a:gd name="connsiteY28" fmla="*/ 36080 h 233841"/>
              <a:gd name="connsiteX29" fmla="*/ 225913 w 338138"/>
              <a:gd name="connsiteY29" fmla="*/ 40203 h 233841"/>
              <a:gd name="connsiteX30" fmla="*/ 253639 w 338138"/>
              <a:gd name="connsiteY30" fmla="*/ 69228 h 233841"/>
              <a:gd name="connsiteX31" fmla="*/ 270803 w 338138"/>
              <a:gd name="connsiteY31" fmla="*/ 73186 h 233841"/>
              <a:gd name="connsiteX32" fmla="*/ 276084 w 338138"/>
              <a:gd name="connsiteY32" fmla="*/ 71867 h 233841"/>
              <a:gd name="connsiteX33" fmla="*/ 293248 w 338138"/>
              <a:gd name="connsiteY33" fmla="*/ 89018 h 233841"/>
              <a:gd name="connsiteX34" fmla="*/ 293248 w 338138"/>
              <a:gd name="connsiteY34" fmla="*/ 141792 h 233841"/>
              <a:gd name="connsiteX35" fmla="*/ 297209 w 338138"/>
              <a:gd name="connsiteY35" fmla="*/ 162902 h 233841"/>
              <a:gd name="connsiteX36" fmla="*/ 326255 w 338138"/>
              <a:gd name="connsiteY36" fmla="*/ 162902 h 233841"/>
              <a:gd name="connsiteX37" fmla="*/ 338138 w 338138"/>
              <a:gd name="connsiteY37" fmla="*/ 174776 h 233841"/>
              <a:gd name="connsiteX38" fmla="*/ 326255 w 338138"/>
              <a:gd name="connsiteY38" fmla="*/ 185331 h 233841"/>
              <a:gd name="connsiteX39" fmla="*/ 286647 w 338138"/>
              <a:gd name="connsiteY39" fmla="*/ 185331 h 233841"/>
              <a:gd name="connsiteX40" fmla="*/ 276084 w 338138"/>
              <a:gd name="connsiteY40" fmla="*/ 176095 h 233841"/>
              <a:gd name="connsiteX41" fmla="*/ 273444 w 338138"/>
              <a:gd name="connsiteY41" fmla="*/ 156305 h 233841"/>
              <a:gd name="connsiteX42" fmla="*/ 262881 w 338138"/>
              <a:gd name="connsiteY42" fmla="*/ 172137 h 233841"/>
              <a:gd name="connsiteX43" fmla="*/ 268162 w 338138"/>
              <a:gd name="connsiteY43" fmla="*/ 216995 h 233841"/>
              <a:gd name="connsiteX44" fmla="*/ 257600 w 338138"/>
              <a:gd name="connsiteY44" fmla="*/ 230188 h 233841"/>
              <a:gd name="connsiteX45" fmla="*/ 245717 w 338138"/>
              <a:gd name="connsiteY45" fmla="*/ 219633 h 233841"/>
              <a:gd name="connsiteX46" fmla="*/ 240436 w 338138"/>
              <a:gd name="connsiteY46" fmla="*/ 169498 h 233841"/>
              <a:gd name="connsiteX47" fmla="*/ 241756 w 338138"/>
              <a:gd name="connsiteY47" fmla="*/ 162902 h 233841"/>
              <a:gd name="connsiteX48" fmla="*/ 260241 w 338138"/>
              <a:gd name="connsiteY48" fmla="*/ 136515 h 233841"/>
              <a:gd name="connsiteX49" fmla="*/ 260241 w 338138"/>
              <a:gd name="connsiteY49" fmla="*/ 135195 h 233841"/>
              <a:gd name="connsiteX50" fmla="*/ 260241 w 338138"/>
              <a:gd name="connsiteY50" fmla="*/ 94296 h 233841"/>
              <a:gd name="connsiteX51" fmla="*/ 244397 w 338138"/>
              <a:gd name="connsiteY51" fmla="*/ 91657 h 233841"/>
              <a:gd name="connsiteX52" fmla="*/ 239116 w 338138"/>
              <a:gd name="connsiteY52" fmla="*/ 87699 h 233841"/>
              <a:gd name="connsiteX53" fmla="*/ 208749 w 338138"/>
              <a:gd name="connsiteY53" fmla="*/ 54715 h 233841"/>
              <a:gd name="connsiteX54" fmla="*/ 210069 w 338138"/>
              <a:gd name="connsiteY54" fmla="*/ 38883 h 233841"/>
              <a:gd name="connsiteX55" fmla="*/ 218486 w 338138"/>
              <a:gd name="connsiteY55" fmla="*/ 36080 h 233841"/>
              <a:gd name="connsiteX56" fmla="*/ 23020 w 338138"/>
              <a:gd name="connsiteY56" fmla="*/ 28575 h 233841"/>
              <a:gd name="connsiteX57" fmla="*/ 44452 w 338138"/>
              <a:gd name="connsiteY57" fmla="*/ 49213 h 233841"/>
              <a:gd name="connsiteX58" fmla="*/ 23020 w 338138"/>
              <a:gd name="connsiteY58" fmla="*/ 69851 h 233841"/>
              <a:gd name="connsiteX59" fmla="*/ 1588 w 338138"/>
              <a:gd name="connsiteY59" fmla="*/ 49213 h 233841"/>
              <a:gd name="connsiteX60" fmla="*/ 23020 w 338138"/>
              <a:gd name="connsiteY60" fmla="*/ 28575 h 233841"/>
              <a:gd name="connsiteX61" fmla="*/ 270670 w 338138"/>
              <a:gd name="connsiteY61" fmla="*/ 25400 h 233841"/>
              <a:gd name="connsiteX62" fmla="*/ 292102 w 338138"/>
              <a:gd name="connsiteY62" fmla="*/ 46832 h 233841"/>
              <a:gd name="connsiteX63" fmla="*/ 270670 w 338138"/>
              <a:gd name="connsiteY63" fmla="*/ 68264 h 233841"/>
              <a:gd name="connsiteX64" fmla="*/ 249238 w 338138"/>
              <a:gd name="connsiteY64" fmla="*/ 46832 h 233841"/>
              <a:gd name="connsiteX65" fmla="*/ 270670 w 338138"/>
              <a:gd name="connsiteY65" fmla="*/ 25400 h 233841"/>
              <a:gd name="connsiteX66" fmla="*/ 159544 w 338138"/>
              <a:gd name="connsiteY66" fmla="*/ 0 h 233841"/>
              <a:gd name="connsiteX67" fmla="*/ 179388 w 338138"/>
              <a:gd name="connsiteY67" fmla="*/ 19050 h 233841"/>
              <a:gd name="connsiteX68" fmla="*/ 159544 w 338138"/>
              <a:gd name="connsiteY68" fmla="*/ 38100 h 233841"/>
              <a:gd name="connsiteX69" fmla="*/ 139700 w 338138"/>
              <a:gd name="connsiteY69" fmla="*/ 19050 h 233841"/>
              <a:gd name="connsiteX70" fmla="*/ 159544 w 338138"/>
              <a:gd name="connsiteY70" fmla="*/ 0 h 233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338138" h="233841">
                <a:moveTo>
                  <a:pt x="30163" y="161925"/>
                </a:moveTo>
                <a:cubicBezTo>
                  <a:pt x="30163" y="161925"/>
                  <a:pt x="30163" y="161925"/>
                  <a:pt x="33565" y="172593"/>
                </a:cubicBezTo>
                <a:cubicBezTo>
                  <a:pt x="33565" y="175260"/>
                  <a:pt x="34699" y="176594"/>
                  <a:pt x="33565" y="177927"/>
                </a:cubicBezTo>
                <a:cubicBezTo>
                  <a:pt x="33565" y="177927"/>
                  <a:pt x="33565" y="177927"/>
                  <a:pt x="31297" y="195263"/>
                </a:cubicBezTo>
                <a:cubicBezTo>
                  <a:pt x="31297" y="195263"/>
                  <a:pt x="31297" y="195263"/>
                  <a:pt x="38101" y="171260"/>
                </a:cubicBezTo>
                <a:close/>
                <a:moveTo>
                  <a:pt x="70498" y="47677"/>
                </a:moveTo>
                <a:cubicBezTo>
                  <a:pt x="73292" y="47349"/>
                  <a:pt x="76250" y="48005"/>
                  <a:pt x="78879" y="49973"/>
                </a:cubicBezTo>
                <a:cubicBezTo>
                  <a:pt x="84138" y="53909"/>
                  <a:pt x="84138" y="61780"/>
                  <a:pt x="80194" y="65716"/>
                </a:cubicBezTo>
                <a:cubicBezTo>
                  <a:pt x="80194" y="65716"/>
                  <a:pt x="80194" y="65716"/>
                  <a:pt x="57845" y="93265"/>
                </a:cubicBezTo>
                <a:cubicBezTo>
                  <a:pt x="55215" y="95889"/>
                  <a:pt x="52586" y="97201"/>
                  <a:pt x="49957" y="97201"/>
                </a:cubicBezTo>
                <a:cubicBezTo>
                  <a:pt x="49957" y="97201"/>
                  <a:pt x="49957" y="97201"/>
                  <a:pt x="34181" y="99825"/>
                </a:cubicBezTo>
                <a:cubicBezTo>
                  <a:pt x="34181" y="99825"/>
                  <a:pt x="34181" y="99825"/>
                  <a:pt x="34181" y="136558"/>
                </a:cubicBezTo>
                <a:cubicBezTo>
                  <a:pt x="34181" y="136558"/>
                  <a:pt x="34181" y="136558"/>
                  <a:pt x="59159" y="160172"/>
                </a:cubicBezTo>
                <a:cubicBezTo>
                  <a:pt x="61789" y="162796"/>
                  <a:pt x="63103" y="166732"/>
                  <a:pt x="61789" y="170667"/>
                </a:cubicBezTo>
                <a:cubicBezTo>
                  <a:pt x="61789" y="170667"/>
                  <a:pt x="61789" y="170667"/>
                  <a:pt x="49957" y="208712"/>
                </a:cubicBezTo>
                <a:cubicBezTo>
                  <a:pt x="48642" y="213960"/>
                  <a:pt x="42069" y="217896"/>
                  <a:pt x="35496" y="215272"/>
                </a:cubicBezTo>
                <a:cubicBezTo>
                  <a:pt x="31552" y="213960"/>
                  <a:pt x="30237" y="211336"/>
                  <a:pt x="28922" y="207400"/>
                </a:cubicBezTo>
                <a:cubicBezTo>
                  <a:pt x="28922" y="207400"/>
                  <a:pt x="28922" y="207400"/>
                  <a:pt x="26293" y="224455"/>
                </a:cubicBezTo>
                <a:cubicBezTo>
                  <a:pt x="24978" y="229703"/>
                  <a:pt x="19720" y="234950"/>
                  <a:pt x="13146" y="233638"/>
                </a:cubicBezTo>
                <a:cubicBezTo>
                  <a:pt x="6573" y="232326"/>
                  <a:pt x="2629" y="227079"/>
                  <a:pt x="3944" y="220519"/>
                </a:cubicBezTo>
                <a:cubicBezTo>
                  <a:pt x="3944" y="220519"/>
                  <a:pt x="3944" y="220519"/>
                  <a:pt x="10517" y="178539"/>
                </a:cubicBezTo>
                <a:cubicBezTo>
                  <a:pt x="9202" y="174603"/>
                  <a:pt x="0" y="149677"/>
                  <a:pt x="0" y="145741"/>
                </a:cubicBezTo>
                <a:cubicBezTo>
                  <a:pt x="0" y="132622"/>
                  <a:pt x="0" y="93265"/>
                  <a:pt x="0" y="91954"/>
                </a:cubicBezTo>
                <a:cubicBezTo>
                  <a:pt x="0" y="84082"/>
                  <a:pt x="6573" y="74899"/>
                  <a:pt x="17090" y="74899"/>
                </a:cubicBezTo>
                <a:cubicBezTo>
                  <a:pt x="19720" y="74899"/>
                  <a:pt x="22349" y="76211"/>
                  <a:pt x="24978" y="77523"/>
                </a:cubicBezTo>
                <a:cubicBezTo>
                  <a:pt x="24978" y="77523"/>
                  <a:pt x="24978" y="77523"/>
                  <a:pt x="43384" y="76211"/>
                </a:cubicBezTo>
                <a:cubicBezTo>
                  <a:pt x="43384" y="76211"/>
                  <a:pt x="43384" y="76211"/>
                  <a:pt x="63103" y="51285"/>
                </a:cubicBezTo>
                <a:cubicBezTo>
                  <a:pt x="65075" y="49317"/>
                  <a:pt x="67705" y="48005"/>
                  <a:pt x="70498" y="47677"/>
                </a:cubicBezTo>
                <a:close/>
                <a:moveTo>
                  <a:pt x="218486" y="36080"/>
                </a:moveTo>
                <a:cubicBezTo>
                  <a:pt x="221292" y="36245"/>
                  <a:pt x="223932" y="37564"/>
                  <a:pt x="225913" y="40203"/>
                </a:cubicBezTo>
                <a:cubicBezTo>
                  <a:pt x="225913" y="40203"/>
                  <a:pt x="225913" y="40203"/>
                  <a:pt x="253639" y="69228"/>
                </a:cubicBezTo>
                <a:cubicBezTo>
                  <a:pt x="253639" y="69228"/>
                  <a:pt x="253639" y="69228"/>
                  <a:pt x="270803" y="73186"/>
                </a:cubicBezTo>
                <a:cubicBezTo>
                  <a:pt x="272123" y="73186"/>
                  <a:pt x="274764" y="71867"/>
                  <a:pt x="276084" y="71867"/>
                </a:cubicBezTo>
                <a:cubicBezTo>
                  <a:pt x="285326" y="71867"/>
                  <a:pt x="293248" y="79783"/>
                  <a:pt x="293248" y="89018"/>
                </a:cubicBezTo>
                <a:cubicBezTo>
                  <a:pt x="293248" y="89018"/>
                  <a:pt x="293248" y="89018"/>
                  <a:pt x="293248" y="141792"/>
                </a:cubicBezTo>
                <a:cubicBezTo>
                  <a:pt x="293248" y="141792"/>
                  <a:pt x="293248" y="141792"/>
                  <a:pt x="297209" y="162902"/>
                </a:cubicBezTo>
                <a:cubicBezTo>
                  <a:pt x="297209" y="162902"/>
                  <a:pt x="297209" y="162902"/>
                  <a:pt x="326255" y="162902"/>
                </a:cubicBezTo>
                <a:cubicBezTo>
                  <a:pt x="332857" y="162902"/>
                  <a:pt x="338138" y="168179"/>
                  <a:pt x="338138" y="174776"/>
                </a:cubicBezTo>
                <a:cubicBezTo>
                  <a:pt x="338138" y="180053"/>
                  <a:pt x="332857" y="185331"/>
                  <a:pt x="326255" y="185331"/>
                </a:cubicBezTo>
                <a:cubicBezTo>
                  <a:pt x="326255" y="185331"/>
                  <a:pt x="326255" y="185331"/>
                  <a:pt x="286647" y="185331"/>
                </a:cubicBezTo>
                <a:cubicBezTo>
                  <a:pt x="281365" y="185331"/>
                  <a:pt x="277404" y="181372"/>
                  <a:pt x="276084" y="176095"/>
                </a:cubicBezTo>
                <a:cubicBezTo>
                  <a:pt x="276084" y="176095"/>
                  <a:pt x="276084" y="176095"/>
                  <a:pt x="273444" y="156305"/>
                </a:cubicBezTo>
                <a:cubicBezTo>
                  <a:pt x="273444" y="156305"/>
                  <a:pt x="273444" y="156305"/>
                  <a:pt x="262881" y="172137"/>
                </a:cubicBezTo>
                <a:cubicBezTo>
                  <a:pt x="262881" y="172137"/>
                  <a:pt x="262881" y="172137"/>
                  <a:pt x="268162" y="216995"/>
                </a:cubicBezTo>
                <a:cubicBezTo>
                  <a:pt x="268162" y="223592"/>
                  <a:pt x="264201" y="228869"/>
                  <a:pt x="257600" y="230188"/>
                </a:cubicBezTo>
                <a:cubicBezTo>
                  <a:pt x="250999" y="230188"/>
                  <a:pt x="245717" y="226230"/>
                  <a:pt x="245717" y="219633"/>
                </a:cubicBezTo>
                <a:cubicBezTo>
                  <a:pt x="245717" y="219633"/>
                  <a:pt x="245717" y="219633"/>
                  <a:pt x="240436" y="169498"/>
                </a:cubicBezTo>
                <a:cubicBezTo>
                  <a:pt x="240436" y="166860"/>
                  <a:pt x="240436" y="165540"/>
                  <a:pt x="241756" y="162902"/>
                </a:cubicBezTo>
                <a:cubicBezTo>
                  <a:pt x="241756" y="162902"/>
                  <a:pt x="241756" y="162902"/>
                  <a:pt x="260241" y="136515"/>
                </a:cubicBezTo>
                <a:cubicBezTo>
                  <a:pt x="260241" y="136515"/>
                  <a:pt x="260241" y="136515"/>
                  <a:pt x="260241" y="135195"/>
                </a:cubicBezTo>
                <a:cubicBezTo>
                  <a:pt x="260241" y="135195"/>
                  <a:pt x="260241" y="135195"/>
                  <a:pt x="260241" y="94296"/>
                </a:cubicBezTo>
                <a:cubicBezTo>
                  <a:pt x="260241" y="94296"/>
                  <a:pt x="260241" y="94296"/>
                  <a:pt x="244397" y="91657"/>
                </a:cubicBezTo>
                <a:cubicBezTo>
                  <a:pt x="243077" y="90338"/>
                  <a:pt x="240436" y="89018"/>
                  <a:pt x="239116" y="87699"/>
                </a:cubicBezTo>
                <a:cubicBezTo>
                  <a:pt x="239116" y="87699"/>
                  <a:pt x="239116" y="87699"/>
                  <a:pt x="208749" y="54715"/>
                </a:cubicBezTo>
                <a:cubicBezTo>
                  <a:pt x="204788" y="49438"/>
                  <a:pt x="206108" y="42841"/>
                  <a:pt x="210069" y="38883"/>
                </a:cubicBezTo>
                <a:cubicBezTo>
                  <a:pt x="212710" y="36904"/>
                  <a:pt x="215681" y="35915"/>
                  <a:pt x="218486" y="36080"/>
                </a:cubicBezTo>
                <a:close/>
                <a:moveTo>
                  <a:pt x="23020" y="28575"/>
                </a:moveTo>
                <a:cubicBezTo>
                  <a:pt x="34857" y="28575"/>
                  <a:pt x="44452" y="37815"/>
                  <a:pt x="44452" y="49213"/>
                </a:cubicBezTo>
                <a:cubicBezTo>
                  <a:pt x="44452" y="60611"/>
                  <a:pt x="34857" y="69851"/>
                  <a:pt x="23020" y="69851"/>
                </a:cubicBezTo>
                <a:cubicBezTo>
                  <a:pt x="11183" y="69851"/>
                  <a:pt x="1588" y="60611"/>
                  <a:pt x="1588" y="49213"/>
                </a:cubicBezTo>
                <a:cubicBezTo>
                  <a:pt x="1588" y="37815"/>
                  <a:pt x="11183" y="28575"/>
                  <a:pt x="23020" y="28575"/>
                </a:cubicBezTo>
                <a:close/>
                <a:moveTo>
                  <a:pt x="270670" y="25400"/>
                </a:moveTo>
                <a:cubicBezTo>
                  <a:pt x="282507" y="25400"/>
                  <a:pt x="292102" y="34995"/>
                  <a:pt x="292102" y="46832"/>
                </a:cubicBezTo>
                <a:cubicBezTo>
                  <a:pt x="292102" y="58669"/>
                  <a:pt x="282507" y="68264"/>
                  <a:pt x="270670" y="68264"/>
                </a:cubicBezTo>
                <a:cubicBezTo>
                  <a:pt x="258833" y="68264"/>
                  <a:pt x="249238" y="58669"/>
                  <a:pt x="249238" y="46832"/>
                </a:cubicBezTo>
                <a:cubicBezTo>
                  <a:pt x="249238" y="34995"/>
                  <a:pt x="258833" y="25400"/>
                  <a:pt x="270670" y="25400"/>
                </a:cubicBezTo>
                <a:close/>
                <a:moveTo>
                  <a:pt x="159544" y="0"/>
                </a:moveTo>
                <a:cubicBezTo>
                  <a:pt x="170504" y="0"/>
                  <a:pt x="179388" y="8529"/>
                  <a:pt x="179388" y="19050"/>
                </a:cubicBezTo>
                <a:cubicBezTo>
                  <a:pt x="179388" y="29571"/>
                  <a:pt x="170504" y="38100"/>
                  <a:pt x="159544" y="38100"/>
                </a:cubicBezTo>
                <a:cubicBezTo>
                  <a:pt x="148584" y="38100"/>
                  <a:pt x="139700" y="29571"/>
                  <a:pt x="139700" y="19050"/>
                </a:cubicBezTo>
                <a:cubicBezTo>
                  <a:pt x="139700" y="8529"/>
                  <a:pt x="148584" y="0"/>
                  <a:pt x="159544"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1" name="椭圆 7"/>
          <p:cNvSpPr/>
          <p:nvPr/>
        </p:nvSpPr>
        <p:spPr>
          <a:xfrm>
            <a:off x="7216470" y="4565919"/>
            <a:ext cx="746023" cy="637736"/>
          </a:xfrm>
          <a:custGeom>
            <a:avLst/>
            <a:gdLst>
              <a:gd name="connsiteX0" fmla="*/ 323862 w 338653"/>
              <a:gd name="connsiteY0" fmla="*/ 10097 h 289497"/>
              <a:gd name="connsiteX1" fmla="*/ 333116 w 338653"/>
              <a:gd name="connsiteY1" fmla="*/ 19323 h 289497"/>
              <a:gd name="connsiteX2" fmla="*/ 329150 w 338653"/>
              <a:gd name="connsiteY2" fmla="*/ 75993 h 289497"/>
              <a:gd name="connsiteX3" fmla="*/ 338403 w 338653"/>
              <a:gd name="connsiteY3" fmla="*/ 85219 h 289497"/>
              <a:gd name="connsiteX4" fmla="*/ 327828 w 338653"/>
              <a:gd name="connsiteY4" fmla="*/ 102352 h 289497"/>
              <a:gd name="connsiteX5" fmla="*/ 322541 w 338653"/>
              <a:gd name="connsiteY5" fmla="*/ 224919 h 289497"/>
              <a:gd name="connsiteX6" fmla="*/ 313287 w 338653"/>
              <a:gd name="connsiteY6" fmla="*/ 232826 h 289497"/>
              <a:gd name="connsiteX7" fmla="*/ 304034 w 338653"/>
              <a:gd name="connsiteY7" fmla="*/ 223601 h 289497"/>
              <a:gd name="connsiteX8" fmla="*/ 310644 w 338653"/>
              <a:gd name="connsiteY8" fmla="*/ 106306 h 289497"/>
              <a:gd name="connsiteX9" fmla="*/ 281562 w 338653"/>
              <a:gd name="connsiteY9" fmla="*/ 112895 h 289497"/>
              <a:gd name="connsiteX10" fmla="*/ 274953 w 338653"/>
              <a:gd name="connsiteY10" fmla="*/ 112895 h 289497"/>
              <a:gd name="connsiteX11" fmla="*/ 244549 w 338653"/>
              <a:gd name="connsiteY11" fmla="*/ 106306 h 289497"/>
              <a:gd name="connsiteX12" fmla="*/ 214146 w 338653"/>
              <a:gd name="connsiteY12" fmla="*/ 159023 h 289497"/>
              <a:gd name="connsiteX13" fmla="*/ 261734 w 338653"/>
              <a:gd name="connsiteY13" fmla="*/ 188017 h 289497"/>
              <a:gd name="connsiteX14" fmla="*/ 269665 w 338653"/>
              <a:gd name="connsiteY14" fmla="*/ 202514 h 289497"/>
              <a:gd name="connsiteX15" fmla="*/ 270987 w 338653"/>
              <a:gd name="connsiteY15" fmla="*/ 261821 h 289497"/>
              <a:gd name="connsiteX16" fmla="*/ 253802 w 338653"/>
              <a:gd name="connsiteY16" fmla="*/ 278954 h 289497"/>
              <a:gd name="connsiteX17" fmla="*/ 236618 w 338653"/>
              <a:gd name="connsiteY17" fmla="*/ 261821 h 289497"/>
              <a:gd name="connsiteX18" fmla="*/ 235296 w 338653"/>
              <a:gd name="connsiteY18" fmla="*/ 213058 h 289497"/>
              <a:gd name="connsiteX19" fmla="*/ 179777 w 338653"/>
              <a:gd name="connsiteY19" fmla="*/ 177474 h 289497"/>
              <a:gd name="connsiteX20" fmla="*/ 158627 w 338653"/>
              <a:gd name="connsiteY20" fmla="*/ 219647 h 289497"/>
              <a:gd name="connsiteX21" fmla="*/ 155983 w 338653"/>
              <a:gd name="connsiteY21" fmla="*/ 224919 h 289497"/>
              <a:gd name="connsiteX22" fmla="*/ 116326 w 338653"/>
              <a:gd name="connsiteY22" fmla="*/ 265775 h 289497"/>
              <a:gd name="connsiteX23" fmla="*/ 177133 w 338653"/>
              <a:gd name="connsiteY23" fmla="*/ 265775 h 289497"/>
              <a:gd name="connsiteX24" fmla="*/ 198283 w 338653"/>
              <a:gd name="connsiteY24" fmla="*/ 239416 h 289497"/>
              <a:gd name="connsiteX25" fmla="*/ 215468 w 338653"/>
              <a:gd name="connsiteY25" fmla="*/ 236780 h 289497"/>
              <a:gd name="connsiteX26" fmla="*/ 216790 w 338653"/>
              <a:gd name="connsiteY26" fmla="*/ 253913 h 289497"/>
              <a:gd name="connsiteX27" fmla="*/ 191674 w 338653"/>
              <a:gd name="connsiteY27" fmla="*/ 284226 h 289497"/>
              <a:gd name="connsiteX28" fmla="*/ 182420 w 338653"/>
              <a:gd name="connsiteY28" fmla="*/ 289497 h 289497"/>
              <a:gd name="connsiteX29" fmla="*/ 11897 w 338653"/>
              <a:gd name="connsiteY29" fmla="*/ 289497 h 289497"/>
              <a:gd name="connsiteX30" fmla="*/ 0 w 338653"/>
              <a:gd name="connsiteY30" fmla="*/ 277636 h 289497"/>
              <a:gd name="connsiteX31" fmla="*/ 11897 w 338653"/>
              <a:gd name="connsiteY31" fmla="*/ 265775 h 289497"/>
              <a:gd name="connsiteX32" fmla="*/ 79313 w 338653"/>
              <a:gd name="connsiteY32" fmla="*/ 265775 h 289497"/>
              <a:gd name="connsiteX33" fmla="*/ 83279 w 338653"/>
              <a:gd name="connsiteY33" fmla="*/ 249960 h 289497"/>
              <a:gd name="connsiteX34" fmla="*/ 128223 w 338653"/>
              <a:gd name="connsiteY34" fmla="*/ 202514 h 289497"/>
              <a:gd name="connsiteX35" fmla="*/ 179777 w 338653"/>
              <a:gd name="connsiteY35" fmla="*/ 104988 h 289497"/>
              <a:gd name="connsiteX36" fmla="*/ 170524 w 338653"/>
              <a:gd name="connsiteY36" fmla="*/ 107624 h 289497"/>
              <a:gd name="connsiteX37" fmla="*/ 125579 w 338653"/>
              <a:gd name="connsiteY37" fmla="*/ 147161 h 289497"/>
              <a:gd name="connsiteX38" fmla="*/ 104429 w 338653"/>
              <a:gd name="connsiteY38" fmla="*/ 144526 h 289497"/>
              <a:gd name="connsiteX39" fmla="*/ 105751 w 338653"/>
              <a:gd name="connsiteY39" fmla="*/ 124757 h 289497"/>
              <a:gd name="connsiteX40" fmla="*/ 154661 w 338653"/>
              <a:gd name="connsiteY40" fmla="*/ 83901 h 289497"/>
              <a:gd name="connsiteX41" fmla="*/ 158627 w 338653"/>
              <a:gd name="connsiteY41" fmla="*/ 81265 h 289497"/>
              <a:gd name="connsiteX42" fmla="*/ 208858 w 338653"/>
              <a:gd name="connsiteY42" fmla="*/ 64132 h 289497"/>
              <a:gd name="connsiteX43" fmla="*/ 220755 w 338653"/>
              <a:gd name="connsiteY43" fmla="*/ 61496 h 289497"/>
              <a:gd name="connsiteX44" fmla="*/ 230008 w 338653"/>
              <a:gd name="connsiteY44" fmla="*/ 65450 h 289497"/>
              <a:gd name="connsiteX45" fmla="*/ 245871 w 338653"/>
              <a:gd name="connsiteY45" fmla="*/ 75993 h 289497"/>
              <a:gd name="connsiteX46" fmla="*/ 277596 w 338653"/>
              <a:gd name="connsiteY46" fmla="*/ 83901 h 289497"/>
              <a:gd name="connsiteX47" fmla="*/ 311965 w 338653"/>
              <a:gd name="connsiteY47" fmla="*/ 75993 h 289497"/>
              <a:gd name="connsiteX48" fmla="*/ 314609 w 338653"/>
              <a:gd name="connsiteY48" fmla="*/ 18005 h 289497"/>
              <a:gd name="connsiteX49" fmla="*/ 323862 w 338653"/>
              <a:gd name="connsiteY49" fmla="*/ 10097 h 289497"/>
              <a:gd name="connsiteX50" fmla="*/ 233920 w 338653"/>
              <a:gd name="connsiteY50" fmla="*/ 1078 h 289497"/>
              <a:gd name="connsiteX51" fmla="*/ 254338 w 338653"/>
              <a:gd name="connsiteY51" fmla="*/ 3713 h 289497"/>
              <a:gd name="connsiteX52" fmla="*/ 264877 w 338653"/>
              <a:gd name="connsiteY52" fmla="*/ 40597 h 289497"/>
              <a:gd name="connsiteX53" fmla="*/ 227992 w 338653"/>
              <a:gd name="connsiteY53" fmla="*/ 51136 h 289497"/>
              <a:gd name="connsiteX54" fmla="*/ 217454 w 338653"/>
              <a:gd name="connsiteY54" fmla="*/ 14251 h 289497"/>
              <a:gd name="connsiteX55" fmla="*/ 233920 w 338653"/>
              <a:gd name="connsiteY55" fmla="*/ 1078 h 289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338653" h="289497">
                <a:moveTo>
                  <a:pt x="323862" y="10097"/>
                </a:moveTo>
                <a:cubicBezTo>
                  <a:pt x="329150" y="10097"/>
                  <a:pt x="333116" y="14051"/>
                  <a:pt x="333116" y="19323"/>
                </a:cubicBezTo>
                <a:cubicBezTo>
                  <a:pt x="333116" y="19323"/>
                  <a:pt x="333116" y="19323"/>
                  <a:pt x="329150" y="75993"/>
                </a:cubicBezTo>
                <a:cubicBezTo>
                  <a:pt x="333116" y="77311"/>
                  <a:pt x="337081" y="81265"/>
                  <a:pt x="338403" y="85219"/>
                </a:cubicBezTo>
                <a:cubicBezTo>
                  <a:pt x="339725" y="93126"/>
                  <a:pt x="335759" y="99716"/>
                  <a:pt x="327828" y="102352"/>
                </a:cubicBezTo>
                <a:cubicBezTo>
                  <a:pt x="327828" y="102352"/>
                  <a:pt x="327828" y="102352"/>
                  <a:pt x="322541" y="224919"/>
                </a:cubicBezTo>
                <a:cubicBezTo>
                  <a:pt x="322541" y="228873"/>
                  <a:pt x="318575" y="232826"/>
                  <a:pt x="313287" y="232826"/>
                </a:cubicBezTo>
                <a:cubicBezTo>
                  <a:pt x="308000" y="232826"/>
                  <a:pt x="304034" y="228873"/>
                  <a:pt x="304034" y="223601"/>
                </a:cubicBezTo>
                <a:cubicBezTo>
                  <a:pt x="304034" y="223601"/>
                  <a:pt x="304034" y="223601"/>
                  <a:pt x="310644" y="106306"/>
                </a:cubicBezTo>
                <a:cubicBezTo>
                  <a:pt x="310644" y="106306"/>
                  <a:pt x="310644" y="106306"/>
                  <a:pt x="281562" y="112895"/>
                </a:cubicBezTo>
                <a:cubicBezTo>
                  <a:pt x="278918" y="112895"/>
                  <a:pt x="276274" y="112895"/>
                  <a:pt x="274953" y="112895"/>
                </a:cubicBezTo>
                <a:cubicBezTo>
                  <a:pt x="274953" y="112895"/>
                  <a:pt x="274953" y="112895"/>
                  <a:pt x="244549" y="106306"/>
                </a:cubicBezTo>
                <a:cubicBezTo>
                  <a:pt x="244549" y="106306"/>
                  <a:pt x="244549" y="106306"/>
                  <a:pt x="214146" y="159023"/>
                </a:cubicBezTo>
                <a:cubicBezTo>
                  <a:pt x="214146" y="159023"/>
                  <a:pt x="214146" y="159023"/>
                  <a:pt x="261734" y="188017"/>
                </a:cubicBezTo>
                <a:cubicBezTo>
                  <a:pt x="267021" y="190653"/>
                  <a:pt x="269665" y="195925"/>
                  <a:pt x="269665" y="202514"/>
                </a:cubicBezTo>
                <a:cubicBezTo>
                  <a:pt x="269665" y="202514"/>
                  <a:pt x="269665" y="202514"/>
                  <a:pt x="270987" y="261821"/>
                </a:cubicBezTo>
                <a:cubicBezTo>
                  <a:pt x="270987" y="271046"/>
                  <a:pt x="263056" y="278954"/>
                  <a:pt x="253802" y="278954"/>
                </a:cubicBezTo>
                <a:cubicBezTo>
                  <a:pt x="244549" y="278954"/>
                  <a:pt x="236618" y="272364"/>
                  <a:pt x="236618" y="261821"/>
                </a:cubicBezTo>
                <a:cubicBezTo>
                  <a:pt x="236618" y="261821"/>
                  <a:pt x="236618" y="261821"/>
                  <a:pt x="235296" y="213058"/>
                </a:cubicBezTo>
                <a:cubicBezTo>
                  <a:pt x="235296" y="213058"/>
                  <a:pt x="235296" y="213058"/>
                  <a:pt x="179777" y="177474"/>
                </a:cubicBezTo>
                <a:cubicBezTo>
                  <a:pt x="179777" y="177474"/>
                  <a:pt x="179777" y="177474"/>
                  <a:pt x="158627" y="219647"/>
                </a:cubicBezTo>
                <a:cubicBezTo>
                  <a:pt x="157305" y="222283"/>
                  <a:pt x="155983" y="223601"/>
                  <a:pt x="155983" y="224919"/>
                </a:cubicBezTo>
                <a:cubicBezTo>
                  <a:pt x="155983" y="224919"/>
                  <a:pt x="155983" y="224919"/>
                  <a:pt x="116326" y="265775"/>
                </a:cubicBezTo>
                <a:cubicBezTo>
                  <a:pt x="116326" y="265775"/>
                  <a:pt x="116326" y="265775"/>
                  <a:pt x="177133" y="265775"/>
                </a:cubicBezTo>
                <a:cubicBezTo>
                  <a:pt x="177133" y="265775"/>
                  <a:pt x="177133" y="265775"/>
                  <a:pt x="198283" y="239416"/>
                </a:cubicBezTo>
                <a:cubicBezTo>
                  <a:pt x="202249" y="234144"/>
                  <a:pt x="210180" y="232826"/>
                  <a:pt x="215468" y="236780"/>
                </a:cubicBezTo>
                <a:cubicBezTo>
                  <a:pt x="220755" y="240734"/>
                  <a:pt x="220755" y="248642"/>
                  <a:pt x="216790" y="253913"/>
                </a:cubicBezTo>
                <a:cubicBezTo>
                  <a:pt x="216790" y="253913"/>
                  <a:pt x="216790" y="253913"/>
                  <a:pt x="191674" y="284226"/>
                </a:cubicBezTo>
                <a:cubicBezTo>
                  <a:pt x="189030" y="288179"/>
                  <a:pt x="186386" y="289497"/>
                  <a:pt x="182420" y="289497"/>
                </a:cubicBezTo>
                <a:cubicBezTo>
                  <a:pt x="182420" y="289497"/>
                  <a:pt x="182420" y="289497"/>
                  <a:pt x="11897" y="289497"/>
                </a:cubicBezTo>
                <a:cubicBezTo>
                  <a:pt x="5288" y="289497"/>
                  <a:pt x="0" y="284226"/>
                  <a:pt x="0" y="277636"/>
                </a:cubicBezTo>
                <a:cubicBezTo>
                  <a:pt x="0" y="271046"/>
                  <a:pt x="5288" y="265775"/>
                  <a:pt x="11897" y="265775"/>
                </a:cubicBezTo>
                <a:cubicBezTo>
                  <a:pt x="11897" y="265775"/>
                  <a:pt x="11897" y="265775"/>
                  <a:pt x="79313" y="265775"/>
                </a:cubicBezTo>
                <a:cubicBezTo>
                  <a:pt x="77991" y="260503"/>
                  <a:pt x="79313" y="253913"/>
                  <a:pt x="83279" y="249960"/>
                </a:cubicBezTo>
                <a:cubicBezTo>
                  <a:pt x="83279" y="249960"/>
                  <a:pt x="83279" y="249960"/>
                  <a:pt x="128223" y="202514"/>
                </a:cubicBezTo>
                <a:cubicBezTo>
                  <a:pt x="128223" y="202514"/>
                  <a:pt x="128223" y="202514"/>
                  <a:pt x="179777" y="104988"/>
                </a:cubicBezTo>
                <a:cubicBezTo>
                  <a:pt x="179777" y="104988"/>
                  <a:pt x="179777" y="104988"/>
                  <a:pt x="170524" y="107624"/>
                </a:cubicBezTo>
                <a:cubicBezTo>
                  <a:pt x="170524" y="107624"/>
                  <a:pt x="170524" y="107624"/>
                  <a:pt x="125579" y="147161"/>
                </a:cubicBezTo>
                <a:cubicBezTo>
                  <a:pt x="118970" y="152433"/>
                  <a:pt x="109717" y="151115"/>
                  <a:pt x="104429" y="144526"/>
                </a:cubicBezTo>
                <a:cubicBezTo>
                  <a:pt x="99142" y="139254"/>
                  <a:pt x="100463" y="130028"/>
                  <a:pt x="105751" y="124757"/>
                </a:cubicBezTo>
                <a:cubicBezTo>
                  <a:pt x="105751" y="124757"/>
                  <a:pt x="105751" y="124757"/>
                  <a:pt x="154661" y="83901"/>
                </a:cubicBezTo>
                <a:cubicBezTo>
                  <a:pt x="155983" y="82583"/>
                  <a:pt x="157305" y="81265"/>
                  <a:pt x="158627" y="81265"/>
                </a:cubicBezTo>
                <a:cubicBezTo>
                  <a:pt x="158627" y="81265"/>
                  <a:pt x="158627" y="81265"/>
                  <a:pt x="208858" y="64132"/>
                </a:cubicBezTo>
                <a:cubicBezTo>
                  <a:pt x="212824" y="61496"/>
                  <a:pt x="218111" y="61496"/>
                  <a:pt x="220755" y="61496"/>
                </a:cubicBezTo>
                <a:cubicBezTo>
                  <a:pt x="223399" y="62814"/>
                  <a:pt x="227365" y="62814"/>
                  <a:pt x="230008" y="65450"/>
                </a:cubicBezTo>
                <a:cubicBezTo>
                  <a:pt x="236618" y="68086"/>
                  <a:pt x="241905" y="72040"/>
                  <a:pt x="245871" y="75993"/>
                </a:cubicBezTo>
                <a:cubicBezTo>
                  <a:pt x="245871" y="75993"/>
                  <a:pt x="245871" y="75993"/>
                  <a:pt x="277596" y="83901"/>
                </a:cubicBezTo>
                <a:cubicBezTo>
                  <a:pt x="277596" y="83901"/>
                  <a:pt x="277596" y="83901"/>
                  <a:pt x="311965" y="75993"/>
                </a:cubicBezTo>
                <a:cubicBezTo>
                  <a:pt x="311965" y="75993"/>
                  <a:pt x="311965" y="75993"/>
                  <a:pt x="314609" y="18005"/>
                </a:cubicBezTo>
                <a:cubicBezTo>
                  <a:pt x="314609" y="14051"/>
                  <a:pt x="319897" y="10097"/>
                  <a:pt x="323862" y="10097"/>
                </a:cubicBezTo>
                <a:close/>
                <a:moveTo>
                  <a:pt x="233920" y="1078"/>
                </a:moveTo>
                <a:cubicBezTo>
                  <a:pt x="240507" y="-898"/>
                  <a:pt x="247752" y="-239"/>
                  <a:pt x="254338" y="3713"/>
                </a:cubicBezTo>
                <a:cubicBezTo>
                  <a:pt x="267511" y="11617"/>
                  <a:pt x="271463" y="27424"/>
                  <a:pt x="264877" y="40597"/>
                </a:cubicBezTo>
                <a:cubicBezTo>
                  <a:pt x="256973" y="53770"/>
                  <a:pt x="239848" y="57722"/>
                  <a:pt x="227992" y="51136"/>
                </a:cubicBezTo>
                <a:cubicBezTo>
                  <a:pt x="214819" y="43232"/>
                  <a:pt x="209550" y="26107"/>
                  <a:pt x="217454" y="14251"/>
                </a:cubicBezTo>
                <a:cubicBezTo>
                  <a:pt x="221406" y="7664"/>
                  <a:pt x="227334" y="3054"/>
                  <a:pt x="233920" y="1078"/>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11" name="组合 10"/>
          <p:cNvGrpSpPr/>
          <p:nvPr/>
        </p:nvGrpSpPr>
        <p:grpSpPr>
          <a:xfrm>
            <a:off x="591563" y="903750"/>
            <a:ext cx="2747719" cy="1190950"/>
            <a:chOff x="134363" y="1008799"/>
            <a:chExt cx="2747719" cy="1190950"/>
          </a:xfrm>
        </p:grpSpPr>
        <p:sp>
          <p:nvSpPr>
            <p:cNvPr id="9" name="矩形 8"/>
            <p:cNvSpPr/>
            <p:nvPr/>
          </p:nvSpPr>
          <p:spPr>
            <a:xfrm>
              <a:off x="134363" y="1354133"/>
              <a:ext cx="2747719" cy="845616"/>
            </a:xfrm>
            <a:prstGeom prst="rect">
              <a:avLst/>
            </a:prstGeom>
          </p:spPr>
          <p:txBody>
            <a:bodyPr wrap="square">
              <a:spAutoFit/>
            </a:bodyPr>
            <a:lstStyle/>
            <a:p>
              <a:pPr algn="r">
                <a:lnSpc>
                  <a:spcPct val="120000"/>
                </a:lnSpc>
              </a:pPr>
              <a:r>
                <a:rPr lang="zh-CN" altLang="en-US" sz="1400" dirty="0">
                  <a:solidFill>
                    <a:schemeClr val="bg1">
                      <a:lumMod val="50000"/>
                    </a:schemeClr>
                  </a:solidFill>
                </a:rPr>
                <a:t>用户可以在投影仪或者计算机上进行演示，也可以将演示文稿打印出来，制作成胶片</a:t>
              </a:r>
            </a:p>
          </p:txBody>
        </p:sp>
        <p:sp>
          <p:nvSpPr>
            <p:cNvPr id="10" name="矩形 9"/>
            <p:cNvSpPr/>
            <p:nvPr/>
          </p:nvSpPr>
          <p:spPr>
            <a:xfrm>
              <a:off x="393700" y="1008799"/>
              <a:ext cx="2488382" cy="424732"/>
            </a:xfrm>
            <a:prstGeom prst="rect">
              <a:avLst/>
            </a:prstGeom>
          </p:spPr>
          <p:txBody>
            <a:bodyPr wrap="square">
              <a:spAutoFit/>
            </a:bodyPr>
            <a:lstStyle/>
            <a:p>
              <a:pPr algn="r">
                <a:lnSpc>
                  <a:spcPct val="120000"/>
                </a:lnSpc>
              </a:pPr>
              <a:r>
                <a:rPr lang="zh-CN" altLang="en-US" b="1" dirty="0">
                  <a:solidFill>
                    <a:schemeClr val="tx1">
                      <a:lumMod val="75000"/>
                      <a:lumOff val="25000"/>
                    </a:schemeClr>
                  </a:solidFill>
                </a:rPr>
                <a:t>标题添加</a:t>
              </a:r>
            </a:p>
          </p:txBody>
        </p:sp>
      </p:grpSp>
      <p:grpSp>
        <p:nvGrpSpPr>
          <p:cNvPr id="12" name="组合 11"/>
          <p:cNvGrpSpPr/>
          <p:nvPr/>
        </p:nvGrpSpPr>
        <p:grpSpPr>
          <a:xfrm>
            <a:off x="4417951" y="903750"/>
            <a:ext cx="2747719" cy="1190950"/>
            <a:chOff x="134363" y="1008799"/>
            <a:chExt cx="2747719" cy="1190950"/>
          </a:xfrm>
        </p:grpSpPr>
        <p:sp>
          <p:nvSpPr>
            <p:cNvPr id="13" name="矩形 12"/>
            <p:cNvSpPr/>
            <p:nvPr/>
          </p:nvSpPr>
          <p:spPr>
            <a:xfrm>
              <a:off x="134363" y="1354133"/>
              <a:ext cx="2747719" cy="845616"/>
            </a:xfrm>
            <a:prstGeom prst="rect">
              <a:avLst/>
            </a:prstGeom>
          </p:spPr>
          <p:txBody>
            <a:bodyPr wrap="square">
              <a:spAutoFit/>
            </a:bodyPr>
            <a:lstStyle/>
            <a:p>
              <a:pPr algn="r">
                <a:lnSpc>
                  <a:spcPct val="120000"/>
                </a:lnSpc>
              </a:pPr>
              <a:r>
                <a:rPr lang="zh-CN" altLang="en-US" sz="1400" dirty="0">
                  <a:solidFill>
                    <a:schemeClr val="bg1">
                      <a:lumMod val="50000"/>
                    </a:schemeClr>
                  </a:solidFill>
                </a:rPr>
                <a:t>用户可以在投影仪或者计算机上进行演示，也可以将演示文稿打印出来，制作成胶片</a:t>
              </a:r>
            </a:p>
          </p:txBody>
        </p:sp>
        <p:sp>
          <p:nvSpPr>
            <p:cNvPr id="14" name="矩形 13"/>
            <p:cNvSpPr/>
            <p:nvPr/>
          </p:nvSpPr>
          <p:spPr>
            <a:xfrm>
              <a:off x="393700" y="1008799"/>
              <a:ext cx="2488382" cy="424732"/>
            </a:xfrm>
            <a:prstGeom prst="rect">
              <a:avLst/>
            </a:prstGeom>
          </p:spPr>
          <p:txBody>
            <a:bodyPr wrap="square">
              <a:spAutoFit/>
            </a:bodyPr>
            <a:lstStyle/>
            <a:p>
              <a:pPr algn="r">
                <a:lnSpc>
                  <a:spcPct val="120000"/>
                </a:lnSpc>
              </a:pPr>
              <a:r>
                <a:rPr lang="zh-CN" altLang="en-US" b="1" dirty="0">
                  <a:solidFill>
                    <a:schemeClr val="tx1">
                      <a:lumMod val="75000"/>
                      <a:lumOff val="25000"/>
                    </a:schemeClr>
                  </a:solidFill>
                </a:rPr>
                <a:t>标题添加</a:t>
              </a:r>
            </a:p>
          </p:txBody>
        </p:sp>
      </p:grpSp>
      <p:grpSp>
        <p:nvGrpSpPr>
          <p:cNvPr id="15" name="组合 14"/>
          <p:cNvGrpSpPr/>
          <p:nvPr/>
        </p:nvGrpSpPr>
        <p:grpSpPr>
          <a:xfrm>
            <a:off x="591563" y="2670169"/>
            <a:ext cx="2747719" cy="1190950"/>
            <a:chOff x="134363" y="1008799"/>
            <a:chExt cx="2747719" cy="1190950"/>
          </a:xfrm>
        </p:grpSpPr>
        <p:sp>
          <p:nvSpPr>
            <p:cNvPr id="16" name="矩形 15"/>
            <p:cNvSpPr/>
            <p:nvPr/>
          </p:nvSpPr>
          <p:spPr>
            <a:xfrm>
              <a:off x="134363" y="1354133"/>
              <a:ext cx="2747719" cy="845616"/>
            </a:xfrm>
            <a:prstGeom prst="rect">
              <a:avLst/>
            </a:prstGeom>
          </p:spPr>
          <p:txBody>
            <a:bodyPr wrap="square">
              <a:spAutoFit/>
            </a:bodyPr>
            <a:lstStyle/>
            <a:p>
              <a:pPr algn="r">
                <a:lnSpc>
                  <a:spcPct val="120000"/>
                </a:lnSpc>
              </a:pPr>
              <a:r>
                <a:rPr lang="zh-CN" altLang="en-US" sz="1400" dirty="0">
                  <a:solidFill>
                    <a:schemeClr val="bg1">
                      <a:lumMod val="50000"/>
                    </a:schemeClr>
                  </a:solidFill>
                </a:rPr>
                <a:t>用户可以在投影仪或者计算机上进行演示，也可以将演示文稿打印出来，制作成胶片</a:t>
              </a:r>
            </a:p>
          </p:txBody>
        </p:sp>
        <p:sp>
          <p:nvSpPr>
            <p:cNvPr id="17" name="矩形 16"/>
            <p:cNvSpPr/>
            <p:nvPr/>
          </p:nvSpPr>
          <p:spPr>
            <a:xfrm>
              <a:off x="393700" y="1008799"/>
              <a:ext cx="2488382" cy="424732"/>
            </a:xfrm>
            <a:prstGeom prst="rect">
              <a:avLst/>
            </a:prstGeom>
          </p:spPr>
          <p:txBody>
            <a:bodyPr wrap="square">
              <a:spAutoFit/>
            </a:bodyPr>
            <a:lstStyle/>
            <a:p>
              <a:pPr algn="r">
                <a:lnSpc>
                  <a:spcPct val="120000"/>
                </a:lnSpc>
              </a:pPr>
              <a:r>
                <a:rPr lang="zh-CN" altLang="en-US" b="1" dirty="0">
                  <a:solidFill>
                    <a:schemeClr val="tx1">
                      <a:lumMod val="75000"/>
                      <a:lumOff val="25000"/>
                    </a:schemeClr>
                  </a:solidFill>
                </a:rPr>
                <a:t>标题添加</a:t>
              </a:r>
            </a:p>
          </p:txBody>
        </p:sp>
      </p:grpSp>
      <p:grpSp>
        <p:nvGrpSpPr>
          <p:cNvPr id="18" name="组合 17"/>
          <p:cNvGrpSpPr/>
          <p:nvPr/>
        </p:nvGrpSpPr>
        <p:grpSpPr>
          <a:xfrm>
            <a:off x="4417951" y="2670169"/>
            <a:ext cx="2747719" cy="1190950"/>
            <a:chOff x="134363" y="1008799"/>
            <a:chExt cx="2747719" cy="1190950"/>
          </a:xfrm>
        </p:grpSpPr>
        <p:sp>
          <p:nvSpPr>
            <p:cNvPr id="19" name="矩形 18"/>
            <p:cNvSpPr/>
            <p:nvPr/>
          </p:nvSpPr>
          <p:spPr>
            <a:xfrm>
              <a:off x="134363" y="1354133"/>
              <a:ext cx="2747719" cy="845616"/>
            </a:xfrm>
            <a:prstGeom prst="rect">
              <a:avLst/>
            </a:prstGeom>
          </p:spPr>
          <p:txBody>
            <a:bodyPr wrap="square">
              <a:spAutoFit/>
            </a:bodyPr>
            <a:lstStyle/>
            <a:p>
              <a:pPr algn="r">
                <a:lnSpc>
                  <a:spcPct val="120000"/>
                </a:lnSpc>
              </a:pPr>
              <a:r>
                <a:rPr lang="zh-CN" altLang="en-US" sz="1400" dirty="0">
                  <a:solidFill>
                    <a:schemeClr val="bg1">
                      <a:lumMod val="50000"/>
                    </a:schemeClr>
                  </a:solidFill>
                </a:rPr>
                <a:t>用户可以在投影仪或者计算机上进行演示，也可以将演示文稿打印出来，制作成胶片</a:t>
              </a:r>
            </a:p>
          </p:txBody>
        </p:sp>
        <p:sp>
          <p:nvSpPr>
            <p:cNvPr id="20" name="矩形 19"/>
            <p:cNvSpPr/>
            <p:nvPr/>
          </p:nvSpPr>
          <p:spPr>
            <a:xfrm>
              <a:off x="393700" y="1008799"/>
              <a:ext cx="2488382" cy="424732"/>
            </a:xfrm>
            <a:prstGeom prst="rect">
              <a:avLst/>
            </a:prstGeom>
          </p:spPr>
          <p:txBody>
            <a:bodyPr wrap="square">
              <a:spAutoFit/>
            </a:bodyPr>
            <a:lstStyle/>
            <a:p>
              <a:pPr algn="r">
                <a:lnSpc>
                  <a:spcPct val="120000"/>
                </a:lnSpc>
              </a:pPr>
              <a:r>
                <a:rPr lang="zh-CN" altLang="en-US" b="1" dirty="0">
                  <a:solidFill>
                    <a:schemeClr val="tx1">
                      <a:lumMod val="75000"/>
                      <a:lumOff val="25000"/>
                    </a:schemeClr>
                  </a:solidFill>
                </a:rPr>
                <a:t>标题添加</a:t>
              </a:r>
            </a:p>
          </p:txBody>
        </p:sp>
      </p:grpSp>
      <p:grpSp>
        <p:nvGrpSpPr>
          <p:cNvPr id="21" name="组合 20"/>
          <p:cNvGrpSpPr/>
          <p:nvPr/>
        </p:nvGrpSpPr>
        <p:grpSpPr>
          <a:xfrm>
            <a:off x="591563" y="4511776"/>
            <a:ext cx="2747719" cy="1190950"/>
            <a:chOff x="134363" y="1008799"/>
            <a:chExt cx="2747719" cy="1190950"/>
          </a:xfrm>
        </p:grpSpPr>
        <p:sp>
          <p:nvSpPr>
            <p:cNvPr id="22" name="矩形 21"/>
            <p:cNvSpPr/>
            <p:nvPr/>
          </p:nvSpPr>
          <p:spPr>
            <a:xfrm>
              <a:off x="134363" y="1354133"/>
              <a:ext cx="2747719" cy="845616"/>
            </a:xfrm>
            <a:prstGeom prst="rect">
              <a:avLst/>
            </a:prstGeom>
          </p:spPr>
          <p:txBody>
            <a:bodyPr wrap="square">
              <a:spAutoFit/>
            </a:bodyPr>
            <a:lstStyle/>
            <a:p>
              <a:pPr algn="r">
                <a:lnSpc>
                  <a:spcPct val="120000"/>
                </a:lnSpc>
              </a:pPr>
              <a:r>
                <a:rPr lang="zh-CN" altLang="en-US" sz="1400" dirty="0">
                  <a:solidFill>
                    <a:schemeClr val="bg1">
                      <a:lumMod val="50000"/>
                    </a:schemeClr>
                  </a:solidFill>
                </a:rPr>
                <a:t>用户可以在投影仪或者计算机上进行演示，也可以将演示文稿打印出来，制作成胶片</a:t>
              </a:r>
            </a:p>
          </p:txBody>
        </p:sp>
        <p:sp>
          <p:nvSpPr>
            <p:cNvPr id="23" name="矩形 22"/>
            <p:cNvSpPr/>
            <p:nvPr/>
          </p:nvSpPr>
          <p:spPr>
            <a:xfrm>
              <a:off x="393700" y="1008799"/>
              <a:ext cx="2488382" cy="424732"/>
            </a:xfrm>
            <a:prstGeom prst="rect">
              <a:avLst/>
            </a:prstGeom>
          </p:spPr>
          <p:txBody>
            <a:bodyPr wrap="square">
              <a:spAutoFit/>
            </a:bodyPr>
            <a:lstStyle/>
            <a:p>
              <a:pPr algn="r">
                <a:lnSpc>
                  <a:spcPct val="120000"/>
                </a:lnSpc>
              </a:pPr>
              <a:r>
                <a:rPr lang="zh-CN" altLang="en-US" b="1" dirty="0">
                  <a:solidFill>
                    <a:schemeClr val="tx1">
                      <a:lumMod val="75000"/>
                      <a:lumOff val="25000"/>
                    </a:schemeClr>
                  </a:solidFill>
                </a:rPr>
                <a:t>标题添加</a:t>
              </a:r>
            </a:p>
          </p:txBody>
        </p:sp>
      </p:grpSp>
      <p:grpSp>
        <p:nvGrpSpPr>
          <p:cNvPr id="24" name="组合 23"/>
          <p:cNvGrpSpPr/>
          <p:nvPr/>
        </p:nvGrpSpPr>
        <p:grpSpPr>
          <a:xfrm>
            <a:off x="4417951" y="4511776"/>
            <a:ext cx="2747719" cy="1190950"/>
            <a:chOff x="134363" y="1008799"/>
            <a:chExt cx="2747719" cy="1190950"/>
          </a:xfrm>
        </p:grpSpPr>
        <p:sp>
          <p:nvSpPr>
            <p:cNvPr id="25" name="矩形 24"/>
            <p:cNvSpPr/>
            <p:nvPr/>
          </p:nvSpPr>
          <p:spPr>
            <a:xfrm>
              <a:off x="134363" y="1354133"/>
              <a:ext cx="2747719" cy="845616"/>
            </a:xfrm>
            <a:prstGeom prst="rect">
              <a:avLst/>
            </a:prstGeom>
          </p:spPr>
          <p:txBody>
            <a:bodyPr wrap="square">
              <a:spAutoFit/>
            </a:bodyPr>
            <a:lstStyle/>
            <a:p>
              <a:pPr algn="r">
                <a:lnSpc>
                  <a:spcPct val="120000"/>
                </a:lnSpc>
              </a:pPr>
              <a:r>
                <a:rPr lang="zh-CN" altLang="en-US" sz="1400" dirty="0">
                  <a:solidFill>
                    <a:schemeClr val="bg1">
                      <a:lumMod val="50000"/>
                    </a:schemeClr>
                  </a:solidFill>
                </a:rPr>
                <a:t>用户可以在投影仪或者计算机上进行演示，也可以将演示文稿打印出来，制作成胶片</a:t>
              </a:r>
            </a:p>
          </p:txBody>
        </p:sp>
        <p:sp>
          <p:nvSpPr>
            <p:cNvPr id="26" name="矩形 25"/>
            <p:cNvSpPr/>
            <p:nvPr/>
          </p:nvSpPr>
          <p:spPr>
            <a:xfrm>
              <a:off x="393700" y="1008799"/>
              <a:ext cx="2488382" cy="424732"/>
            </a:xfrm>
            <a:prstGeom prst="rect">
              <a:avLst/>
            </a:prstGeom>
          </p:spPr>
          <p:txBody>
            <a:bodyPr wrap="square">
              <a:spAutoFit/>
            </a:bodyPr>
            <a:lstStyle/>
            <a:p>
              <a:pPr algn="r">
                <a:lnSpc>
                  <a:spcPct val="120000"/>
                </a:lnSpc>
              </a:pPr>
              <a:r>
                <a:rPr lang="zh-CN" altLang="en-US" b="1" dirty="0">
                  <a:solidFill>
                    <a:schemeClr val="tx1">
                      <a:lumMod val="75000"/>
                      <a:lumOff val="25000"/>
                    </a:schemeClr>
                  </a:solidFill>
                </a:rPr>
                <a:t>标题添加</a:t>
              </a:r>
            </a:p>
          </p:txBody>
        </p:sp>
      </p:grpSp>
      <p:pic>
        <p:nvPicPr>
          <p:cNvPr id="28" name="图片占位符 27"/>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23611" r="23611"/>
          <a:stretch>
            <a:fillRect/>
          </a:stretch>
        </p:blipFill>
        <p:spPr/>
      </p:pic>
    </p:spTree>
    <p:extLst>
      <p:ext uri="{BB962C8B-B14F-4D97-AF65-F5344CB8AC3E}">
        <p14:creationId xmlns:p14="http://schemas.microsoft.com/office/powerpoint/2010/main" val="439920151"/>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716595" y="744794"/>
            <a:ext cx="4758812" cy="330363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4102102" y="1905190"/>
            <a:ext cx="3987798" cy="1643527"/>
          </a:xfrm>
          <a:prstGeom prst="rect">
            <a:avLst/>
          </a:prstGeom>
        </p:spPr>
        <p:txBody>
          <a:bodyPr wrap="square">
            <a:spAutoFit/>
          </a:bodyPr>
          <a:lstStyle/>
          <a:p>
            <a:pPr algn="ctr">
              <a:lnSpc>
                <a:spcPct val="120000"/>
              </a:lnSpc>
            </a:pPr>
            <a:r>
              <a:rPr lang="zh-CN" altLang="en-US" sz="1400" dirty="0">
                <a:solidFill>
                  <a:schemeClr val="bg1"/>
                </a:solidFill>
              </a:rPr>
              <a:t>用户可以在投影仪或者计算机上进行演示，也可以将演示文稿打印出来，制作成胶片，以便应用到更广泛的领域中利用</a:t>
            </a:r>
            <a:r>
              <a:rPr lang="en-US" altLang="zh-CN" sz="1400" dirty="0">
                <a:solidFill>
                  <a:schemeClr val="bg1"/>
                </a:solidFill>
              </a:rPr>
              <a:t>Microsoft Office PowerPoint</a:t>
            </a:r>
            <a:r>
              <a:rPr lang="zh-CN" altLang="en-US" sz="1400" dirty="0">
                <a:solidFill>
                  <a:schemeClr val="bg1"/>
                </a:solidFill>
              </a:rPr>
              <a:t>不仅可以创建演示文稿，还可以在互联网上召开面对面会议、远程会议或在网上给观众展示演示文稿</a:t>
            </a:r>
          </a:p>
        </p:txBody>
      </p:sp>
      <p:sp>
        <p:nvSpPr>
          <p:cNvPr id="6" name="矩形 5"/>
          <p:cNvSpPr/>
          <p:nvPr/>
        </p:nvSpPr>
        <p:spPr>
          <a:xfrm>
            <a:off x="4291807" y="1110226"/>
            <a:ext cx="3608387" cy="632353"/>
          </a:xfrm>
          <a:prstGeom prst="rect">
            <a:avLst/>
          </a:prstGeom>
        </p:spPr>
        <p:txBody>
          <a:bodyPr wrap="square">
            <a:spAutoFit/>
          </a:bodyPr>
          <a:lstStyle/>
          <a:p>
            <a:pPr algn="ctr">
              <a:lnSpc>
                <a:spcPct val="120000"/>
              </a:lnSpc>
            </a:pPr>
            <a:r>
              <a:rPr lang="zh-CN" altLang="en-US" sz="3200" b="1" dirty="0">
                <a:solidFill>
                  <a:schemeClr val="bg1"/>
                </a:solidFill>
              </a:rPr>
              <a:t>标题添加</a:t>
            </a:r>
          </a:p>
        </p:txBody>
      </p:sp>
      <p:sp>
        <p:nvSpPr>
          <p:cNvPr id="7" name="矩形 6"/>
          <p:cNvSpPr/>
          <p:nvPr/>
        </p:nvSpPr>
        <p:spPr>
          <a:xfrm>
            <a:off x="925361" y="4709113"/>
            <a:ext cx="10341278" cy="609398"/>
          </a:xfrm>
          <a:prstGeom prst="rect">
            <a:avLst/>
          </a:prstGeom>
        </p:spPr>
        <p:txBody>
          <a:bodyPr wrap="square">
            <a:spAutoFit/>
          </a:bodyPr>
          <a:lstStyle/>
          <a:p>
            <a:pP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用户可以在投影仪或者计算机上进行演示，也可以将演示文稿打印出来，制作成胶片，以便应用到更广泛的领域中。利用</a:t>
            </a:r>
            <a:r>
              <a:rPr lang="en-US" altLang="zh-CN" sz="1400" dirty="0">
                <a:solidFill>
                  <a:schemeClr val="tx1">
                    <a:lumMod val="50000"/>
                    <a:lumOff val="50000"/>
                  </a:schemeClr>
                </a:solidFill>
              </a:rPr>
              <a:t>Microsoft Office PowerPoint</a:t>
            </a:r>
            <a:r>
              <a:rPr lang="zh-CN" altLang="en-US" sz="1400" dirty="0">
                <a:solidFill>
                  <a:schemeClr val="tx1">
                    <a:lumMod val="50000"/>
                    <a:lumOff val="50000"/>
                  </a:schemeClr>
                </a:solidFill>
              </a:rPr>
              <a:t>不仅可以创建演示文稿，还可以在互联网上召开面对面会议、远程会议或在网上给观众展示演示文稿</a:t>
            </a:r>
          </a:p>
        </p:txBody>
      </p:sp>
      <p:pic>
        <p:nvPicPr>
          <p:cNvPr id="3" name="图片占位符 2"/>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12724" r="12724"/>
          <a:stretch>
            <a:fillRect/>
          </a:stretch>
        </p:blipFill>
        <p:spPr/>
      </p:pic>
      <p:pic>
        <p:nvPicPr>
          <p:cNvPr id="11" name="图片占位符 10"/>
          <p:cNvPicPr>
            <a:picLocks noGrp="1" noChangeAspect="1"/>
          </p:cNvPicPr>
          <p:nvPr>
            <p:ph type="pic" sz="quarter" idx="11"/>
          </p:nvPr>
        </p:nvPicPr>
        <p:blipFill>
          <a:blip r:embed="rId4">
            <a:extLst>
              <a:ext uri="{28A0092B-C50C-407E-A947-70E740481C1C}">
                <a14:useLocalDpi xmlns:a14="http://schemas.microsoft.com/office/drawing/2010/main" val="0"/>
              </a:ext>
            </a:extLst>
          </a:blip>
          <a:srcRect l="12724" r="12724"/>
          <a:stretch>
            <a:fillRect/>
          </a:stretch>
        </p:blipFill>
        <p:spPr/>
      </p:pic>
    </p:spTree>
    <p:extLst>
      <p:ext uri="{BB962C8B-B14F-4D97-AF65-F5344CB8AC3E}">
        <p14:creationId xmlns:p14="http://schemas.microsoft.com/office/powerpoint/2010/main" val="1401214679"/>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占位符 5"/>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7562" b="7562"/>
          <a:stretch>
            <a:fillRect/>
          </a:stretch>
        </p:blipFill>
        <p:spPr/>
      </p:pic>
      <p:sp>
        <p:nvSpPr>
          <p:cNvPr id="3" name="矩形 2"/>
          <p:cNvSpPr/>
          <p:nvPr/>
        </p:nvSpPr>
        <p:spPr>
          <a:xfrm>
            <a:off x="0" y="2343150"/>
            <a:ext cx="12192000" cy="2190750"/>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 name="文本框 3"/>
          <p:cNvSpPr txBox="1"/>
          <p:nvPr/>
        </p:nvSpPr>
        <p:spPr>
          <a:xfrm>
            <a:off x="2069898" y="2994451"/>
            <a:ext cx="8052204" cy="830997"/>
          </a:xfrm>
          <a:prstGeom prst="rect">
            <a:avLst/>
          </a:prstGeom>
          <a:noFill/>
        </p:spPr>
        <p:txBody>
          <a:bodyPr wrap="none" rtlCol="0">
            <a:spAutoFit/>
          </a:bodyPr>
          <a:lstStyle/>
          <a:p>
            <a:pPr algn="ctr"/>
            <a:r>
              <a:rPr lang="en-US" altLang="zh-CN" sz="4800" b="1" dirty="0">
                <a:solidFill>
                  <a:schemeClr val="bg1"/>
                </a:solidFill>
              </a:rPr>
              <a:t>THANKS FOR LISTENING !</a:t>
            </a:r>
            <a:endParaRPr lang="zh-CN" altLang="en-US" sz="4800" b="1" dirty="0">
              <a:solidFill>
                <a:schemeClr val="bg1"/>
              </a:solidFill>
            </a:endParaRPr>
          </a:p>
        </p:txBody>
      </p:sp>
    </p:spTree>
    <p:extLst>
      <p:ext uri="{BB962C8B-B14F-4D97-AF65-F5344CB8AC3E}">
        <p14:creationId xmlns:p14="http://schemas.microsoft.com/office/powerpoint/2010/main" val="1357571991"/>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46"/>
  <p:tag name="ISPRING_RESOURCE_PATHS_HASH_PRESENTER" val="a3c6eb21e779a31199517d11ee3d3cce32905e45"/>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585</TotalTime>
  <Words>1729</Words>
  <Application>Microsoft Office PowerPoint</Application>
  <PresentationFormat>自定义</PresentationFormat>
  <Paragraphs>106</Paragraphs>
  <Slides>25</Slides>
  <Notes>25</Notes>
  <HiddenSlides>0</HiddenSlides>
  <MMClips>1</MMClips>
  <ScaleCrop>false</ScaleCrop>
  <HeadingPairs>
    <vt:vector size="4" baseType="variant">
      <vt:variant>
        <vt:lpstr>主题</vt:lpstr>
      </vt:variant>
      <vt:variant>
        <vt:i4>1</vt:i4>
      </vt:variant>
      <vt:variant>
        <vt:lpstr>幻灯片标题</vt:lpstr>
      </vt:variant>
      <vt:variant>
        <vt:i4>25</vt:i4>
      </vt:variant>
    </vt:vector>
  </HeadingPairs>
  <TitlesOfParts>
    <vt:vector size="26"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46</dc:title>
  <dc:creator>逆流的小鱼</dc:creator>
  <cp:lastModifiedBy>拉普耶鲁</cp:lastModifiedBy>
  <cp:revision>54</cp:revision>
  <dcterms:created xsi:type="dcterms:W3CDTF">2017-05-11T01:39:36Z</dcterms:created>
  <dcterms:modified xsi:type="dcterms:W3CDTF">2018-04-14T05:27:59Z</dcterms:modified>
</cp:coreProperties>
</file>