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heme/themeOverride1.xml" ContentType="application/vnd.openxmlformats-officedocument.themeOverride+xml"/>
  <Override PartName="/ppt/tags/tag5.xml" ContentType="application/vnd.openxmlformats-officedocument.presentationml.tags+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notesSlides/notesSlide6.xml" ContentType="application/vnd.openxmlformats-officedocument.presentationml.notesSlide+xml"/>
  <Override PartName="/ppt/theme/themeOverride7.xml" ContentType="application/vnd.openxmlformats-officedocument.themeOverride+xml"/>
  <Override PartName="/ppt/notesSlides/notesSlide7.xml" ContentType="application/vnd.openxmlformats-officedocument.presentationml.notesSlide+xml"/>
  <Override PartName="/ppt/theme/themeOverride8.xml" ContentType="application/vnd.openxmlformats-officedocument.themeOverride+xml"/>
  <Override PartName="/ppt/notesSlides/notesSlide8.xml" ContentType="application/vnd.openxmlformats-officedocument.presentationml.notesSlide+xml"/>
  <Override PartName="/ppt/theme/themeOverride9.xml" ContentType="application/vnd.openxmlformats-officedocument.themeOverride+xml"/>
  <Override PartName="/ppt/notesSlides/notesSlide9.xml" ContentType="application/vnd.openxmlformats-officedocument.presentationml.notesSlide+xml"/>
  <Override PartName="/ppt/theme/themeOverride10.xml" ContentType="application/vnd.openxmlformats-officedocument.themeOverride+xml"/>
  <Override PartName="/ppt/notesSlides/notesSlide10.xml" ContentType="application/vnd.openxmlformats-officedocument.presentationml.notesSlide+xml"/>
  <Override PartName="/ppt/theme/themeOverride11.xml" ContentType="application/vnd.openxmlformats-officedocument.themeOverride+xml"/>
  <Override PartName="/ppt/notesSlides/notesSlide11.xml" ContentType="application/vnd.openxmlformats-officedocument.presentationml.notesSlide+xml"/>
  <Override PartName="/ppt/theme/themeOverride12.xml" ContentType="application/vnd.openxmlformats-officedocument.themeOverride+xml"/>
  <Override PartName="/ppt/notesSlides/notesSlide12.xml" ContentType="application/vnd.openxmlformats-officedocument.presentationml.notesSlide+xml"/>
  <Override PartName="/ppt/theme/themeOverride13.xml" ContentType="application/vnd.openxmlformats-officedocument.themeOverride+xml"/>
  <Override PartName="/ppt/notesSlides/notesSlide13.xml" ContentType="application/vnd.openxmlformats-officedocument.presentationml.notesSlide+xml"/>
  <Override PartName="/ppt/theme/themeOverride14.xml" ContentType="application/vnd.openxmlformats-officedocument.themeOverride+xml"/>
  <Override PartName="/ppt/notesSlides/notesSlide14.xml" ContentType="application/vnd.openxmlformats-officedocument.presentationml.notesSlide+xml"/>
  <Override PartName="/ppt/theme/themeOverride15.xml" ContentType="application/vnd.openxmlformats-officedocument.themeOverr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5.xml" ContentType="application/vnd.openxmlformats-officedocument.presentationml.notesSlide+xml"/>
  <Override PartName="/ppt/theme/themeOverride16.xml" ContentType="application/vnd.openxmlformats-officedocument.themeOverride+xml"/>
  <Override PartName="/ppt/notesSlides/notesSlide16.xml" ContentType="application/vnd.openxmlformats-officedocument.presentationml.notesSlide+xml"/>
  <Override PartName="/ppt/charts/chart1.xml" ContentType="application/vnd.openxmlformats-officedocument.drawingml.chart+xml"/>
  <Override PartName="/ppt/theme/themeOverride17.xml" ContentType="application/vnd.openxmlformats-officedocument.themeOverride+xml"/>
  <Override PartName="/ppt/notesSlides/notesSlide17.xml" ContentType="application/vnd.openxmlformats-officedocument.presentationml.notesSlide+xml"/>
  <Override PartName="/ppt/theme/themeOverride18.xml" ContentType="application/vnd.openxmlformats-officedocument.themeOverride+xml"/>
  <Override PartName="/ppt/notesSlides/notesSlide18.xml" ContentType="application/vnd.openxmlformats-officedocument.presentationml.notesSlide+xml"/>
  <Override PartName="/ppt/theme/themeOverride19.xml" ContentType="application/vnd.openxmlformats-officedocument.themeOverride+xml"/>
  <Override PartName="/ppt/notesSlides/notesSlide19.xml" ContentType="application/vnd.openxmlformats-officedocument.presentationml.notesSlide+xml"/>
  <Override PartName="/ppt/theme/themeOverride20.xml" ContentType="application/vnd.openxmlformats-officedocument.themeOverride+xml"/>
  <Override PartName="/ppt/notesSlides/notesSlide20.xml" ContentType="application/vnd.openxmlformats-officedocument.presentationml.notesSlide+xml"/>
  <Override PartName="/ppt/theme/themeOverride21.xml" ContentType="application/vnd.openxmlformats-officedocument.themeOverride+xml"/>
  <Override PartName="/ppt/notesSlides/notesSlide21.xml" ContentType="application/vnd.openxmlformats-officedocument.presentationml.notesSlide+xml"/>
  <Override PartName="/ppt/theme/themeOverride22.xml" ContentType="application/vnd.openxmlformats-officedocument.themeOverride+xml"/>
  <Override PartName="/ppt/notesSlides/notesSlide22.xml" ContentType="application/vnd.openxmlformats-officedocument.presentationml.notesSlide+xml"/>
  <Override PartName="/ppt/theme/themeOverride23.xml" ContentType="application/vnd.openxmlformats-officedocument.themeOverride+xml"/>
  <Override PartName="/ppt/tags/tag19.xml" ContentType="application/vnd.openxmlformats-officedocument.presentationml.tags+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5"/>
  </p:notesMasterIdLst>
  <p:sldIdLst>
    <p:sldId id="256" r:id="rId2"/>
    <p:sldId id="257" r:id="rId3"/>
    <p:sldId id="258" r:id="rId4"/>
    <p:sldId id="263" r:id="rId5"/>
    <p:sldId id="259" r:id="rId6"/>
    <p:sldId id="260" r:id="rId7"/>
    <p:sldId id="261" r:id="rId8"/>
    <p:sldId id="268" r:id="rId9"/>
    <p:sldId id="264" r:id="rId10"/>
    <p:sldId id="262" r:id="rId11"/>
    <p:sldId id="265" r:id="rId12"/>
    <p:sldId id="275" r:id="rId13"/>
    <p:sldId id="269" r:id="rId14"/>
    <p:sldId id="271" r:id="rId15"/>
    <p:sldId id="272" r:id="rId16"/>
    <p:sldId id="276" r:id="rId17"/>
    <p:sldId id="273" r:id="rId18"/>
    <p:sldId id="274" r:id="rId19"/>
    <p:sldId id="270" r:id="rId20"/>
    <p:sldId id="277" r:id="rId21"/>
    <p:sldId id="278" r:id="rId22"/>
    <p:sldId id="279" r:id="rId23"/>
    <p:sldId id="280" r:id="rId24"/>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EEEE"/>
    <a:srgbClr val="F7F7F7"/>
    <a:srgbClr val="F8F8F8"/>
    <a:srgbClr val="E7E7E7"/>
    <a:srgbClr val="D8D8D8"/>
    <a:srgbClr val="A0A0A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860" autoAdjust="0"/>
    <p:restoredTop sz="94660"/>
  </p:normalViewPr>
  <p:slideViewPr>
    <p:cSldViewPr snapToGrid="0">
      <p:cViewPr varScale="1">
        <p:scale>
          <a:sx n="87" d="100"/>
          <a:sy n="87" d="100"/>
        </p:scale>
        <p:origin x="84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accent1"/>
            </a:solidFill>
            <a:ln>
              <a:noFill/>
            </a:ln>
            <a:effectLst/>
          </c:spPr>
          <c:invertIfNegative val="0"/>
          <c:cat>
            <c:strRef>
              <c:f>Sheet1!$A$2:$A$4</c:f>
              <c:strCache>
                <c:ptCount val="3"/>
                <c:pt idx="0">
                  <c:v>类别 1</c:v>
                </c:pt>
                <c:pt idx="1">
                  <c:v>类别 2</c:v>
                </c:pt>
                <c:pt idx="2">
                  <c:v>类别 3</c:v>
                </c:pt>
              </c:strCache>
            </c:strRef>
          </c:cat>
          <c:val>
            <c:numRef>
              <c:f>Sheet1!$B$2:$B$4</c:f>
              <c:numCache>
                <c:formatCode>General</c:formatCode>
                <c:ptCount val="3"/>
                <c:pt idx="0">
                  <c:v>4.3</c:v>
                </c:pt>
                <c:pt idx="1">
                  <c:v>2.5</c:v>
                </c:pt>
                <c:pt idx="2">
                  <c:v>3.5</c:v>
                </c:pt>
              </c:numCache>
            </c:numRef>
          </c:val>
          <c:extLst xmlns:c16r2="http://schemas.microsoft.com/office/drawing/2015/06/chart">
            <c:ext xmlns:c16="http://schemas.microsoft.com/office/drawing/2014/chart" uri="{C3380CC4-5D6E-409C-BE32-E72D297353CC}">
              <c16:uniqueId val="{00000000-5E3B-43B3-A490-9F947E6F84D8}"/>
            </c:ext>
          </c:extLst>
        </c:ser>
        <c:ser>
          <c:idx val="1"/>
          <c:order val="1"/>
          <c:tx>
            <c:strRef>
              <c:f>Sheet1!$C$1</c:f>
              <c:strCache>
                <c:ptCount val="1"/>
                <c:pt idx="0">
                  <c:v>系列 2</c:v>
                </c:pt>
              </c:strCache>
            </c:strRef>
          </c:tx>
          <c:spPr>
            <a:solidFill>
              <a:schemeClr val="accent2"/>
            </a:solidFill>
            <a:ln>
              <a:noFill/>
            </a:ln>
            <a:effectLst/>
          </c:spPr>
          <c:invertIfNegative val="0"/>
          <c:cat>
            <c:strRef>
              <c:f>Sheet1!$A$2:$A$4</c:f>
              <c:strCache>
                <c:ptCount val="3"/>
                <c:pt idx="0">
                  <c:v>类别 1</c:v>
                </c:pt>
                <c:pt idx="1">
                  <c:v>类别 2</c:v>
                </c:pt>
                <c:pt idx="2">
                  <c:v>类别 3</c:v>
                </c:pt>
              </c:strCache>
            </c:strRef>
          </c:cat>
          <c:val>
            <c:numRef>
              <c:f>Sheet1!$C$2:$C$4</c:f>
              <c:numCache>
                <c:formatCode>General</c:formatCode>
                <c:ptCount val="3"/>
                <c:pt idx="0">
                  <c:v>2.4</c:v>
                </c:pt>
                <c:pt idx="1">
                  <c:v>4.4000000000000004</c:v>
                </c:pt>
                <c:pt idx="2">
                  <c:v>1.8</c:v>
                </c:pt>
              </c:numCache>
            </c:numRef>
          </c:val>
          <c:extLst xmlns:c16r2="http://schemas.microsoft.com/office/drawing/2015/06/chart">
            <c:ext xmlns:c16="http://schemas.microsoft.com/office/drawing/2014/chart" uri="{C3380CC4-5D6E-409C-BE32-E72D297353CC}">
              <c16:uniqueId val="{00000001-5E3B-43B3-A490-9F947E6F84D8}"/>
            </c:ext>
          </c:extLst>
        </c:ser>
        <c:ser>
          <c:idx val="2"/>
          <c:order val="2"/>
          <c:tx>
            <c:strRef>
              <c:f>Sheet1!$D$1</c:f>
              <c:strCache>
                <c:ptCount val="1"/>
                <c:pt idx="0">
                  <c:v>系列 3</c:v>
                </c:pt>
              </c:strCache>
            </c:strRef>
          </c:tx>
          <c:spPr>
            <a:solidFill>
              <a:schemeClr val="accent3"/>
            </a:solidFill>
            <a:ln>
              <a:noFill/>
            </a:ln>
            <a:effectLst/>
          </c:spPr>
          <c:invertIfNegative val="0"/>
          <c:cat>
            <c:strRef>
              <c:f>Sheet1!$A$2:$A$4</c:f>
              <c:strCache>
                <c:ptCount val="3"/>
                <c:pt idx="0">
                  <c:v>类别 1</c:v>
                </c:pt>
                <c:pt idx="1">
                  <c:v>类别 2</c:v>
                </c:pt>
                <c:pt idx="2">
                  <c:v>类别 3</c:v>
                </c:pt>
              </c:strCache>
            </c:strRef>
          </c:cat>
          <c:val>
            <c:numRef>
              <c:f>Sheet1!$D$2:$D$4</c:f>
              <c:numCache>
                <c:formatCode>General</c:formatCode>
                <c:ptCount val="3"/>
                <c:pt idx="0">
                  <c:v>2</c:v>
                </c:pt>
                <c:pt idx="1">
                  <c:v>2</c:v>
                </c:pt>
                <c:pt idx="2">
                  <c:v>3</c:v>
                </c:pt>
              </c:numCache>
            </c:numRef>
          </c:val>
          <c:extLst xmlns:c16r2="http://schemas.microsoft.com/office/drawing/2015/06/chart">
            <c:ext xmlns:c16="http://schemas.microsoft.com/office/drawing/2014/chart" uri="{C3380CC4-5D6E-409C-BE32-E72D297353CC}">
              <c16:uniqueId val="{00000002-5E3B-43B3-A490-9F947E6F84D8}"/>
            </c:ext>
          </c:extLst>
        </c:ser>
        <c:dLbls>
          <c:showLegendKey val="0"/>
          <c:showVal val="0"/>
          <c:showCatName val="0"/>
          <c:showSerName val="0"/>
          <c:showPercent val="0"/>
          <c:showBubbleSize val="0"/>
        </c:dLbls>
        <c:gapWidth val="150"/>
        <c:axId val="1014764224"/>
        <c:axId val="1014760416"/>
      </c:barChart>
      <c:catAx>
        <c:axId val="1014764224"/>
        <c:scaling>
          <c:orientation val="minMax"/>
        </c:scaling>
        <c:delete val="0"/>
        <c:axPos val="l"/>
        <c:numFmt formatCode="General" sourceLinked="1"/>
        <c:majorTickMark val="out"/>
        <c:minorTickMark val="none"/>
        <c:tickLblPos val="nextTo"/>
        <c:spPr>
          <a:noFill/>
          <a:ln w="6350" cap="flat" cmpd="sng" algn="ctr">
            <a:solidFill>
              <a:schemeClr val="bg1">
                <a:lumMod val="85000"/>
              </a:schemeClr>
            </a:solidFill>
            <a:prstDash val="solid"/>
            <a:round/>
          </a:ln>
          <a:effectLst/>
        </c:spPr>
        <c:txPr>
          <a:bodyPr rot="-60000000" spcFirstLastPara="0" vertOverflow="ellipsis" horzOverflow="overflow" vert="horz" wrap="square" anchor="ctr" anchorCtr="1"/>
          <a:lstStyle/>
          <a:p>
            <a:pPr>
              <a:defRPr lang="zh-CN" sz="800" b="0" i="0" u="none" strike="noStrike" kern="1200" baseline="0">
                <a:solidFill>
                  <a:schemeClr val="bg1">
                    <a:lumMod val="50000"/>
                  </a:schemeClr>
                </a:solidFill>
                <a:latin typeface="微软雅黑" panose="020B0503020204020204" pitchFamily="34" charset="-122"/>
                <a:ea typeface="微软雅黑" panose="020B0503020204020204" pitchFamily="34" charset="-122"/>
                <a:cs typeface="+mn-cs"/>
              </a:defRPr>
            </a:pPr>
            <a:endParaRPr lang="zh-CN"/>
          </a:p>
        </c:txPr>
        <c:crossAx val="1014760416"/>
        <c:crosses val="autoZero"/>
        <c:auto val="1"/>
        <c:lblAlgn val="ctr"/>
        <c:lblOffset val="100"/>
        <c:noMultiLvlLbl val="0"/>
      </c:catAx>
      <c:valAx>
        <c:axId val="1014760416"/>
        <c:scaling>
          <c:orientation val="minMax"/>
        </c:scaling>
        <c:delete val="0"/>
        <c:axPos val="b"/>
        <c:majorGridlines>
          <c:spPr>
            <a:ln w="6350" cap="flat" cmpd="sng" algn="ctr">
              <a:solidFill>
                <a:schemeClr val="bg1">
                  <a:lumMod val="85000"/>
                </a:schemeClr>
              </a:solidFill>
              <a:prstDash val="solid"/>
              <a:round/>
            </a:ln>
            <a:effectLst/>
          </c:spPr>
        </c:majorGridlines>
        <c:numFmt formatCode="General" sourceLinked="1"/>
        <c:majorTickMark val="out"/>
        <c:minorTickMark val="none"/>
        <c:tickLblPos val="nextTo"/>
        <c:spPr>
          <a:noFill/>
          <a:ln w="6350" cap="flat" cmpd="sng" algn="ctr">
            <a:solidFill>
              <a:schemeClr val="bg1">
                <a:lumMod val="85000"/>
              </a:schemeClr>
            </a:solidFill>
            <a:prstDash val="solid"/>
            <a:round/>
          </a:ln>
          <a:effectLst/>
        </c:spPr>
        <c:txPr>
          <a:bodyPr rot="-60000000" spcFirstLastPara="0" vertOverflow="ellipsis" horzOverflow="overflow" vert="horz" wrap="square" anchor="ctr" anchorCtr="1"/>
          <a:lstStyle/>
          <a:p>
            <a:pPr>
              <a:defRPr lang="zh-CN" sz="800" b="0" i="0" u="none" strike="noStrike" kern="1200" baseline="0">
                <a:solidFill>
                  <a:schemeClr val="bg1">
                    <a:lumMod val="50000"/>
                  </a:schemeClr>
                </a:solidFill>
                <a:latin typeface="微软雅黑" panose="020B0503020204020204" pitchFamily="34" charset="-122"/>
                <a:ea typeface="微软雅黑" panose="020B0503020204020204" pitchFamily="34" charset="-122"/>
                <a:cs typeface="+mn-cs"/>
              </a:defRPr>
            </a:pPr>
            <a:endParaRPr lang="zh-CN"/>
          </a:p>
        </c:txPr>
        <c:crossAx val="1014764224"/>
        <c:crosses val="autoZero"/>
        <c:crossBetween val="between"/>
      </c:valAx>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25A8C7-CC1A-4A08-9B4B-31F43B054C7F}" type="datetimeFigureOut">
              <a:rPr lang="zh-CN" altLang="en-US" smtClean="0"/>
              <a:t>2018/5/29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E1B693-632D-4080-9CF6-EA28B66DC801}" type="slidenum">
              <a:rPr lang="zh-CN" altLang="en-US" smtClean="0"/>
              <a:t>‹#›</a:t>
            </a:fld>
            <a:endParaRPr lang="zh-CN" altLang="en-US"/>
          </a:p>
        </p:txBody>
      </p:sp>
    </p:spTree>
    <p:extLst>
      <p:ext uri="{BB962C8B-B14F-4D97-AF65-F5344CB8AC3E}">
        <p14:creationId xmlns:p14="http://schemas.microsoft.com/office/powerpoint/2010/main" val="6202797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a:t>rosyhouse.Taobao.com</a:t>
            </a:r>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微软雅黑" panose="020B0503020204020204" pitchFamily="34" charset="-122"/>
              </a:rPr>
              <a:t>1</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微软雅黑" panose="020B0503020204020204" pitchFamily="34" charset="-122"/>
            </a:endParaRPr>
          </a:p>
        </p:txBody>
      </p:sp>
    </p:spTree>
    <p:extLst>
      <p:ext uri="{BB962C8B-B14F-4D97-AF65-F5344CB8AC3E}">
        <p14:creationId xmlns:p14="http://schemas.microsoft.com/office/powerpoint/2010/main" val="3194821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D46EEB-1809-4268-9069-AF6F07D30E73}" type="slidenum">
              <a:rPr lang="zh-CN" altLang="en-US" smtClean="0"/>
              <a:t>2</a:t>
            </a:fld>
            <a:endParaRPr lang="zh-CN" altLang="en-US"/>
          </a:p>
        </p:txBody>
      </p:sp>
    </p:spTree>
    <p:extLst>
      <p:ext uri="{BB962C8B-B14F-4D97-AF65-F5344CB8AC3E}">
        <p14:creationId xmlns:p14="http://schemas.microsoft.com/office/powerpoint/2010/main" val="3286119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D46EEB-1809-4268-9069-AF6F07D30E73}" type="slidenum">
              <a:rPr lang="zh-CN" altLang="en-US" smtClean="0"/>
              <a:t>3</a:t>
            </a:fld>
            <a:endParaRPr lang="zh-CN" altLang="en-US"/>
          </a:p>
        </p:txBody>
      </p:sp>
    </p:spTree>
    <p:extLst>
      <p:ext uri="{BB962C8B-B14F-4D97-AF65-F5344CB8AC3E}">
        <p14:creationId xmlns:p14="http://schemas.microsoft.com/office/powerpoint/2010/main" val="33931836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FAEE99-3641-4E19-B7A8-8EB6EAB604F8}" type="slidenum">
              <a:rPr lang="zh-CN" altLang="en-US" smtClean="0"/>
              <a:t>4</a:t>
            </a:fld>
            <a:endParaRPr lang="zh-CN" altLang="en-US"/>
          </a:p>
        </p:txBody>
      </p:sp>
    </p:spTree>
    <p:extLst>
      <p:ext uri="{BB962C8B-B14F-4D97-AF65-F5344CB8AC3E}">
        <p14:creationId xmlns:p14="http://schemas.microsoft.com/office/powerpoint/2010/main" val="1180428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5</a:t>
            </a:fld>
            <a:endParaRPr lang="zh-CN" altLang="en-US"/>
          </a:p>
        </p:txBody>
      </p:sp>
    </p:spTree>
    <p:extLst>
      <p:ext uri="{BB962C8B-B14F-4D97-AF65-F5344CB8AC3E}">
        <p14:creationId xmlns:p14="http://schemas.microsoft.com/office/powerpoint/2010/main" val="5682760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6</a:t>
            </a:fld>
            <a:endParaRPr lang="zh-CN" altLang="en-US"/>
          </a:p>
        </p:txBody>
      </p:sp>
    </p:spTree>
    <p:extLst>
      <p:ext uri="{BB962C8B-B14F-4D97-AF65-F5344CB8AC3E}">
        <p14:creationId xmlns:p14="http://schemas.microsoft.com/office/powerpoint/2010/main" val="10492679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7</a:t>
            </a:fld>
            <a:endParaRPr lang="zh-CN" altLang="en-US"/>
          </a:p>
        </p:txBody>
      </p:sp>
    </p:spTree>
    <p:extLst>
      <p:ext uri="{BB962C8B-B14F-4D97-AF65-F5344CB8AC3E}">
        <p14:creationId xmlns:p14="http://schemas.microsoft.com/office/powerpoint/2010/main" val="23243748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D46EEB-1809-4268-9069-AF6F07D30E73}" type="slidenum">
              <a:rPr lang="zh-CN" altLang="en-US" smtClean="0"/>
              <a:t>8</a:t>
            </a:fld>
            <a:endParaRPr lang="zh-CN" altLang="en-US"/>
          </a:p>
        </p:txBody>
      </p:sp>
    </p:spTree>
    <p:extLst>
      <p:ext uri="{BB962C8B-B14F-4D97-AF65-F5344CB8AC3E}">
        <p14:creationId xmlns:p14="http://schemas.microsoft.com/office/powerpoint/2010/main" val="38083881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F806737-54D0-EF48-BAD3-42CB0DF66F51}" type="slidenum">
              <a:rPr kumimoji="0" lang="es-ES_tradnl" sz="1200" b="0" i="0" u="none" strike="noStrike" kern="1200" cap="none" spc="0" normalizeH="0" baseline="0" noProof="0" smtClean="0">
                <a:ln>
                  <a:noFill/>
                </a:ln>
                <a:solidFill>
                  <a:prstClr val="black"/>
                </a:solidFill>
                <a:effectLst/>
                <a:uLnTx/>
                <a:uFillTx/>
                <a:latin typeface="等线" panose="02010600030101010101" charset="-122"/>
                <a:ea typeface="+mn-ea"/>
                <a:cs typeface="+mn-cs"/>
              </a:rPr>
              <a:t>9</a:t>
            </a:fld>
            <a:endParaRPr kumimoji="0" lang="es-ES_tradnl" sz="1200" b="0" i="0" u="none" strike="noStrike" kern="1200" cap="none" spc="0" normalizeH="0" baseline="0" noProof="0">
              <a:ln>
                <a:noFill/>
              </a:ln>
              <a:solidFill>
                <a:prstClr val="black"/>
              </a:solidFill>
              <a:effectLst/>
              <a:uLnTx/>
              <a:uFillTx/>
              <a:latin typeface="等线" panose="02010600030101010101" charset="-122"/>
              <a:ea typeface="+mn-ea"/>
              <a:cs typeface="+mn-cs"/>
            </a:endParaRPr>
          </a:p>
        </p:txBody>
      </p:sp>
    </p:spTree>
    <p:extLst>
      <p:ext uri="{BB962C8B-B14F-4D97-AF65-F5344CB8AC3E}">
        <p14:creationId xmlns:p14="http://schemas.microsoft.com/office/powerpoint/2010/main" val="14227799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10</a:t>
            </a:fld>
            <a:endParaRPr lang="zh-CN" altLang="en-US"/>
          </a:p>
        </p:txBody>
      </p:sp>
    </p:spTree>
    <p:extLst>
      <p:ext uri="{BB962C8B-B14F-4D97-AF65-F5344CB8AC3E}">
        <p14:creationId xmlns:p14="http://schemas.microsoft.com/office/powerpoint/2010/main" val="40827398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46CCAA-67BB-4FC0-8B2C-13584D0B6697}" type="slidenum">
              <a:rPr lang="zh-CN" altLang="en-US" smtClean="0"/>
              <a:t>11</a:t>
            </a:fld>
            <a:endParaRPr lang="zh-CN" altLang="en-US"/>
          </a:p>
        </p:txBody>
      </p:sp>
    </p:spTree>
    <p:extLst>
      <p:ext uri="{BB962C8B-B14F-4D97-AF65-F5344CB8AC3E}">
        <p14:creationId xmlns:p14="http://schemas.microsoft.com/office/powerpoint/2010/main" val="8472547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t>12</a:t>
            </a:fld>
            <a:endParaRPr lang="zh-CN" altLang="en-US"/>
          </a:p>
        </p:txBody>
      </p:sp>
    </p:spTree>
    <p:extLst>
      <p:ext uri="{BB962C8B-B14F-4D97-AF65-F5344CB8AC3E}">
        <p14:creationId xmlns:p14="http://schemas.microsoft.com/office/powerpoint/2010/main" val="22482455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D46EEB-1809-4268-9069-AF6F07D30E73}" type="slidenum">
              <a:rPr lang="zh-CN" altLang="en-US" smtClean="0"/>
              <a:t>13</a:t>
            </a:fld>
            <a:endParaRPr lang="zh-CN" altLang="en-US"/>
          </a:p>
        </p:txBody>
      </p:sp>
    </p:spTree>
    <p:extLst>
      <p:ext uri="{BB962C8B-B14F-4D97-AF65-F5344CB8AC3E}">
        <p14:creationId xmlns:p14="http://schemas.microsoft.com/office/powerpoint/2010/main" val="10337271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t>14</a:t>
            </a:fld>
            <a:endParaRPr lang="zh-CN" altLang="en-US"/>
          </a:p>
        </p:txBody>
      </p:sp>
    </p:spTree>
    <p:extLst>
      <p:ext uri="{BB962C8B-B14F-4D97-AF65-F5344CB8AC3E}">
        <p14:creationId xmlns:p14="http://schemas.microsoft.com/office/powerpoint/2010/main" val="20513308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t>15</a:t>
            </a:fld>
            <a:endParaRPr lang="zh-CN" altLang="en-US"/>
          </a:p>
        </p:txBody>
      </p:sp>
    </p:spTree>
    <p:extLst>
      <p:ext uri="{BB962C8B-B14F-4D97-AF65-F5344CB8AC3E}">
        <p14:creationId xmlns:p14="http://schemas.microsoft.com/office/powerpoint/2010/main" val="25613115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t>16</a:t>
            </a:fld>
            <a:endParaRPr lang="zh-CN" altLang="en-US"/>
          </a:p>
        </p:txBody>
      </p:sp>
    </p:spTree>
    <p:extLst>
      <p:ext uri="{BB962C8B-B14F-4D97-AF65-F5344CB8AC3E}">
        <p14:creationId xmlns:p14="http://schemas.microsoft.com/office/powerpoint/2010/main" val="2460438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t>17</a:t>
            </a:fld>
            <a:endParaRPr lang="zh-CN" altLang="en-US"/>
          </a:p>
        </p:txBody>
      </p:sp>
    </p:spTree>
    <p:extLst>
      <p:ext uri="{BB962C8B-B14F-4D97-AF65-F5344CB8AC3E}">
        <p14:creationId xmlns:p14="http://schemas.microsoft.com/office/powerpoint/2010/main" val="32336395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E02923-F101-4FD1-A0C8-BF130CAB9A4C}" type="slidenum">
              <a:rPr lang="zh-CN" altLang="en-US" smtClean="0"/>
              <a:t>18</a:t>
            </a:fld>
            <a:endParaRPr lang="zh-CN" altLang="en-US"/>
          </a:p>
        </p:txBody>
      </p:sp>
    </p:spTree>
    <p:extLst>
      <p:ext uri="{BB962C8B-B14F-4D97-AF65-F5344CB8AC3E}">
        <p14:creationId xmlns:p14="http://schemas.microsoft.com/office/powerpoint/2010/main" val="1926213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D46EEB-1809-4268-9069-AF6F07D30E73}" type="slidenum">
              <a:rPr lang="zh-CN" altLang="en-US" smtClean="0"/>
              <a:t>19</a:t>
            </a:fld>
            <a:endParaRPr lang="zh-CN" altLang="en-US"/>
          </a:p>
        </p:txBody>
      </p:sp>
    </p:spTree>
    <p:extLst>
      <p:ext uri="{BB962C8B-B14F-4D97-AF65-F5344CB8AC3E}">
        <p14:creationId xmlns:p14="http://schemas.microsoft.com/office/powerpoint/2010/main" val="37062115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t>20</a:t>
            </a:fld>
            <a:endParaRPr lang="zh-CN" altLang="en-US"/>
          </a:p>
        </p:txBody>
      </p:sp>
    </p:spTree>
    <p:extLst>
      <p:ext uri="{BB962C8B-B14F-4D97-AF65-F5344CB8AC3E}">
        <p14:creationId xmlns:p14="http://schemas.microsoft.com/office/powerpoint/2010/main" val="12744170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t>21</a:t>
            </a:fld>
            <a:endParaRPr lang="zh-CN" altLang="en-US"/>
          </a:p>
        </p:txBody>
      </p:sp>
    </p:spTree>
    <p:extLst>
      <p:ext uri="{BB962C8B-B14F-4D97-AF65-F5344CB8AC3E}">
        <p14:creationId xmlns:p14="http://schemas.microsoft.com/office/powerpoint/2010/main" val="31369392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t>22</a:t>
            </a:fld>
            <a:endParaRPr lang="zh-CN" altLang="en-US"/>
          </a:p>
        </p:txBody>
      </p:sp>
    </p:spTree>
    <p:extLst>
      <p:ext uri="{BB962C8B-B14F-4D97-AF65-F5344CB8AC3E}">
        <p14:creationId xmlns:p14="http://schemas.microsoft.com/office/powerpoint/2010/main" val="36602458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微软雅黑" panose="020B0503020204020204" pitchFamily="34" charset="-122"/>
              </a:rPr>
              <a:t>23</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微软雅黑" panose="020B0503020204020204" pitchFamily="34" charset="-122"/>
            </a:endParaRPr>
          </a:p>
        </p:txBody>
      </p:sp>
    </p:spTree>
    <p:extLst>
      <p:ext uri="{BB962C8B-B14F-4D97-AF65-F5344CB8AC3E}">
        <p14:creationId xmlns:p14="http://schemas.microsoft.com/office/powerpoint/2010/main" val="23944723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854199"/>
            <a:ext cx="9144000" cy="1655763"/>
          </a:xfrm>
        </p:spPr>
        <p:txBody>
          <a:bodyPr anchor="b">
            <a:normAutofit/>
          </a:bodyPr>
          <a:lstStyle>
            <a:lvl1pPr algn="ctr">
              <a:defRPr sz="7200" b="0"/>
            </a:lvl1pPr>
          </a:lstStyle>
          <a:p>
            <a:r>
              <a:rPr lang="zh-CN" altLang="en-US" dirty="0"/>
              <a:t>单击此处编辑标题</a:t>
            </a:r>
          </a:p>
        </p:txBody>
      </p:sp>
      <p:sp>
        <p:nvSpPr>
          <p:cNvPr id="3" name="副标题 2"/>
          <p:cNvSpPr>
            <a:spLocks noGrp="1"/>
          </p:cNvSpPr>
          <p:nvPr>
            <p:ph type="subTitle" idx="1"/>
          </p:nvPr>
        </p:nvSpPr>
        <p:spPr>
          <a:xfrm>
            <a:off x="1524000" y="3602038"/>
            <a:ext cx="9144000" cy="1655762"/>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2018/5/29</a:t>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split orient="vert"/>
      </p:transition>
    </mc:Choice>
    <mc:Fallback xmlns="">
      <p:transition spd="slow" advClick="0" advTm="3000">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nchor="ctr" anchorCtr="0"/>
          <a:lstStyle/>
          <a:p>
            <a:r>
              <a:rPr lang="zh-CN" altLang="en-US" dirty="0"/>
              <a:t>单击此处编辑母版标题样式</a:t>
            </a:r>
          </a:p>
        </p:txBody>
      </p:sp>
      <p:sp>
        <p:nvSpPr>
          <p:cNvPr id="3" name="内容占位符 2"/>
          <p:cNvSpPr>
            <a:spLocks noGrp="1"/>
          </p:cNvSpPr>
          <p:nvPr>
            <p:ph idx="1"/>
          </p:nvPr>
        </p:nvSpPr>
        <p:spPr/>
        <p:txBody>
          <a:bodyPr/>
          <a:lstStyle>
            <a:lvl1pPr>
              <a:defRPr sz="2400"/>
            </a:lvl1pPr>
            <a:lvl2pPr>
              <a:defRPr sz="2000"/>
            </a:lvl2pPr>
            <a:lvl3pPr>
              <a:defRPr sz="1800"/>
            </a:lvl3pPr>
            <a:lvl4pPr>
              <a:defRPr sz="1800"/>
            </a:lvl4pPr>
            <a:lvl5pPr>
              <a:defRPr sz="180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p>
            <a:fld id="{760FBDFE-C587-4B4C-A407-44438C67B59E}" type="datetimeFigureOut">
              <a:rPr lang="zh-CN" altLang="en-US" smtClean="0"/>
              <a:t>2018/5/29</a:t>
            </a:fld>
            <a:endParaRPr lang="zh-CN" altLang="en-US" dirty="0"/>
          </a:p>
        </p:txBody>
      </p:sp>
      <p:sp>
        <p:nvSpPr>
          <p:cNvPr id="5" name="页脚占位符 4"/>
          <p:cNvSpPr>
            <a:spLocks noGrp="1"/>
          </p:cNvSpPr>
          <p:nvPr>
            <p:ph type="ftr" sz="quarter" idx="11"/>
          </p:nvPr>
        </p:nvSpPr>
        <p:spPr/>
        <p:txBody>
          <a:bodyPr/>
          <a:lstStyle/>
          <a:p>
            <a:endParaRPr lang="zh-CN" altLang="en-US" dirty="0"/>
          </a:p>
        </p:txBody>
      </p:sp>
      <p:sp>
        <p:nvSpPr>
          <p:cNvPr id="6" name="灯片编号占位符 5"/>
          <p:cNvSpPr>
            <a:spLocks noGrp="1"/>
          </p:cNvSpPr>
          <p:nvPr>
            <p:ph type="sldNum" sz="quarter" idx="12"/>
          </p:nvPr>
        </p:nvSpPr>
        <p:spPr/>
        <p:txBody>
          <a:bodyPr/>
          <a:lstStyle/>
          <a:p>
            <a:fld id="{49AE70B2-8BF9-45C0-BB95-33D1B9D3A8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split orient="vert"/>
      </p:transition>
    </mc:Choice>
    <mc:Fallback xmlns="">
      <p:transition spd="slow" advClick="0" advTm="3000">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t>2018/5/29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9AE70B2-8BF9-45C0-BB95-33D1B9D3A8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split orient="vert"/>
      </p:transition>
    </mc:Choice>
    <mc:Fallback xmlns="">
      <p:transition spd="slow" advClick="0" advTm="3000">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Half left image group with title">
    <p:spTree>
      <p:nvGrpSpPr>
        <p:cNvPr id="1" name=""/>
        <p:cNvGrpSpPr/>
        <p:nvPr/>
      </p:nvGrpSpPr>
      <p:grpSpPr>
        <a:xfrm>
          <a:off x="0" y="0"/>
          <a:ext cx="0" cy="0"/>
          <a:chOff x="0" y="0"/>
          <a:chExt cx="0" cy="0"/>
        </a:xfrm>
      </p:grpSpPr>
      <p:sp>
        <p:nvSpPr>
          <p:cNvPr id="3" name="Title 3"/>
          <p:cNvSpPr>
            <a:spLocks noGrp="1"/>
          </p:cNvSpPr>
          <p:nvPr>
            <p:ph type="title" hasCustomPrompt="1"/>
          </p:nvPr>
        </p:nvSpPr>
        <p:spPr>
          <a:xfrm>
            <a:off x="6096000" y="2420888"/>
            <a:ext cx="4767783" cy="647399"/>
          </a:xfrm>
          <a:prstGeom prst="rect">
            <a:avLst/>
          </a:prstGeom>
        </p:spPr>
        <p:txBody>
          <a:bodyPr lIns="68580" tIns="34290" rIns="68580" bIns="34290">
            <a:normAutofit/>
          </a:bodyPr>
          <a:lstStyle>
            <a:lvl1pPr algn="l">
              <a:defRPr sz="4500" b="1" i="0" cap="all">
                <a:solidFill>
                  <a:schemeClr val="tx2">
                    <a:lumMod val="95000"/>
                    <a:lumOff val="5000"/>
                  </a:schemeClr>
                </a:solidFill>
                <a:latin typeface="Albertus MT Lt" pitchFamily="2" charset="0"/>
                <a:ea typeface="Albertus MT Lt" pitchFamily="2" charset="0"/>
                <a:cs typeface="Albertus MT Lt" pitchFamily="2" charset="0"/>
              </a:defRPr>
            </a:lvl1pPr>
          </a:lstStyle>
          <a:p>
            <a:r>
              <a:rPr lang="en-US" dirty="0"/>
              <a:t>title example</a:t>
            </a:r>
          </a:p>
        </p:txBody>
      </p:sp>
      <p:sp>
        <p:nvSpPr>
          <p:cNvPr id="4" name="Text Placeholder 5"/>
          <p:cNvSpPr>
            <a:spLocks noGrp="1"/>
          </p:cNvSpPr>
          <p:nvPr>
            <p:ph type="body" sz="quarter" idx="10" hasCustomPrompt="1"/>
          </p:nvPr>
        </p:nvSpPr>
        <p:spPr>
          <a:xfrm>
            <a:off x="6096003" y="2074456"/>
            <a:ext cx="4767779" cy="265094"/>
          </a:xfrm>
          <a:prstGeom prst="rect">
            <a:avLst/>
          </a:prstGeom>
        </p:spPr>
        <p:txBody>
          <a:bodyPr lIns="68580" tIns="34290" rIns="68580" bIns="34290">
            <a:noAutofit/>
          </a:bodyPr>
          <a:lstStyle>
            <a:lvl1pPr marL="0" indent="0" algn="l">
              <a:buNone/>
              <a:defRPr sz="1500" b="1" i="0" cap="all">
                <a:solidFill>
                  <a:schemeClr val="accent2"/>
                </a:solidFill>
                <a:latin typeface="Albertus MT Lt" pitchFamily="2" charset="0"/>
                <a:ea typeface="Albertus MT Lt" pitchFamily="2" charset="0"/>
                <a:cs typeface="Albertus MT Lt" pitchFamily="2" charset="0"/>
              </a:defRPr>
            </a:lvl1pPr>
          </a:lstStyle>
          <a:p>
            <a:pPr lvl="0"/>
            <a:r>
              <a:rPr lang="en-US" dirty="0" err="1"/>
              <a:t>Subitle</a:t>
            </a:r>
            <a:r>
              <a:rPr lang="en-US" dirty="0"/>
              <a:t> Example here</a:t>
            </a:r>
          </a:p>
        </p:txBody>
      </p:sp>
      <p:sp>
        <p:nvSpPr>
          <p:cNvPr id="11" name="Marcador de imagen 4"/>
          <p:cNvSpPr>
            <a:spLocks noGrp="1"/>
          </p:cNvSpPr>
          <p:nvPr>
            <p:ph type="pic" sz="quarter" idx="11"/>
          </p:nvPr>
        </p:nvSpPr>
        <p:spPr>
          <a:xfrm>
            <a:off x="1343025" y="1052736"/>
            <a:ext cx="1944663" cy="4752528"/>
          </a:xfrm>
          <a:prstGeom prst="rect">
            <a:avLst/>
          </a:prstGeom>
        </p:spPr>
        <p:txBody>
          <a:bodyPr anchor="ctr"/>
          <a:lstStyle>
            <a:lvl1pPr marL="0" indent="0" algn="ctr">
              <a:buNone/>
              <a:defRPr sz="1500"/>
            </a:lvl1pPr>
          </a:lstStyle>
          <a:p>
            <a:endParaRPr lang="es-ES_tradnl"/>
          </a:p>
        </p:txBody>
      </p:sp>
      <p:sp>
        <p:nvSpPr>
          <p:cNvPr id="5" name="Marcador de imagen 4"/>
          <p:cNvSpPr>
            <a:spLocks noGrp="1"/>
          </p:cNvSpPr>
          <p:nvPr>
            <p:ph type="pic" sz="quarter" idx="12"/>
          </p:nvPr>
        </p:nvSpPr>
        <p:spPr>
          <a:xfrm>
            <a:off x="3445960" y="1052736"/>
            <a:ext cx="7403015" cy="2304256"/>
          </a:xfrm>
          <a:prstGeom prst="rect">
            <a:avLst/>
          </a:prstGeom>
        </p:spPr>
        <p:txBody>
          <a:bodyPr anchor="ctr"/>
          <a:lstStyle>
            <a:lvl1pPr marL="0" indent="0" algn="ctr">
              <a:buNone/>
              <a:defRPr sz="1500"/>
            </a:lvl1pPr>
          </a:lstStyle>
          <a:p>
            <a:endParaRPr lang="es-ES_tradnl"/>
          </a:p>
        </p:txBody>
      </p:sp>
      <p:sp>
        <p:nvSpPr>
          <p:cNvPr id="7" name="Marcador de imagen 4"/>
          <p:cNvSpPr>
            <a:spLocks noGrp="1"/>
          </p:cNvSpPr>
          <p:nvPr>
            <p:ph type="pic" sz="quarter" idx="13"/>
          </p:nvPr>
        </p:nvSpPr>
        <p:spPr>
          <a:xfrm>
            <a:off x="3445960" y="3491948"/>
            <a:ext cx="1944663" cy="2304256"/>
          </a:xfrm>
          <a:prstGeom prst="rect">
            <a:avLst/>
          </a:prstGeom>
        </p:spPr>
        <p:txBody>
          <a:bodyPr anchor="ctr"/>
          <a:lstStyle>
            <a:lvl1pPr marL="0" indent="0" algn="ctr">
              <a:buNone/>
              <a:defRPr sz="1500"/>
            </a:lvl1pPr>
          </a:lstStyle>
          <a:p>
            <a:endParaRPr lang="es-ES_tradnl"/>
          </a:p>
        </p:txBody>
      </p:sp>
    </p:spTree>
  </p:cSld>
  <p:clrMapOvr>
    <a:masterClrMapping/>
  </p:clrMapOvr>
  <mc:AlternateContent xmlns:mc="http://schemas.openxmlformats.org/markup-compatibility/2006" xmlns:p14="http://schemas.microsoft.com/office/powerpoint/2010/main">
    <mc:Choice Requires="p14">
      <p:transition spd="slow" p14:dur="1500" advClick="0" advTm="3000">
        <p:split orient="vert"/>
      </p:transition>
    </mc:Choice>
    <mc:Fallback xmlns="">
      <p:transition spd="slow" advClick="0" advTm="3000">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ags" Target="../tags/tag4.xml"/><Relationship Id="rId3" Type="http://schemas.openxmlformats.org/officeDocument/2006/relationships/slideLayout" Target="../slideLayouts/slideLayout3.xml"/><Relationship Id="rId7" Type="http://schemas.openxmlformats.org/officeDocument/2006/relationships/tags" Target="../tags/tag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标题占位符 1"/>
          <p:cNvSpPr>
            <a:spLocks noGrp="1"/>
          </p:cNvSpPr>
          <p:nvPr>
            <p:ph type="title"/>
            <p:custDataLst>
              <p:tags r:id="rId6"/>
            </p:custDataLst>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8" name="文本占位符 2"/>
          <p:cNvSpPr>
            <a:spLocks noGrp="1"/>
          </p:cNvSpPr>
          <p:nvPr>
            <p:ph type="body" idx="1"/>
            <p:custDataLst>
              <p:tags r:id="rId7"/>
            </p:custDataLst>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49" charset="-122"/>
                <a:ea typeface="黑体" panose="02010609060101010101" pitchFamily="49" charset="-122"/>
              </a:defRPr>
            </a:lvl1pPr>
          </a:lstStyle>
          <a:p>
            <a:fld id="{D997B5FA-0921-464F-AAE1-844C04324D75}" type="datetimeFigureOut">
              <a:rPr lang="zh-CN" altLang="en-US" smtClean="0"/>
              <a:t>2018/5/29</a:t>
            </a:fld>
            <a:endParaRPr lang="zh-CN" altLang="en-US" dirty="0"/>
          </a:p>
        </p:txBody>
      </p:sp>
      <p:sp>
        <p:nvSpPr>
          <p:cNvPr id="10"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49" charset="-122"/>
                <a:ea typeface="黑体" panose="02010609060101010101" pitchFamily="49" charset="-122"/>
              </a:defRPr>
            </a:lvl1pPr>
          </a:lstStyle>
          <a:p>
            <a:endParaRPr lang="zh-CN" altLang="en-US"/>
          </a:p>
        </p:txBody>
      </p:sp>
      <p:sp>
        <p:nvSpPr>
          <p:cNvPr id="11"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49" charset="-122"/>
                <a:ea typeface="黑体" panose="02010609060101010101" pitchFamily="49" charset="-122"/>
              </a:defRPr>
            </a:lvl1pPr>
          </a:lstStyle>
          <a:p>
            <a:fld id="{565CE74E-AB26-4998-AD42-012C4C1AD076}" type="slidenum">
              <a:rPr lang="zh-CN" altLang="en-US" smtClean="0"/>
              <a:t>‹#›</a:t>
            </a:fld>
            <a:endParaRPr lang="zh-CN" altLang="en-US"/>
          </a:p>
        </p:txBody>
      </p:sp>
      <p:sp>
        <p:nvSpPr>
          <p:cNvPr id="2" name="KSO_TEMPLATE" hidden="1"/>
          <p:cNvSpPr/>
          <p:nvPr userDrawn="1">
            <p:custDataLst>
              <p:tags r:id="rId8"/>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 id="2147483659" r:id="rId4"/>
  </p:sldLayoutIdLst>
  <mc:AlternateContent xmlns:mc="http://schemas.openxmlformats.org/markup-compatibility/2006" xmlns:p14="http://schemas.microsoft.com/office/powerpoint/2010/main">
    <mc:Choice Requires="p14">
      <p:transition spd="slow" p14:dur="1500" advClick="0" advTm="3000">
        <p:split orient="vert"/>
      </p:transition>
    </mc:Choice>
    <mc:Fallback xmlns="">
      <p:transition spd="slow" advClick="0" advTm="3000">
        <p:split orient="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xml"/><Relationship Id="rId1" Type="http://schemas.openxmlformats.org/officeDocument/2006/relationships/themeOverride" Target="../theme/themeOverride1.xml"/><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hemeOverride" Target="../theme/themeOverride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hemeOverride" Target="../theme/themeOverride3.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hemeOverride" Target="../theme/themeOverride4.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hemeOverride" Target="../theme/themeOverride6.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hemeOverride" Target="../theme/themeOverride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hemeOverride" Target="../theme/themeOverride8.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hemeOverride" Target="../theme/themeOverride9.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hemeOverride" Target="../theme/themeOverride1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hemeOverride" Target="../theme/themeOverride11.xm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hemeOverride" Target="../theme/themeOverride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hemeOverride" Target="../theme/themeOverride13.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hemeOverride" Target="../theme/themeOverride14.xml"/><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8" Type="http://schemas.openxmlformats.org/officeDocument/2006/relationships/tags" Target="../tags/tag12.xml"/><Relationship Id="rId13" Type="http://schemas.openxmlformats.org/officeDocument/2006/relationships/tags" Target="../tags/tag17.xml"/><Relationship Id="rId3" Type="http://schemas.openxmlformats.org/officeDocument/2006/relationships/tags" Target="../tags/tag7.xml"/><Relationship Id="rId7" Type="http://schemas.openxmlformats.org/officeDocument/2006/relationships/tags" Target="../tags/tag11.xml"/><Relationship Id="rId12" Type="http://schemas.openxmlformats.org/officeDocument/2006/relationships/tags" Target="../tags/tag16.xml"/><Relationship Id="rId2" Type="http://schemas.openxmlformats.org/officeDocument/2006/relationships/tags" Target="../tags/tag6.xml"/><Relationship Id="rId16" Type="http://schemas.openxmlformats.org/officeDocument/2006/relationships/notesSlide" Target="../notesSlides/notesSlide15.xml"/><Relationship Id="rId1" Type="http://schemas.openxmlformats.org/officeDocument/2006/relationships/themeOverride" Target="../theme/themeOverride15.xml"/><Relationship Id="rId6" Type="http://schemas.openxmlformats.org/officeDocument/2006/relationships/tags" Target="../tags/tag10.xml"/><Relationship Id="rId11" Type="http://schemas.openxmlformats.org/officeDocument/2006/relationships/tags" Target="../tags/tag15.xml"/><Relationship Id="rId5" Type="http://schemas.openxmlformats.org/officeDocument/2006/relationships/tags" Target="../tags/tag9.xml"/><Relationship Id="rId15" Type="http://schemas.openxmlformats.org/officeDocument/2006/relationships/slideLayout" Target="../slideLayouts/slideLayout2.xml"/><Relationship Id="rId10" Type="http://schemas.openxmlformats.org/officeDocument/2006/relationships/tags" Target="../tags/tag14.xml"/><Relationship Id="rId4" Type="http://schemas.openxmlformats.org/officeDocument/2006/relationships/tags" Target="../tags/tag8.xml"/><Relationship Id="rId9" Type="http://schemas.openxmlformats.org/officeDocument/2006/relationships/tags" Target="../tags/tag13.xml"/><Relationship Id="rId14" Type="http://schemas.openxmlformats.org/officeDocument/2006/relationships/tags" Target="../tags/tag18.xml"/></Relationships>
</file>

<file path=ppt/slides/_rels/slide16.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notesSlide" Target="../notesSlides/notesSlide16.xml"/><Relationship Id="rId7" Type="http://schemas.openxmlformats.org/officeDocument/2006/relationships/image" Target="../media/image11.png"/><Relationship Id="rId2" Type="http://schemas.openxmlformats.org/officeDocument/2006/relationships/slideLayout" Target="../slideLayouts/slideLayout1.xml"/><Relationship Id="rId1" Type="http://schemas.openxmlformats.org/officeDocument/2006/relationships/themeOverride" Target="../theme/themeOverride16.xml"/><Relationship Id="rId6" Type="http://schemas.openxmlformats.org/officeDocument/2006/relationships/image" Target="../media/image7.jpeg"/><Relationship Id="rId5" Type="http://schemas.openxmlformats.org/officeDocument/2006/relationships/image" Target="../media/image8.jpeg"/><Relationship Id="rId4" Type="http://schemas.openxmlformats.org/officeDocument/2006/relationships/image" Target="../media/image10.png"/><Relationship Id="rId9" Type="http://schemas.openxmlformats.org/officeDocument/2006/relationships/chart" Target="../charts/chart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hemeOverride" Target="../theme/themeOverride17.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hemeOverride" Target="../theme/themeOverride18.xml"/><Relationship Id="rId4" Type="http://schemas.openxmlformats.org/officeDocument/2006/relationships/image" Target="../media/image9.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hemeOverride" Target="../theme/themeOverride19.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hemeOverride" Target="../theme/themeOverride20.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hemeOverride" Target="../theme/themeOverride2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hemeOverride" Target="../theme/themeOverride22.xml"/><Relationship Id="rId4" Type="http://schemas.openxmlformats.org/officeDocument/2006/relationships/image" Target="../media/image6.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9.xml"/><Relationship Id="rId1" Type="http://schemas.openxmlformats.org/officeDocument/2006/relationships/themeOverride" Target="../theme/themeOverride23.xml"/><Relationship Id="rId5" Type="http://schemas.openxmlformats.org/officeDocument/2006/relationships/image" Target="../media/image1.png"/><Relationship Id="rId4"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e483d3d3154eac833fbcb0a7f537e9d9"/>
          <p:cNvPicPr>
            <a:picLocks noChangeAspect="1"/>
          </p:cNvPicPr>
          <p:nvPr/>
        </p:nvPicPr>
        <p:blipFill>
          <a:blip r:embed="rId5"/>
          <a:srcRect l="19710" t="19774" r="17014" b="44020"/>
          <a:stretch>
            <a:fillRect/>
          </a:stretch>
        </p:blipFill>
        <p:spPr>
          <a:xfrm>
            <a:off x="2585085" y="2543810"/>
            <a:ext cx="8124825" cy="4316095"/>
          </a:xfrm>
          <a:prstGeom prst="rect">
            <a:avLst/>
          </a:prstGeom>
        </p:spPr>
      </p:pic>
      <p:sp>
        <p:nvSpPr>
          <p:cNvPr id="12" name="文本框 11"/>
          <p:cNvSpPr txBox="1"/>
          <p:nvPr/>
        </p:nvSpPr>
        <p:spPr>
          <a:xfrm>
            <a:off x="2418813" y="1073869"/>
            <a:ext cx="7726680" cy="922020"/>
          </a:xfrm>
          <a:prstGeom prst="rect">
            <a:avLst/>
          </a:prstGeom>
          <a:noFill/>
        </p:spPr>
        <p:txBody>
          <a:bodyPr wrap="none" rtlCol="0">
            <a:spAutoFit/>
          </a:bodyPr>
          <a:lstStyle/>
          <a:p>
            <a:r>
              <a:rPr lang="zh-CN" altLang="en-US" sz="5400" dirty="0">
                <a:solidFill>
                  <a:schemeClr val="tx1">
                    <a:lumMod val="85000"/>
                    <a:lumOff val="15000"/>
                  </a:schemeClr>
                </a:solidFill>
                <a:latin typeface="幼圆" panose="02010509060101010101" charset="-122"/>
                <a:ea typeface="幼圆" panose="02010509060101010101" charset="-122"/>
              </a:rPr>
              <a:t>最新手机发布会</a:t>
            </a:r>
            <a:r>
              <a:rPr lang="en-US" altLang="zh-CN" sz="5400" dirty="0" err="1">
                <a:solidFill>
                  <a:schemeClr val="tx1">
                    <a:lumMod val="85000"/>
                    <a:lumOff val="15000"/>
                  </a:schemeClr>
                </a:solidFill>
                <a:latin typeface="幼圆" panose="02010509060101010101" charset="-122"/>
                <a:ea typeface="幼圆" panose="02010509060101010101" charset="-122"/>
              </a:rPr>
              <a:t>ppt</a:t>
            </a:r>
            <a:r>
              <a:rPr lang="zh-CN" altLang="en-US" sz="5400" dirty="0">
                <a:solidFill>
                  <a:schemeClr val="tx1">
                    <a:lumMod val="85000"/>
                    <a:lumOff val="15000"/>
                  </a:schemeClr>
                </a:solidFill>
                <a:latin typeface="幼圆" panose="02010509060101010101" charset="-122"/>
                <a:ea typeface="幼圆" panose="02010509060101010101" charset="-122"/>
              </a:rPr>
              <a:t>模板</a:t>
            </a:r>
            <a:endParaRPr lang="zh-CN" altLang="en-US" sz="5400" dirty="0">
              <a:solidFill>
                <a:schemeClr val="tx1">
                  <a:lumMod val="85000"/>
                  <a:lumOff val="15000"/>
                </a:schemeClr>
              </a:solidFill>
              <a:latin typeface="幼圆" panose="02010509060101010101" charset="-122"/>
              <a:ea typeface="幼圆" panose="02010509060101010101" charset="-122"/>
            </a:endParaRPr>
          </a:p>
        </p:txBody>
      </p:sp>
      <p:sp>
        <p:nvSpPr>
          <p:cNvPr id="28" name="文本框 27"/>
          <p:cNvSpPr txBox="1"/>
          <p:nvPr/>
        </p:nvSpPr>
        <p:spPr>
          <a:xfrm>
            <a:off x="4083685" y="2356485"/>
            <a:ext cx="4396105" cy="460375"/>
          </a:xfrm>
          <a:prstGeom prst="rect">
            <a:avLst/>
          </a:prstGeom>
          <a:noFill/>
        </p:spPr>
        <p:txBody>
          <a:bodyPr wrap="square" rtlCol="0">
            <a:spAutoFit/>
          </a:bodyPr>
          <a:lstStyle/>
          <a:p>
            <a:pPr algn="dist">
              <a:lnSpc>
                <a:spcPct val="150000"/>
              </a:lnSpc>
            </a:pPr>
            <a:r>
              <a:rPr lang="en-US" altLang="zh-CN" sz="1600" dirty="0">
                <a:solidFill>
                  <a:schemeClr val="tx1">
                    <a:lumMod val="85000"/>
                    <a:lumOff val="15000"/>
                  </a:schemeClr>
                </a:solidFill>
                <a:latin typeface="幼圆" panose="02010509060101010101" charset="-122"/>
                <a:ea typeface="幼圆" panose="02010509060101010101" charset="-122"/>
                <a:cs typeface="幼圆" panose="02010509060101010101" charset="-122"/>
              </a:rPr>
              <a:t>《XXX</a:t>
            </a:r>
            <a:r>
              <a:rPr lang="zh-CN" altLang="en-US" sz="1600" dirty="0">
                <a:solidFill>
                  <a:schemeClr val="tx1">
                    <a:lumMod val="85000"/>
                    <a:lumOff val="15000"/>
                  </a:schemeClr>
                </a:solidFill>
                <a:latin typeface="幼圆" panose="02010509060101010101" charset="-122"/>
                <a:ea typeface="幼圆" panose="02010509060101010101" charset="-122"/>
                <a:cs typeface="幼圆" panose="02010509060101010101" charset="-122"/>
              </a:rPr>
              <a:t>品牌</a:t>
            </a:r>
            <a:r>
              <a:rPr lang="en-US" altLang="zh-CN" sz="1600">
                <a:solidFill>
                  <a:schemeClr val="tx1">
                    <a:lumMod val="85000"/>
                    <a:lumOff val="15000"/>
                  </a:schemeClr>
                </a:solidFill>
                <a:latin typeface="幼圆" panose="02010509060101010101" charset="-122"/>
                <a:ea typeface="幼圆" panose="02010509060101010101" charset="-122"/>
                <a:cs typeface="幼圆" panose="02010509060101010101" charset="-122"/>
              </a:rPr>
              <a:t>》——</a:t>
            </a:r>
            <a:r>
              <a:rPr lang="zh-CN" altLang="en-US" sz="1600">
                <a:solidFill>
                  <a:schemeClr val="tx1">
                    <a:lumMod val="85000"/>
                    <a:lumOff val="15000"/>
                  </a:schemeClr>
                </a:solidFill>
                <a:latin typeface="幼圆" panose="02010509060101010101" charset="-122"/>
                <a:ea typeface="幼圆" panose="02010509060101010101" charset="-122"/>
                <a:cs typeface="幼圆" panose="02010509060101010101" charset="-122"/>
              </a:rPr>
              <a:t>新品</a:t>
            </a:r>
            <a:r>
              <a:rPr lang="zh-CN" altLang="en-US" sz="1600" dirty="0">
                <a:solidFill>
                  <a:schemeClr val="tx1">
                    <a:lumMod val="85000"/>
                    <a:lumOff val="15000"/>
                  </a:schemeClr>
                </a:solidFill>
                <a:latin typeface="幼圆" panose="02010509060101010101" charset="-122"/>
                <a:ea typeface="幼圆" panose="02010509060101010101" charset="-122"/>
                <a:cs typeface="幼圆" panose="02010509060101010101" charset="-122"/>
              </a:rPr>
              <a:t>发布</a:t>
            </a:r>
            <a:endParaRPr lang="en-US" sz="1600" dirty="0">
              <a:solidFill>
                <a:schemeClr val="tx1">
                  <a:lumMod val="85000"/>
                  <a:lumOff val="15000"/>
                </a:schemeClr>
              </a:solidFill>
              <a:latin typeface="幼圆" panose="02010509060101010101" charset="-122"/>
              <a:ea typeface="幼圆" panose="02010509060101010101" charset="-122"/>
              <a:cs typeface="幼圆" panose="02010509060101010101" charset="-122"/>
            </a:endParaRPr>
          </a:p>
        </p:txBody>
      </p:sp>
    </p:spTree>
    <p:custDataLst>
      <p:tags r:id="rId2"/>
    </p:custDataLst>
  </p:cSld>
  <p:clrMapOvr>
    <a:masterClrMapping/>
  </p:clrMapOvr>
  <mc:AlternateContent xmlns:mc="http://schemas.openxmlformats.org/markup-compatibility/2006" xmlns:p14="http://schemas.microsoft.com/office/powerpoint/2010/main">
    <mc:Choice Requires="p14">
      <p:transition spd="slow" p14:dur="1500" advClick="0" advTm="3000">
        <p:split orient="vert"/>
      </p:transition>
    </mc:Choice>
    <mc:Fallback xmlns="">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850"/>
                                  </p:stCondLst>
                                  <p:iterate type="lt">
                                    <p:tmPct val="10000"/>
                                  </p:iterate>
                                  <p:childTnLst>
                                    <p:set>
                                      <p:cBhvr>
                                        <p:cTn id="6" dur="1" fill="hold">
                                          <p:stCondLst>
                                            <p:cond delay="0"/>
                                          </p:stCondLst>
                                        </p:cTn>
                                        <p:tgtEl>
                                          <p:spTgt spid="12"/>
                                        </p:tgtEl>
                                        <p:attrNameLst>
                                          <p:attrName>style.visibility</p:attrName>
                                        </p:attrNameLst>
                                      </p:cBhvr>
                                      <p:to>
                                        <p:strVal val="visible"/>
                                      </p:to>
                                    </p:set>
                                    <p:animEffect transition="in" filter="fade">
                                      <p:cBhvr>
                                        <p:cTn id="7" dur="250"/>
                                        <p:tgtEl>
                                          <p:spTgt spid="12"/>
                                        </p:tgtEl>
                                      </p:cBhvr>
                                    </p:animEffect>
                                  </p:childTnLst>
                                </p:cTn>
                              </p:par>
                              <p:par>
                                <p:cTn id="8" presetID="10" presetClass="entr" presetSubtype="0" fill="hold" grpId="0" nodeType="withEffect">
                                  <p:stCondLst>
                                    <p:cond delay="1850"/>
                                  </p:stCondLst>
                                  <p:iterate type="lt">
                                    <p:tmPct val="10000"/>
                                  </p:iterate>
                                  <p:childTnLst>
                                    <p:set>
                                      <p:cBhvr>
                                        <p:cTn id="9" dur="1" fill="hold">
                                          <p:stCondLst>
                                            <p:cond delay="0"/>
                                          </p:stCondLst>
                                        </p:cTn>
                                        <p:tgtEl>
                                          <p:spTgt spid="28"/>
                                        </p:tgtEl>
                                        <p:attrNameLst>
                                          <p:attrName>style.visibility</p:attrName>
                                        </p:attrNameLst>
                                      </p:cBhvr>
                                      <p:to>
                                        <p:strVal val="visible"/>
                                      </p:to>
                                    </p:set>
                                    <p:animEffect transition="in" filter="fade">
                                      <p:cBhvr>
                                        <p:cTn id="10" dur="350"/>
                                        <p:tgtEl>
                                          <p:spTgt spid="2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23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701f0dcbfe5859b3aef99c47b2896754"/>
          <p:cNvPicPr>
            <a:picLocks noChangeAspect="1"/>
          </p:cNvPicPr>
          <p:nvPr/>
        </p:nvPicPr>
        <p:blipFill>
          <a:blip r:embed="rId4"/>
          <a:stretch>
            <a:fillRect/>
          </a:stretch>
        </p:blipFill>
        <p:spPr>
          <a:xfrm rot="5400000">
            <a:off x="3783965" y="-610235"/>
            <a:ext cx="4624070" cy="9234805"/>
          </a:xfrm>
          <a:prstGeom prst="rect">
            <a:avLst/>
          </a:prstGeom>
        </p:spPr>
      </p:pic>
      <p:sp>
        <p:nvSpPr>
          <p:cNvPr id="5" name="任意多边形: 形状 4"/>
          <p:cNvSpPr/>
          <p:nvPr/>
        </p:nvSpPr>
        <p:spPr>
          <a:xfrm rot="2700000">
            <a:off x="5586106" y="-508305"/>
            <a:ext cx="1019788" cy="1016610"/>
          </a:xfrm>
          <a:custGeom>
            <a:avLst/>
            <a:gdLst>
              <a:gd name="connsiteX0" fmla="*/ 0 w 1019788"/>
              <a:gd name="connsiteY0" fmla="*/ 1016610 h 1016610"/>
              <a:gd name="connsiteX1" fmla="*/ 508305 w 1019788"/>
              <a:gd name="connsiteY1" fmla="*/ 508305 h 1016610"/>
              <a:gd name="connsiteX2" fmla="*/ 1019788 w 1019788"/>
              <a:gd name="connsiteY2" fmla="*/ 0 h 1016610"/>
              <a:gd name="connsiteX3" fmla="*/ 1019788 w 1019788"/>
              <a:gd name="connsiteY3" fmla="*/ 1016610 h 1016610"/>
            </a:gdLst>
            <a:ahLst/>
            <a:cxnLst>
              <a:cxn ang="0">
                <a:pos x="connsiteX0" y="connsiteY0"/>
              </a:cxn>
              <a:cxn ang="0">
                <a:pos x="connsiteX1" y="connsiteY1"/>
              </a:cxn>
              <a:cxn ang="0">
                <a:pos x="connsiteX2" y="connsiteY2"/>
              </a:cxn>
              <a:cxn ang="0">
                <a:pos x="connsiteX3" y="connsiteY3"/>
              </a:cxn>
            </a:cxnLst>
            <a:rect l="l" t="t" r="r" b="b"/>
            <a:pathLst>
              <a:path w="1019788" h="1016610">
                <a:moveTo>
                  <a:pt x="0" y="1016610"/>
                </a:moveTo>
                <a:lnTo>
                  <a:pt x="508305" y="508305"/>
                </a:lnTo>
                <a:lnTo>
                  <a:pt x="1019788" y="0"/>
                </a:lnTo>
                <a:lnTo>
                  <a:pt x="1019788" y="101661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 name="文本框 9"/>
          <p:cNvSpPr txBox="1"/>
          <p:nvPr/>
        </p:nvSpPr>
        <p:spPr>
          <a:xfrm>
            <a:off x="4734090" y="732008"/>
            <a:ext cx="2723824" cy="646331"/>
          </a:xfrm>
          <a:prstGeom prst="rect">
            <a:avLst/>
          </a:prstGeom>
          <a:noFill/>
        </p:spPr>
        <p:txBody>
          <a:bodyPr wrap="none" rtlCol="0">
            <a:spAutoFit/>
            <a:scene3d>
              <a:camera prst="orthographicFront"/>
              <a:lightRig rig="threePt" dir="t"/>
            </a:scene3d>
            <a:sp3d contourW="12700"/>
          </a:bodyPr>
          <a:lstStyle/>
          <a:p>
            <a:pPr algn="ctr"/>
            <a:r>
              <a:rPr lang="en-US" altLang="zh-CN" sz="3600" dirty="0">
                <a:solidFill>
                  <a:schemeClr val="tx1">
                    <a:lumMod val="75000"/>
                    <a:lumOff val="25000"/>
                  </a:schemeClr>
                </a:solidFill>
              </a:rPr>
              <a:t>CONTENTS</a:t>
            </a:r>
            <a:endParaRPr lang="zh-CN" altLang="en-US" sz="3600" dirty="0">
              <a:solidFill>
                <a:schemeClr val="tx1">
                  <a:lumMod val="75000"/>
                  <a:lumOff val="25000"/>
                </a:schemeClr>
              </a:solidFill>
            </a:endParaRPr>
          </a:p>
        </p:txBody>
      </p:sp>
      <p:grpSp>
        <p:nvGrpSpPr>
          <p:cNvPr id="16" name="组合 15"/>
          <p:cNvGrpSpPr/>
          <p:nvPr/>
        </p:nvGrpSpPr>
        <p:grpSpPr>
          <a:xfrm>
            <a:off x="2485820" y="2905697"/>
            <a:ext cx="3375760" cy="1046610"/>
            <a:chOff x="995205" y="2218409"/>
            <a:chExt cx="3375760" cy="1046610"/>
          </a:xfrm>
        </p:grpSpPr>
        <p:grpSp>
          <p:nvGrpSpPr>
            <p:cNvPr id="15" name="组合 14"/>
            <p:cNvGrpSpPr/>
            <p:nvPr/>
          </p:nvGrpSpPr>
          <p:grpSpPr>
            <a:xfrm>
              <a:off x="1457539" y="2408747"/>
              <a:ext cx="2913426" cy="665935"/>
              <a:chOff x="1457539" y="2450191"/>
              <a:chExt cx="2913426" cy="665935"/>
            </a:xfrm>
          </p:grpSpPr>
          <p:sp>
            <p:nvSpPr>
              <p:cNvPr id="8" name="文本框 7"/>
              <p:cNvSpPr txBox="1"/>
              <p:nvPr/>
            </p:nvSpPr>
            <p:spPr>
              <a:xfrm>
                <a:off x="1457539" y="2450191"/>
                <a:ext cx="2646878" cy="461665"/>
              </a:xfrm>
              <a:prstGeom prst="rect">
                <a:avLst/>
              </a:prstGeom>
              <a:noFill/>
            </p:spPr>
            <p:txBody>
              <a:bodyPr wrap="none" rtlCol="0">
                <a:spAutoFit/>
                <a:scene3d>
                  <a:camera prst="orthographicFront"/>
                  <a:lightRig rig="threePt" dir="t"/>
                </a:scene3d>
                <a:sp3d contourW="12700"/>
              </a:bodyPr>
              <a:lstStyle/>
              <a:p>
                <a:r>
                  <a:rPr lang="zh-CN" altLang="en-US" sz="2400" dirty="0">
                    <a:solidFill>
                      <a:schemeClr val="tx1">
                        <a:lumMod val="75000"/>
                        <a:lumOff val="25000"/>
                      </a:schemeClr>
                    </a:solidFill>
                  </a:rPr>
                  <a:t>标题文字添加此处</a:t>
                </a:r>
              </a:p>
            </p:txBody>
          </p:sp>
          <p:sp>
            <p:nvSpPr>
              <p:cNvPr id="9" name="文本框 8"/>
              <p:cNvSpPr txBox="1"/>
              <p:nvPr/>
            </p:nvSpPr>
            <p:spPr>
              <a:xfrm>
                <a:off x="1457539" y="2839127"/>
                <a:ext cx="2913426" cy="276999"/>
              </a:xfrm>
              <a:prstGeom prst="rect">
                <a:avLst/>
              </a:prstGeom>
              <a:noFill/>
            </p:spPr>
            <p:txBody>
              <a:bodyPr wrap="none" rtlCol="0">
                <a:spAutoFit/>
                <a:scene3d>
                  <a:camera prst="orthographicFront"/>
                  <a:lightRig rig="threePt" dir="t"/>
                </a:scene3d>
                <a:sp3d contourW="12700"/>
              </a:bodyPr>
              <a:lstStyle/>
              <a:p>
                <a:r>
                  <a:rPr lang="en-US" altLang="zh-CN" sz="1200" dirty="0">
                    <a:solidFill>
                      <a:schemeClr val="tx1">
                        <a:lumMod val="50000"/>
                        <a:lumOff val="50000"/>
                      </a:schemeClr>
                    </a:solidFill>
                  </a:rPr>
                  <a:t>BIAO TI WEN ZI TIAN JIA DAO CI CHU</a:t>
                </a:r>
                <a:endParaRPr lang="zh-CN" altLang="en-US" sz="1200" dirty="0">
                  <a:solidFill>
                    <a:schemeClr val="tx1">
                      <a:lumMod val="50000"/>
                      <a:lumOff val="50000"/>
                    </a:schemeClr>
                  </a:solidFill>
                </a:endParaRPr>
              </a:p>
            </p:txBody>
          </p:sp>
        </p:grpSp>
        <p:grpSp>
          <p:nvGrpSpPr>
            <p:cNvPr id="14" name="组合 13"/>
            <p:cNvGrpSpPr/>
            <p:nvPr/>
          </p:nvGrpSpPr>
          <p:grpSpPr>
            <a:xfrm>
              <a:off x="995205" y="2218409"/>
              <a:ext cx="383591" cy="1046610"/>
              <a:chOff x="995205" y="2218409"/>
              <a:chExt cx="383591" cy="1046610"/>
            </a:xfrm>
          </p:grpSpPr>
          <p:sp>
            <p:nvSpPr>
              <p:cNvPr id="12" name="任意多边形: 形状 11"/>
              <p:cNvSpPr/>
              <p:nvPr/>
            </p:nvSpPr>
            <p:spPr>
              <a:xfrm rot="2700000">
                <a:off x="995205" y="2219007"/>
                <a:ext cx="383591" cy="382396"/>
              </a:xfrm>
              <a:custGeom>
                <a:avLst/>
                <a:gdLst>
                  <a:gd name="connsiteX0" fmla="*/ 0 w 1019788"/>
                  <a:gd name="connsiteY0" fmla="*/ 1016610 h 1016610"/>
                  <a:gd name="connsiteX1" fmla="*/ 508305 w 1019788"/>
                  <a:gd name="connsiteY1" fmla="*/ 508305 h 1016610"/>
                  <a:gd name="connsiteX2" fmla="*/ 1019788 w 1019788"/>
                  <a:gd name="connsiteY2" fmla="*/ 0 h 1016610"/>
                  <a:gd name="connsiteX3" fmla="*/ 1019788 w 1019788"/>
                  <a:gd name="connsiteY3" fmla="*/ 1016610 h 1016610"/>
                </a:gdLst>
                <a:ahLst/>
                <a:cxnLst>
                  <a:cxn ang="0">
                    <a:pos x="connsiteX0" y="connsiteY0"/>
                  </a:cxn>
                  <a:cxn ang="0">
                    <a:pos x="connsiteX1" y="connsiteY1"/>
                  </a:cxn>
                  <a:cxn ang="0">
                    <a:pos x="connsiteX2" y="connsiteY2"/>
                  </a:cxn>
                  <a:cxn ang="0">
                    <a:pos x="connsiteX3" y="connsiteY3"/>
                  </a:cxn>
                </a:cxnLst>
                <a:rect l="l" t="t" r="r" b="b"/>
                <a:pathLst>
                  <a:path w="1019788" h="1016610">
                    <a:moveTo>
                      <a:pt x="0" y="1016610"/>
                    </a:moveTo>
                    <a:lnTo>
                      <a:pt x="508305" y="508305"/>
                    </a:lnTo>
                    <a:lnTo>
                      <a:pt x="1019788" y="0"/>
                    </a:lnTo>
                    <a:lnTo>
                      <a:pt x="1019788" y="1016610"/>
                    </a:lnTo>
                    <a:close/>
                  </a:path>
                </a:pathLst>
              </a:custGeom>
              <a:solidFill>
                <a:schemeClr val="accent1">
                  <a:lumMod val="60000"/>
                  <a:lumOff val="4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 name="任意多边形: 形状 12"/>
              <p:cNvSpPr/>
              <p:nvPr/>
            </p:nvSpPr>
            <p:spPr>
              <a:xfrm rot="18900000" flipV="1">
                <a:off x="995205" y="2882623"/>
                <a:ext cx="383591" cy="382396"/>
              </a:xfrm>
              <a:custGeom>
                <a:avLst/>
                <a:gdLst>
                  <a:gd name="connsiteX0" fmla="*/ 0 w 1019788"/>
                  <a:gd name="connsiteY0" fmla="*/ 1016610 h 1016610"/>
                  <a:gd name="connsiteX1" fmla="*/ 508305 w 1019788"/>
                  <a:gd name="connsiteY1" fmla="*/ 508305 h 1016610"/>
                  <a:gd name="connsiteX2" fmla="*/ 1019788 w 1019788"/>
                  <a:gd name="connsiteY2" fmla="*/ 0 h 1016610"/>
                  <a:gd name="connsiteX3" fmla="*/ 1019788 w 1019788"/>
                  <a:gd name="connsiteY3" fmla="*/ 1016610 h 1016610"/>
                </a:gdLst>
                <a:ahLst/>
                <a:cxnLst>
                  <a:cxn ang="0">
                    <a:pos x="connsiteX0" y="connsiteY0"/>
                  </a:cxn>
                  <a:cxn ang="0">
                    <a:pos x="connsiteX1" y="connsiteY1"/>
                  </a:cxn>
                  <a:cxn ang="0">
                    <a:pos x="connsiteX2" y="connsiteY2"/>
                  </a:cxn>
                  <a:cxn ang="0">
                    <a:pos x="connsiteX3" y="connsiteY3"/>
                  </a:cxn>
                </a:cxnLst>
                <a:rect l="l" t="t" r="r" b="b"/>
                <a:pathLst>
                  <a:path w="1019788" h="1016610">
                    <a:moveTo>
                      <a:pt x="0" y="1016610"/>
                    </a:moveTo>
                    <a:lnTo>
                      <a:pt x="508305" y="508305"/>
                    </a:lnTo>
                    <a:lnTo>
                      <a:pt x="1019788" y="0"/>
                    </a:lnTo>
                    <a:lnTo>
                      <a:pt x="1019788" y="1016610"/>
                    </a:lnTo>
                    <a:close/>
                  </a:path>
                </a:pathLst>
              </a:custGeom>
              <a:solidFill>
                <a:schemeClr val="accent1">
                  <a:lumMod val="40000"/>
                  <a:lumOff val="6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grpSp>
        <p:nvGrpSpPr>
          <p:cNvPr id="17" name="组合 16"/>
          <p:cNvGrpSpPr/>
          <p:nvPr/>
        </p:nvGrpSpPr>
        <p:grpSpPr>
          <a:xfrm>
            <a:off x="6618711" y="2905697"/>
            <a:ext cx="3375760" cy="1046610"/>
            <a:chOff x="995205" y="2218409"/>
            <a:chExt cx="3375760" cy="1046610"/>
          </a:xfrm>
        </p:grpSpPr>
        <p:grpSp>
          <p:nvGrpSpPr>
            <p:cNvPr id="18" name="组合 17"/>
            <p:cNvGrpSpPr/>
            <p:nvPr/>
          </p:nvGrpSpPr>
          <p:grpSpPr>
            <a:xfrm>
              <a:off x="1457539" y="2408747"/>
              <a:ext cx="2913426" cy="665935"/>
              <a:chOff x="1457539" y="2450191"/>
              <a:chExt cx="2913426" cy="665935"/>
            </a:xfrm>
          </p:grpSpPr>
          <p:sp>
            <p:nvSpPr>
              <p:cNvPr id="22" name="文本框 21"/>
              <p:cNvSpPr txBox="1"/>
              <p:nvPr/>
            </p:nvSpPr>
            <p:spPr>
              <a:xfrm>
                <a:off x="1457539" y="2450191"/>
                <a:ext cx="2646878" cy="461665"/>
              </a:xfrm>
              <a:prstGeom prst="rect">
                <a:avLst/>
              </a:prstGeom>
              <a:noFill/>
            </p:spPr>
            <p:txBody>
              <a:bodyPr wrap="none" rtlCol="0">
                <a:spAutoFit/>
                <a:scene3d>
                  <a:camera prst="orthographicFront"/>
                  <a:lightRig rig="threePt" dir="t"/>
                </a:scene3d>
                <a:sp3d contourW="12700"/>
              </a:bodyPr>
              <a:lstStyle/>
              <a:p>
                <a:r>
                  <a:rPr lang="zh-CN" altLang="en-US" sz="2400" dirty="0">
                    <a:solidFill>
                      <a:schemeClr val="tx1">
                        <a:lumMod val="75000"/>
                        <a:lumOff val="25000"/>
                      </a:schemeClr>
                    </a:solidFill>
                  </a:rPr>
                  <a:t>标题文字添加此处</a:t>
                </a:r>
              </a:p>
            </p:txBody>
          </p:sp>
          <p:sp>
            <p:nvSpPr>
              <p:cNvPr id="23" name="文本框 22"/>
              <p:cNvSpPr txBox="1"/>
              <p:nvPr/>
            </p:nvSpPr>
            <p:spPr>
              <a:xfrm>
                <a:off x="1457539" y="2839127"/>
                <a:ext cx="2913426" cy="276999"/>
              </a:xfrm>
              <a:prstGeom prst="rect">
                <a:avLst/>
              </a:prstGeom>
              <a:noFill/>
            </p:spPr>
            <p:txBody>
              <a:bodyPr wrap="none" rtlCol="0">
                <a:spAutoFit/>
                <a:scene3d>
                  <a:camera prst="orthographicFront"/>
                  <a:lightRig rig="threePt" dir="t"/>
                </a:scene3d>
                <a:sp3d contourW="12700"/>
              </a:bodyPr>
              <a:lstStyle/>
              <a:p>
                <a:r>
                  <a:rPr lang="en-US" altLang="zh-CN" sz="1200">
                    <a:solidFill>
                      <a:schemeClr val="tx1">
                        <a:lumMod val="50000"/>
                        <a:lumOff val="50000"/>
                      </a:schemeClr>
                    </a:solidFill>
                  </a:rPr>
                  <a:t>BIAO TI WEN ZI TIAN JIA DAO CI CHU</a:t>
                </a:r>
                <a:endParaRPr lang="zh-CN" altLang="en-US" sz="1200" dirty="0">
                  <a:solidFill>
                    <a:schemeClr val="tx1">
                      <a:lumMod val="50000"/>
                      <a:lumOff val="50000"/>
                    </a:schemeClr>
                  </a:solidFill>
                </a:endParaRPr>
              </a:p>
            </p:txBody>
          </p:sp>
        </p:grpSp>
        <p:grpSp>
          <p:nvGrpSpPr>
            <p:cNvPr id="19" name="组合 18"/>
            <p:cNvGrpSpPr/>
            <p:nvPr/>
          </p:nvGrpSpPr>
          <p:grpSpPr>
            <a:xfrm>
              <a:off x="995205" y="2218409"/>
              <a:ext cx="383591" cy="1046610"/>
              <a:chOff x="995205" y="2218409"/>
              <a:chExt cx="383591" cy="1046610"/>
            </a:xfrm>
          </p:grpSpPr>
          <p:sp>
            <p:nvSpPr>
              <p:cNvPr id="20" name="任意多边形: 形状 19"/>
              <p:cNvSpPr/>
              <p:nvPr/>
            </p:nvSpPr>
            <p:spPr>
              <a:xfrm rot="2700000">
                <a:off x="995205" y="2219007"/>
                <a:ext cx="383591" cy="382396"/>
              </a:xfrm>
              <a:custGeom>
                <a:avLst/>
                <a:gdLst>
                  <a:gd name="connsiteX0" fmla="*/ 0 w 1019788"/>
                  <a:gd name="connsiteY0" fmla="*/ 1016610 h 1016610"/>
                  <a:gd name="connsiteX1" fmla="*/ 508305 w 1019788"/>
                  <a:gd name="connsiteY1" fmla="*/ 508305 h 1016610"/>
                  <a:gd name="connsiteX2" fmla="*/ 1019788 w 1019788"/>
                  <a:gd name="connsiteY2" fmla="*/ 0 h 1016610"/>
                  <a:gd name="connsiteX3" fmla="*/ 1019788 w 1019788"/>
                  <a:gd name="connsiteY3" fmla="*/ 1016610 h 1016610"/>
                </a:gdLst>
                <a:ahLst/>
                <a:cxnLst>
                  <a:cxn ang="0">
                    <a:pos x="connsiteX0" y="connsiteY0"/>
                  </a:cxn>
                  <a:cxn ang="0">
                    <a:pos x="connsiteX1" y="connsiteY1"/>
                  </a:cxn>
                  <a:cxn ang="0">
                    <a:pos x="connsiteX2" y="connsiteY2"/>
                  </a:cxn>
                  <a:cxn ang="0">
                    <a:pos x="connsiteX3" y="connsiteY3"/>
                  </a:cxn>
                </a:cxnLst>
                <a:rect l="l" t="t" r="r" b="b"/>
                <a:pathLst>
                  <a:path w="1019788" h="1016610">
                    <a:moveTo>
                      <a:pt x="0" y="1016610"/>
                    </a:moveTo>
                    <a:lnTo>
                      <a:pt x="508305" y="508305"/>
                    </a:lnTo>
                    <a:lnTo>
                      <a:pt x="1019788" y="0"/>
                    </a:lnTo>
                    <a:lnTo>
                      <a:pt x="1019788" y="1016610"/>
                    </a:lnTo>
                    <a:close/>
                  </a:path>
                </a:pathLst>
              </a:custGeom>
              <a:solidFill>
                <a:schemeClr val="accent1">
                  <a:lumMod val="40000"/>
                  <a:lumOff val="6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21" name="任意多边形: 形状 20"/>
              <p:cNvSpPr/>
              <p:nvPr/>
            </p:nvSpPr>
            <p:spPr>
              <a:xfrm rot="18900000" flipV="1">
                <a:off x="995205" y="2882623"/>
                <a:ext cx="383591" cy="382396"/>
              </a:xfrm>
              <a:custGeom>
                <a:avLst/>
                <a:gdLst>
                  <a:gd name="connsiteX0" fmla="*/ 0 w 1019788"/>
                  <a:gd name="connsiteY0" fmla="*/ 1016610 h 1016610"/>
                  <a:gd name="connsiteX1" fmla="*/ 508305 w 1019788"/>
                  <a:gd name="connsiteY1" fmla="*/ 508305 h 1016610"/>
                  <a:gd name="connsiteX2" fmla="*/ 1019788 w 1019788"/>
                  <a:gd name="connsiteY2" fmla="*/ 0 h 1016610"/>
                  <a:gd name="connsiteX3" fmla="*/ 1019788 w 1019788"/>
                  <a:gd name="connsiteY3" fmla="*/ 1016610 h 1016610"/>
                </a:gdLst>
                <a:ahLst/>
                <a:cxnLst>
                  <a:cxn ang="0">
                    <a:pos x="connsiteX0" y="connsiteY0"/>
                  </a:cxn>
                  <a:cxn ang="0">
                    <a:pos x="connsiteX1" y="connsiteY1"/>
                  </a:cxn>
                  <a:cxn ang="0">
                    <a:pos x="connsiteX2" y="connsiteY2"/>
                  </a:cxn>
                  <a:cxn ang="0">
                    <a:pos x="connsiteX3" y="connsiteY3"/>
                  </a:cxn>
                </a:cxnLst>
                <a:rect l="l" t="t" r="r" b="b"/>
                <a:pathLst>
                  <a:path w="1019788" h="1016610">
                    <a:moveTo>
                      <a:pt x="0" y="1016610"/>
                    </a:moveTo>
                    <a:lnTo>
                      <a:pt x="508305" y="508305"/>
                    </a:lnTo>
                    <a:lnTo>
                      <a:pt x="1019788" y="0"/>
                    </a:lnTo>
                    <a:lnTo>
                      <a:pt x="1019788" y="1016610"/>
                    </a:lnTo>
                    <a:close/>
                  </a:path>
                </a:pathLst>
              </a:custGeom>
              <a:solidFill>
                <a:schemeClr val="accent1">
                  <a:lumMod val="40000"/>
                  <a:lumOff val="6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grpSp>
        <p:nvGrpSpPr>
          <p:cNvPr id="24" name="组合 23"/>
          <p:cNvGrpSpPr/>
          <p:nvPr/>
        </p:nvGrpSpPr>
        <p:grpSpPr>
          <a:xfrm>
            <a:off x="2485820" y="4185856"/>
            <a:ext cx="3375760" cy="1046610"/>
            <a:chOff x="995205" y="2218409"/>
            <a:chExt cx="3375760" cy="1046610"/>
          </a:xfrm>
        </p:grpSpPr>
        <p:grpSp>
          <p:nvGrpSpPr>
            <p:cNvPr id="25" name="组合 24"/>
            <p:cNvGrpSpPr/>
            <p:nvPr/>
          </p:nvGrpSpPr>
          <p:grpSpPr>
            <a:xfrm>
              <a:off x="1457539" y="2408747"/>
              <a:ext cx="2913426" cy="665935"/>
              <a:chOff x="1457539" y="2450191"/>
              <a:chExt cx="2913426" cy="665935"/>
            </a:xfrm>
          </p:grpSpPr>
          <p:sp>
            <p:nvSpPr>
              <p:cNvPr id="29" name="文本框 28"/>
              <p:cNvSpPr txBox="1"/>
              <p:nvPr/>
            </p:nvSpPr>
            <p:spPr>
              <a:xfrm>
                <a:off x="1457539" y="2450191"/>
                <a:ext cx="2646878" cy="461665"/>
              </a:xfrm>
              <a:prstGeom prst="rect">
                <a:avLst/>
              </a:prstGeom>
              <a:noFill/>
            </p:spPr>
            <p:txBody>
              <a:bodyPr wrap="none" rtlCol="0">
                <a:spAutoFit/>
                <a:scene3d>
                  <a:camera prst="orthographicFront"/>
                  <a:lightRig rig="threePt" dir="t"/>
                </a:scene3d>
                <a:sp3d contourW="12700"/>
              </a:bodyPr>
              <a:lstStyle/>
              <a:p>
                <a:r>
                  <a:rPr lang="zh-CN" altLang="en-US" sz="2400" dirty="0">
                    <a:solidFill>
                      <a:schemeClr val="tx1">
                        <a:lumMod val="75000"/>
                        <a:lumOff val="25000"/>
                      </a:schemeClr>
                    </a:solidFill>
                  </a:rPr>
                  <a:t>标题文字添加此处</a:t>
                </a:r>
              </a:p>
            </p:txBody>
          </p:sp>
          <p:sp>
            <p:nvSpPr>
              <p:cNvPr id="30" name="文本框 29"/>
              <p:cNvSpPr txBox="1"/>
              <p:nvPr/>
            </p:nvSpPr>
            <p:spPr>
              <a:xfrm>
                <a:off x="1457539" y="2839127"/>
                <a:ext cx="2913426" cy="276999"/>
              </a:xfrm>
              <a:prstGeom prst="rect">
                <a:avLst/>
              </a:prstGeom>
              <a:noFill/>
            </p:spPr>
            <p:txBody>
              <a:bodyPr wrap="none" rtlCol="0">
                <a:spAutoFit/>
                <a:scene3d>
                  <a:camera prst="orthographicFront"/>
                  <a:lightRig rig="threePt" dir="t"/>
                </a:scene3d>
                <a:sp3d contourW="12700"/>
              </a:bodyPr>
              <a:lstStyle/>
              <a:p>
                <a:r>
                  <a:rPr lang="en-US" altLang="zh-CN" sz="1200">
                    <a:solidFill>
                      <a:schemeClr val="tx1">
                        <a:lumMod val="50000"/>
                        <a:lumOff val="50000"/>
                      </a:schemeClr>
                    </a:solidFill>
                  </a:rPr>
                  <a:t>BIAO TI WEN ZI TIAN JIA DAO CI CHU</a:t>
                </a:r>
                <a:endParaRPr lang="zh-CN" altLang="en-US" sz="1200" dirty="0">
                  <a:solidFill>
                    <a:schemeClr val="tx1">
                      <a:lumMod val="50000"/>
                      <a:lumOff val="50000"/>
                    </a:schemeClr>
                  </a:solidFill>
                </a:endParaRPr>
              </a:p>
            </p:txBody>
          </p:sp>
        </p:grpSp>
        <p:grpSp>
          <p:nvGrpSpPr>
            <p:cNvPr id="26" name="组合 25"/>
            <p:cNvGrpSpPr/>
            <p:nvPr/>
          </p:nvGrpSpPr>
          <p:grpSpPr>
            <a:xfrm>
              <a:off x="995205" y="2218409"/>
              <a:ext cx="383591" cy="1046610"/>
              <a:chOff x="995205" y="2218409"/>
              <a:chExt cx="383591" cy="1046610"/>
            </a:xfrm>
          </p:grpSpPr>
          <p:sp>
            <p:nvSpPr>
              <p:cNvPr id="27" name="任意多边形: 形状 26"/>
              <p:cNvSpPr/>
              <p:nvPr/>
            </p:nvSpPr>
            <p:spPr>
              <a:xfrm rot="2700000">
                <a:off x="995205" y="2219007"/>
                <a:ext cx="383591" cy="382396"/>
              </a:xfrm>
              <a:custGeom>
                <a:avLst/>
                <a:gdLst>
                  <a:gd name="connsiteX0" fmla="*/ 0 w 1019788"/>
                  <a:gd name="connsiteY0" fmla="*/ 1016610 h 1016610"/>
                  <a:gd name="connsiteX1" fmla="*/ 508305 w 1019788"/>
                  <a:gd name="connsiteY1" fmla="*/ 508305 h 1016610"/>
                  <a:gd name="connsiteX2" fmla="*/ 1019788 w 1019788"/>
                  <a:gd name="connsiteY2" fmla="*/ 0 h 1016610"/>
                  <a:gd name="connsiteX3" fmla="*/ 1019788 w 1019788"/>
                  <a:gd name="connsiteY3" fmla="*/ 1016610 h 1016610"/>
                </a:gdLst>
                <a:ahLst/>
                <a:cxnLst>
                  <a:cxn ang="0">
                    <a:pos x="connsiteX0" y="connsiteY0"/>
                  </a:cxn>
                  <a:cxn ang="0">
                    <a:pos x="connsiteX1" y="connsiteY1"/>
                  </a:cxn>
                  <a:cxn ang="0">
                    <a:pos x="connsiteX2" y="connsiteY2"/>
                  </a:cxn>
                  <a:cxn ang="0">
                    <a:pos x="connsiteX3" y="connsiteY3"/>
                  </a:cxn>
                </a:cxnLst>
                <a:rect l="l" t="t" r="r" b="b"/>
                <a:pathLst>
                  <a:path w="1019788" h="1016610">
                    <a:moveTo>
                      <a:pt x="0" y="1016610"/>
                    </a:moveTo>
                    <a:lnTo>
                      <a:pt x="508305" y="508305"/>
                    </a:lnTo>
                    <a:lnTo>
                      <a:pt x="1019788" y="0"/>
                    </a:lnTo>
                    <a:lnTo>
                      <a:pt x="1019788" y="1016610"/>
                    </a:lnTo>
                    <a:close/>
                  </a:path>
                </a:pathLst>
              </a:custGeom>
              <a:solidFill>
                <a:schemeClr val="accent1">
                  <a:lumMod val="40000"/>
                  <a:lumOff val="6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8" name="任意多边形: 形状 27"/>
              <p:cNvSpPr/>
              <p:nvPr/>
            </p:nvSpPr>
            <p:spPr>
              <a:xfrm rot="18900000" flipV="1">
                <a:off x="995205" y="2882623"/>
                <a:ext cx="383591" cy="382396"/>
              </a:xfrm>
              <a:custGeom>
                <a:avLst/>
                <a:gdLst>
                  <a:gd name="connsiteX0" fmla="*/ 0 w 1019788"/>
                  <a:gd name="connsiteY0" fmla="*/ 1016610 h 1016610"/>
                  <a:gd name="connsiteX1" fmla="*/ 508305 w 1019788"/>
                  <a:gd name="connsiteY1" fmla="*/ 508305 h 1016610"/>
                  <a:gd name="connsiteX2" fmla="*/ 1019788 w 1019788"/>
                  <a:gd name="connsiteY2" fmla="*/ 0 h 1016610"/>
                  <a:gd name="connsiteX3" fmla="*/ 1019788 w 1019788"/>
                  <a:gd name="connsiteY3" fmla="*/ 1016610 h 1016610"/>
                </a:gdLst>
                <a:ahLst/>
                <a:cxnLst>
                  <a:cxn ang="0">
                    <a:pos x="connsiteX0" y="connsiteY0"/>
                  </a:cxn>
                  <a:cxn ang="0">
                    <a:pos x="connsiteX1" y="connsiteY1"/>
                  </a:cxn>
                  <a:cxn ang="0">
                    <a:pos x="connsiteX2" y="connsiteY2"/>
                  </a:cxn>
                  <a:cxn ang="0">
                    <a:pos x="connsiteX3" y="connsiteY3"/>
                  </a:cxn>
                </a:cxnLst>
                <a:rect l="l" t="t" r="r" b="b"/>
                <a:pathLst>
                  <a:path w="1019788" h="1016610">
                    <a:moveTo>
                      <a:pt x="0" y="1016610"/>
                    </a:moveTo>
                    <a:lnTo>
                      <a:pt x="508305" y="508305"/>
                    </a:lnTo>
                    <a:lnTo>
                      <a:pt x="1019788" y="0"/>
                    </a:lnTo>
                    <a:lnTo>
                      <a:pt x="1019788" y="1016610"/>
                    </a:lnTo>
                    <a:close/>
                  </a:path>
                </a:pathLst>
              </a:custGeom>
              <a:solidFill>
                <a:schemeClr val="accent1">
                  <a:lumMod val="40000"/>
                  <a:lumOff val="6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grpSp>
      </p:grpSp>
      <p:grpSp>
        <p:nvGrpSpPr>
          <p:cNvPr id="31" name="组合 30"/>
          <p:cNvGrpSpPr/>
          <p:nvPr/>
        </p:nvGrpSpPr>
        <p:grpSpPr>
          <a:xfrm>
            <a:off x="6618711" y="4185856"/>
            <a:ext cx="3375760" cy="1046610"/>
            <a:chOff x="995205" y="2218409"/>
            <a:chExt cx="3375760" cy="1046610"/>
          </a:xfrm>
          <a:solidFill>
            <a:schemeClr val="accent1">
              <a:lumMod val="40000"/>
              <a:lumOff val="60000"/>
            </a:schemeClr>
          </a:solidFill>
        </p:grpSpPr>
        <p:grpSp>
          <p:nvGrpSpPr>
            <p:cNvPr id="32" name="组合 31"/>
            <p:cNvGrpSpPr/>
            <p:nvPr/>
          </p:nvGrpSpPr>
          <p:grpSpPr>
            <a:xfrm>
              <a:off x="1457539" y="2408747"/>
              <a:ext cx="2913426" cy="665935"/>
              <a:chOff x="1457539" y="2450191"/>
              <a:chExt cx="2913426" cy="665935"/>
            </a:xfrm>
            <a:grpFill/>
          </p:grpSpPr>
          <p:sp>
            <p:nvSpPr>
              <p:cNvPr id="36" name="文本框 35"/>
              <p:cNvSpPr txBox="1"/>
              <p:nvPr/>
            </p:nvSpPr>
            <p:spPr>
              <a:xfrm>
                <a:off x="1457539" y="2450191"/>
                <a:ext cx="2646878" cy="461665"/>
              </a:xfrm>
              <a:prstGeom prst="rect">
                <a:avLst/>
              </a:prstGeom>
              <a:noFill/>
            </p:spPr>
            <p:txBody>
              <a:bodyPr wrap="none" rtlCol="0">
                <a:spAutoFit/>
                <a:scene3d>
                  <a:camera prst="orthographicFront"/>
                  <a:lightRig rig="threePt" dir="t"/>
                </a:scene3d>
                <a:sp3d contourW="12700"/>
              </a:bodyPr>
              <a:lstStyle/>
              <a:p>
                <a:r>
                  <a:rPr lang="zh-CN" altLang="en-US" sz="2400" dirty="0">
                    <a:solidFill>
                      <a:schemeClr val="tx1">
                        <a:lumMod val="75000"/>
                        <a:lumOff val="25000"/>
                      </a:schemeClr>
                    </a:solidFill>
                  </a:rPr>
                  <a:t>标题文字添加此处</a:t>
                </a:r>
              </a:p>
            </p:txBody>
          </p:sp>
          <p:sp>
            <p:nvSpPr>
              <p:cNvPr id="37" name="文本框 36"/>
              <p:cNvSpPr txBox="1"/>
              <p:nvPr/>
            </p:nvSpPr>
            <p:spPr>
              <a:xfrm>
                <a:off x="1457539" y="2839127"/>
                <a:ext cx="2913426" cy="276999"/>
              </a:xfrm>
              <a:prstGeom prst="rect">
                <a:avLst/>
              </a:prstGeom>
              <a:noFill/>
            </p:spPr>
            <p:txBody>
              <a:bodyPr wrap="none" rtlCol="0">
                <a:spAutoFit/>
                <a:scene3d>
                  <a:camera prst="orthographicFront"/>
                  <a:lightRig rig="threePt" dir="t"/>
                </a:scene3d>
                <a:sp3d contourW="12700"/>
              </a:bodyPr>
              <a:lstStyle/>
              <a:p>
                <a:r>
                  <a:rPr lang="en-US" altLang="zh-CN" sz="1200" dirty="0">
                    <a:solidFill>
                      <a:schemeClr val="tx1">
                        <a:lumMod val="50000"/>
                        <a:lumOff val="50000"/>
                      </a:schemeClr>
                    </a:solidFill>
                  </a:rPr>
                  <a:t>BIAO TI WEN ZI TIAN JIA DAO CI CHU</a:t>
                </a:r>
                <a:endParaRPr lang="zh-CN" altLang="en-US" sz="1200" dirty="0">
                  <a:solidFill>
                    <a:schemeClr val="tx1">
                      <a:lumMod val="50000"/>
                      <a:lumOff val="50000"/>
                    </a:schemeClr>
                  </a:solidFill>
                </a:endParaRPr>
              </a:p>
            </p:txBody>
          </p:sp>
        </p:grpSp>
        <p:grpSp>
          <p:nvGrpSpPr>
            <p:cNvPr id="33" name="组合 32"/>
            <p:cNvGrpSpPr/>
            <p:nvPr/>
          </p:nvGrpSpPr>
          <p:grpSpPr>
            <a:xfrm>
              <a:off x="995205" y="2218409"/>
              <a:ext cx="383591" cy="1046610"/>
              <a:chOff x="995205" y="2218409"/>
              <a:chExt cx="383591" cy="1046610"/>
            </a:xfrm>
            <a:grpFill/>
          </p:grpSpPr>
          <p:sp>
            <p:nvSpPr>
              <p:cNvPr id="34" name="任意多边形: 形状 33"/>
              <p:cNvSpPr/>
              <p:nvPr/>
            </p:nvSpPr>
            <p:spPr>
              <a:xfrm rot="2700000">
                <a:off x="995205" y="2219007"/>
                <a:ext cx="383591" cy="382396"/>
              </a:xfrm>
              <a:custGeom>
                <a:avLst/>
                <a:gdLst>
                  <a:gd name="connsiteX0" fmla="*/ 0 w 1019788"/>
                  <a:gd name="connsiteY0" fmla="*/ 1016610 h 1016610"/>
                  <a:gd name="connsiteX1" fmla="*/ 508305 w 1019788"/>
                  <a:gd name="connsiteY1" fmla="*/ 508305 h 1016610"/>
                  <a:gd name="connsiteX2" fmla="*/ 1019788 w 1019788"/>
                  <a:gd name="connsiteY2" fmla="*/ 0 h 1016610"/>
                  <a:gd name="connsiteX3" fmla="*/ 1019788 w 1019788"/>
                  <a:gd name="connsiteY3" fmla="*/ 1016610 h 1016610"/>
                </a:gdLst>
                <a:ahLst/>
                <a:cxnLst>
                  <a:cxn ang="0">
                    <a:pos x="connsiteX0" y="connsiteY0"/>
                  </a:cxn>
                  <a:cxn ang="0">
                    <a:pos x="connsiteX1" y="connsiteY1"/>
                  </a:cxn>
                  <a:cxn ang="0">
                    <a:pos x="connsiteX2" y="connsiteY2"/>
                  </a:cxn>
                  <a:cxn ang="0">
                    <a:pos x="connsiteX3" y="connsiteY3"/>
                  </a:cxn>
                </a:cxnLst>
                <a:rect l="l" t="t" r="r" b="b"/>
                <a:pathLst>
                  <a:path w="1019788" h="1016610">
                    <a:moveTo>
                      <a:pt x="0" y="1016610"/>
                    </a:moveTo>
                    <a:lnTo>
                      <a:pt x="508305" y="508305"/>
                    </a:lnTo>
                    <a:lnTo>
                      <a:pt x="1019788" y="0"/>
                    </a:lnTo>
                    <a:lnTo>
                      <a:pt x="1019788" y="1016610"/>
                    </a:lnTo>
                    <a:close/>
                  </a:path>
                </a:pathLst>
              </a:custGeom>
              <a:grp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5" name="任意多边形: 形状 34"/>
              <p:cNvSpPr/>
              <p:nvPr/>
            </p:nvSpPr>
            <p:spPr>
              <a:xfrm rot="18900000" flipV="1">
                <a:off x="995205" y="2882623"/>
                <a:ext cx="383591" cy="382396"/>
              </a:xfrm>
              <a:custGeom>
                <a:avLst/>
                <a:gdLst>
                  <a:gd name="connsiteX0" fmla="*/ 0 w 1019788"/>
                  <a:gd name="connsiteY0" fmla="*/ 1016610 h 1016610"/>
                  <a:gd name="connsiteX1" fmla="*/ 508305 w 1019788"/>
                  <a:gd name="connsiteY1" fmla="*/ 508305 h 1016610"/>
                  <a:gd name="connsiteX2" fmla="*/ 1019788 w 1019788"/>
                  <a:gd name="connsiteY2" fmla="*/ 0 h 1016610"/>
                  <a:gd name="connsiteX3" fmla="*/ 1019788 w 1019788"/>
                  <a:gd name="connsiteY3" fmla="*/ 1016610 h 1016610"/>
                </a:gdLst>
                <a:ahLst/>
                <a:cxnLst>
                  <a:cxn ang="0">
                    <a:pos x="connsiteX0" y="connsiteY0"/>
                  </a:cxn>
                  <a:cxn ang="0">
                    <a:pos x="connsiteX1" y="connsiteY1"/>
                  </a:cxn>
                  <a:cxn ang="0">
                    <a:pos x="connsiteX2" y="connsiteY2"/>
                  </a:cxn>
                  <a:cxn ang="0">
                    <a:pos x="connsiteX3" y="connsiteY3"/>
                  </a:cxn>
                </a:cxnLst>
                <a:rect l="l" t="t" r="r" b="b"/>
                <a:pathLst>
                  <a:path w="1019788" h="1016610">
                    <a:moveTo>
                      <a:pt x="0" y="1016610"/>
                    </a:moveTo>
                    <a:lnTo>
                      <a:pt x="508305" y="508305"/>
                    </a:lnTo>
                    <a:lnTo>
                      <a:pt x="1019788" y="0"/>
                    </a:lnTo>
                    <a:lnTo>
                      <a:pt x="1019788" y="1016610"/>
                    </a:lnTo>
                    <a:close/>
                  </a:path>
                </a:pathLst>
              </a:custGeom>
              <a:grp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spTree>
  </p:cSld>
  <p:clrMapOvr>
    <a:masterClrMapping/>
  </p:clrMapOvr>
  <mc:AlternateContent xmlns:mc="http://schemas.openxmlformats.org/markup-compatibility/2006" xmlns:p14="http://schemas.microsoft.com/office/powerpoint/2010/main">
    <mc:Choice Requires="p14">
      <p:transition spd="slow" p14:dur="1500" advClick="0" advTm="3000">
        <p:split orient="vert"/>
      </p:transition>
    </mc:Choice>
    <mc:Fallback xmlns="">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000" fill="hold"/>
                                        <p:tgtEl>
                                          <p:spTgt spid="16"/>
                                        </p:tgtEl>
                                        <p:attrNameLst>
                                          <p:attrName>ppt_x</p:attrName>
                                        </p:attrNameLst>
                                      </p:cBhvr>
                                      <p:tavLst>
                                        <p:tav tm="0">
                                          <p:val>
                                            <p:strVal val="#ppt_x"/>
                                          </p:val>
                                        </p:tav>
                                        <p:tav tm="100000">
                                          <p:val>
                                            <p:strVal val="#ppt_x"/>
                                          </p:val>
                                        </p:tav>
                                      </p:tavLst>
                                    </p:anim>
                                    <p:anim calcmode="lin" valueType="num">
                                      <p:cBhvr additive="base">
                                        <p:cTn id="8" dur="10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1000" fill="hold"/>
                                        <p:tgtEl>
                                          <p:spTgt spid="17"/>
                                        </p:tgtEl>
                                        <p:attrNameLst>
                                          <p:attrName>ppt_x</p:attrName>
                                        </p:attrNameLst>
                                      </p:cBhvr>
                                      <p:tavLst>
                                        <p:tav tm="0">
                                          <p:val>
                                            <p:strVal val="#ppt_x"/>
                                          </p:val>
                                        </p:tav>
                                        <p:tav tm="100000">
                                          <p:val>
                                            <p:strVal val="#ppt_x"/>
                                          </p:val>
                                        </p:tav>
                                      </p:tavLst>
                                    </p:anim>
                                    <p:anim calcmode="lin" valueType="num">
                                      <p:cBhvr additive="base">
                                        <p:cTn id="12" dur="10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1000" fill="hold"/>
                                        <p:tgtEl>
                                          <p:spTgt spid="24"/>
                                        </p:tgtEl>
                                        <p:attrNameLst>
                                          <p:attrName>ppt_x</p:attrName>
                                        </p:attrNameLst>
                                      </p:cBhvr>
                                      <p:tavLst>
                                        <p:tav tm="0">
                                          <p:val>
                                            <p:strVal val="#ppt_x"/>
                                          </p:val>
                                        </p:tav>
                                        <p:tav tm="100000">
                                          <p:val>
                                            <p:strVal val="#ppt_x"/>
                                          </p:val>
                                        </p:tav>
                                      </p:tavLst>
                                    </p:anim>
                                    <p:anim calcmode="lin" valueType="num">
                                      <p:cBhvr additive="base">
                                        <p:cTn id="16" dur="1000" fill="hold"/>
                                        <p:tgtEl>
                                          <p:spTgt spid="2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1000" fill="hold"/>
                                        <p:tgtEl>
                                          <p:spTgt spid="31"/>
                                        </p:tgtEl>
                                        <p:attrNameLst>
                                          <p:attrName>ppt_x</p:attrName>
                                        </p:attrNameLst>
                                      </p:cBhvr>
                                      <p:tavLst>
                                        <p:tav tm="0">
                                          <p:val>
                                            <p:strVal val="#ppt_x"/>
                                          </p:val>
                                        </p:tav>
                                        <p:tav tm="100000">
                                          <p:val>
                                            <p:strVal val="#ppt_x"/>
                                          </p:val>
                                        </p:tav>
                                      </p:tavLst>
                                    </p:anim>
                                    <p:anim calcmode="lin" valueType="num">
                                      <p:cBhvr additive="base">
                                        <p:cTn id="20" dur="10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679697" y="2690600"/>
            <a:ext cx="3713340" cy="1681460"/>
            <a:chOff x="2463162" y="1793662"/>
            <a:chExt cx="3713340" cy="1681460"/>
          </a:xfrm>
        </p:grpSpPr>
        <p:sp>
          <p:nvSpPr>
            <p:cNvPr id="4" name="文本框 3"/>
            <p:cNvSpPr txBox="1"/>
            <p:nvPr/>
          </p:nvSpPr>
          <p:spPr>
            <a:xfrm>
              <a:off x="2463162" y="1793662"/>
              <a:ext cx="2698175" cy="523220"/>
            </a:xfrm>
            <a:prstGeom prst="rect">
              <a:avLst/>
            </a:prstGeom>
            <a:noFill/>
          </p:spPr>
          <p:txBody>
            <a:bodyPr wrap="none" rtlCol="0">
              <a:spAutoFit/>
            </a:bodyPr>
            <a:lstStyle/>
            <a:p>
              <a:r>
                <a:rPr lang="zh-CN" altLang="en-US" sz="2800" b="1" dirty="0">
                  <a:solidFill>
                    <a:srgbClr val="252434"/>
                  </a:solidFill>
                  <a:effectLst>
                    <a:outerShdw blurRad="165100" dist="88900" dir="2700000" algn="tl">
                      <a:srgbClr val="000000">
                        <a:alpha val="14000"/>
                      </a:srgbClr>
                    </a:outerShdw>
                  </a:effectLst>
                  <a:latin typeface="+mj-ea"/>
                  <a:ea typeface="+mj-ea"/>
                </a:rPr>
                <a:t>请输入你的标题</a:t>
              </a:r>
            </a:p>
          </p:txBody>
        </p:sp>
        <p:sp>
          <p:nvSpPr>
            <p:cNvPr id="6" name="矩形 5"/>
            <p:cNvSpPr/>
            <p:nvPr/>
          </p:nvSpPr>
          <p:spPr>
            <a:xfrm>
              <a:off x="2463162" y="2276242"/>
              <a:ext cx="3713340" cy="1198880"/>
            </a:xfrm>
            <a:prstGeom prst="rect">
              <a:avLst/>
            </a:prstGeom>
          </p:spPr>
          <p:txBody>
            <a:bodyPr wrap="square">
              <a:spAutoFit/>
            </a:bodyPr>
            <a:lstStyle/>
            <a:p>
              <a:pPr>
                <a:lnSpc>
                  <a:spcPct val="150000"/>
                </a:lnSpc>
              </a:pPr>
              <a:r>
                <a:rPr lang="zh-CN" altLang="en-US" sz="1600">
                  <a:solidFill>
                    <a:srgbClr val="252434"/>
                  </a:solidFill>
                  <a:latin typeface="+mn-ea"/>
                </a:rPr>
                <a:t>标题数字等都可以通过点击和重新输入进行更改，顶部</a:t>
              </a:r>
              <a:r>
                <a:rPr lang="en-US" altLang="zh-CN" sz="1600">
                  <a:solidFill>
                    <a:srgbClr val="252434"/>
                  </a:solidFill>
                  <a:latin typeface="+mn-ea"/>
                </a:rPr>
                <a:t>“</a:t>
              </a:r>
              <a:r>
                <a:rPr lang="zh-CN" altLang="en-US" sz="1600">
                  <a:solidFill>
                    <a:srgbClr val="252434"/>
                  </a:solidFill>
                  <a:latin typeface="+mn-ea"/>
                </a:rPr>
                <a:t>开始</a:t>
              </a:r>
              <a:r>
                <a:rPr lang="en-US" altLang="zh-CN" sz="1600">
                  <a:solidFill>
                    <a:srgbClr val="252434"/>
                  </a:solidFill>
                  <a:latin typeface="+mn-ea"/>
                </a:rPr>
                <a:t>”</a:t>
              </a:r>
              <a:r>
                <a:rPr lang="zh-CN" altLang="en-US" sz="1600">
                  <a:solidFill>
                    <a:srgbClr val="252434"/>
                  </a:solidFill>
                  <a:latin typeface="+mn-ea"/>
                </a:rPr>
                <a:t>面板中可以对字体、字号、颜色、行距等进行修改</a:t>
              </a:r>
            </a:p>
          </p:txBody>
        </p:sp>
      </p:grpSp>
      <p:pic>
        <p:nvPicPr>
          <p:cNvPr id="40" name="图片 39" descr="e483d3d3154eac833fbcb0a7f537e9d9"/>
          <p:cNvPicPr>
            <a:picLocks noChangeAspect="1"/>
          </p:cNvPicPr>
          <p:nvPr/>
        </p:nvPicPr>
        <p:blipFill>
          <a:blip r:embed="rId4"/>
          <a:srcRect l="19546" t="22050" r="17178" b="28989"/>
          <a:stretch>
            <a:fillRect/>
          </a:stretch>
        </p:blipFill>
        <p:spPr>
          <a:xfrm>
            <a:off x="6950710" y="2825750"/>
            <a:ext cx="5628640" cy="4043680"/>
          </a:xfrm>
          <a:prstGeom prst="rect">
            <a:avLst/>
          </a:prstGeom>
        </p:spPr>
      </p:pic>
      <p:grpSp>
        <p:nvGrpSpPr>
          <p:cNvPr id="2" name="组合 1"/>
          <p:cNvGrpSpPr/>
          <p:nvPr/>
        </p:nvGrpSpPr>
        <p:grpSpPr>
          <a:xfrm>
            <a:off x="-190500" y="-549910"/>
            <a:ext cx="1817370" cy="7840980"/>
            <a:chOff x="-300" y="-866"/>
            <a:chExt cx="2862" cy="12348"/>
          </a:xfrm>
        </p:grpSpPr>
        <p:sp>
          <p:nvSpPr>
            <p:cNvPr id="41" name="文本框 40"/>
            <p:cNvSpPr txBox="1"/>
            <p:nvPr/>
          </p:nvSpPr>
          <p:spPr>
            <a:xfrm>
              <a:off x="-300" y="-866"/>
              <a:ext cx="2639" cy="12164"/>
            </a:xfrm>
            <a:prstGeom prst="rect">
              <a:avLst/>
            </a:prstGeom>
            <a:noFill/>
          </p:spPr>
          <p:txBody>
            <a:bodyPr wrap="square" rtlCol="0" anchor="t">
              <a:spAutoFit/>
            </a:bodyPr>
            <a:lstStyle/>
            <a:p>
              <a:pPr marL="0" marR="0" lvl="0" indent="0" defTabSz="914400" eaLnBrk="1" fontAlgn="auto" latinLnBrk="0" hangingPunct="1">
                <a:lnSpc>
                  <a:spcPct val="100000"/>
                </a:lnSpc>
                <a:spcBef>
                  <a:spcPts val="0"/>
                </a:spcBef>
                <a:spcAft>
                  <a:spcPts val="0"/>
                </a:spcAft>
                <a:buClrTx/>
                <a:buSzTx/>
                <a:buFontTx/>
                <a:buNone/>
                <a:defRPr/>
              </a:pPr>
              <a:r>
                <a:rPr lang="en-US" altLang="zh-CN" sz="49600" kern="0" noProof="0">
                  <a:ln>
                    <a:noFill/>
                  </a:ln>
                  <a:solidFill>
                    <a:srgbClr val="F7F7F7"/>
                  </a:solidFill>
                  <a:effectLst/>
                  <a:uLnTx/>
                  <a:uFillTx/>
                  <a:latin typeface="Segoe UI Light 8"/>
                  <a:ea typeface="微软雅黑 Light"/>
                  <a:sym typeface="+mn-ea"/>
                </a:rPr>
                <a:t>1</a:t>
              </a:r>
            </a:p>
          </p:txBody>
        </p:sp>
        <p:sp>
          <p:nvSpPr>
            <p:cNvPr id="42" name="文本框 41"/>
            <p:cNvSpPr txBox="1"/>
            <p:nvPr/>
          </p:nvSpPr>
          <p:spPr>
            <a:xfrm>
              <a:off x="-77" y="-682"/>
              <a:ext cx="2639" cy="12164"/>
            </a:xfrm>
            <a:prstGeom prst="rect">
              <a:avLst/>
            </a:prstGeom>
            <a:noFill/>
          </p:spPr>
          <p:txBody>
            <a:bodyPr wrap="square" rtlCol="0" anchor="t">
              <a:spAutoFit/>
            </a:bodyPr>
            <a:lstStyle/>
            <a:p>
              <a:pPr marL="0" marR="0" lvl="0" indent="0" defTabSz="914400" eaLnBrk="1" fontAlgn="auto" latinLnBrk="0" hangingPunct="1">
                <a:lnSpc>
                  <a:spcPct val="100000"/>
                </a:lnSpc>
                <a:spcBef>
                  <a:spcPts val="0"/>
                </a:spcBef>
                <a:spcAft>
                  <a:spcPts val="0"/>
                </a:spcAft>
                <a:buClrTx/>
                <a:buSzTx/>
                <a:buFontTx/>
                <a:buNone/>
                <a:defRPr/>
              </a:pPr>
              <a:r>
                <a:rPr lang="en-US" altLang="zh-CN" sz="49600" kern="0" noProof="0">
                  <a:ln>
                    <a:noFill/>
                  </a:ln>
                  <a:solidFill>
                    <a:srgbClr val="EEEEEE"/>
                  </a:solidFill>
                  <a:effectLst/>
                  <a:uLnTx/>
                  <a:uFillTx/>
                  <a:latin typeface="Segoe UI Light 8"/>
                  <a:ea typeface="微软雅黑 Light"/>
                  <a:sym typeface="+mn-ea"/>
                </a:rPr>
                <a:t>1</a:t>
              </a:r>
            </a:p>
          </p:txBody>
        </p:sp>
      </p:grpSp>
    </p:spTree>
  </p:cSld>
  <p:clrMapOvr>
    <a:masterClrMapping/>
  </p:clrMapOvr>
  <mc:AlternateContent xmlns:mc="http://schemas.openxmlformats.org/markup-compatibility/2006" xmlns:p14="http://schemas.microsoft.com/office/powerpoint/2010/main">
    <mc:Choice Requires="p14">
      <p:transition spd="slow" p14:dur="1500" advClick="0" advTm="3000">
        <p:split orient="vert"/>
      </p:transition>
    </mc:Choice>
    <mc:Fallback xmlns="">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500"/>
                                        <p:tgtEl>
                                          <p:spTgt spid="40"/>
                                        </p:tgtEl>
                                        <p:attrNameLst>
                                          <p:attrName>ppt_y</p:attrName>
                                        </p:attrNameLst>
                                      </p:cBhvr>
                                      <p:tavLst>
                                        <p:tav tm="0">
                                          <p:val>
                                            <p:strVal val="#ppt_y+#ppt_h*1.125000"/>
                                          </p:val>
                                        </p:tav>
                                        <p:tav tm="100000">
                                          <p:val>
                                            <p:strVal val="#ppt_y"/>
                                          </p:val>
                                        </p:tav>
                                      </p:tavLst>
                                    </p:anim>
                                    <p:animEffect transition="in" filter="wipe(up)">
                                      <p:cBhvr>
                                        <p:cTn id="20"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906939" y="1541172"/>
            <a:ext cx="10041128" cy="4561335"/>
            <a:chOff x="-9547852" y="2239863"/>
            <a:chExt cx="23630859" cy="10734676"/>
          </a:xfrm>
        </p:grpSpPr>
        <p:pic>
          <p:nvPicPr>
            <p:cNvPr id="4" name="图片 3" descr="C:\Users\yj\Desktop\812901f672c1dcf57641a44847f88a4c.png812901f672c1dcf57641a44847f88a4c"/>
            <p:cNvPicPr>
              <a:picLocks noChangeAspect="1"/>
            </p:cNvPicPr>
            <p:nvPr/>
          </p:nvPicPr>
          <p:blipFill>
            <a:blip r:embed="rId4"/>
            <a:srcRect/>
            <a:stretch>
              <a:fillRect/>
            </a:stretch>
          </p:blipFill>
          <p:spPr>
            <a:xfrm>
              <a:off x="-9547852" y="2239863"/>
              <a:ext cx="8231113" cy="10734370"/>
            </a:xfrm>
            <a:prstGeom prst="rect">
              <a:avLst/>
            </a:prstGeom>
          </p:spPr>
        </p:pic>
        <p:sp>
          <p:nvSpPr>
            <p:cNvPr id="7" name="TextBox 9"/>
            <p:cNvSpPr txBox="1"/>
            <p:nvPr/>
          </p:nvSpPr>
          <p:spPr>
            <a:xfrm>
              <a:off x="-506492" y="2362630"/>
              <a:ext cx="1878478" cy="9050906"/>
            </a:xfrm>
            <a:prstGeom prst="rect">
              <a:avLst/>
            </a:prstGeom>
            <a:noFill/>
          </p:spPr>
          <p:txBody>
            <a:bodyPr vert="eaVert" wrap="square" rtlCol="0">
              <a:spAutoFit/>
            </a:bodyPr>
            <a:lstStyle/>
            <a:p>
              <a:r>
                <a:rPr lang="zh-CN" sz="4000" dirty="0">
                  <a:solidFill>
                    <a:schemeClr val="tx1"/>
                  </a:solidFill>
                  <a:latin typeface="造字工房俊雅（非商用）常规体" pitchFamily="2" charset="-122"/>
                  <a:ea typeface="造字工房俊雅（非商用）常规体" pitchFamily="2" charset="-122"/>
                </a:rPr>
                <a:t>您的标题</a:t>
              </a:r>
            </a:p>
          </p:txBody>
        </p:sp>
        <p:grpSp>
          <p:nvGrpSpPr>
            <p:cNvPr id="9" name="组合 8"/>
            <p:cNvGrpSpPr/>
            <p:nvPr/>
          </p:nvGrpSpPr>
          <p:grpSpPr>
            <a:xfrm>
              <a:off x="5296039" y="3378172"/>
              <a:ext cx="389275" cy="389275"/>
              <a:chOff x="20177781" y="9905805"/>
              <a:chExt cx="389275" cy="389275"/>
            </a:xfrm>
          </p:grpSpPr>
          <p:sp>
            <p:nvSpPr>
              <p:cNvPr id="10" name="圆角矩形 9"/>
              <p:cNvSpPr/>
              <p:nvPr/>
            </p:nvSpPr>
            <p:spPr>
              <a:xfrm>
                <a:off x="20177781" y="9905805"/>
                <a:ext cx="389275" cy="389275"/>
              </a:xfrm>
              <a:prstGeom prst="roundRect">
                <a:avLst>
                  <a:gd name="adj" fmla="val 471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造字工房俊雅（非商用）常规体" pitchFamily="2" charset="-122"/>
                  <a:ea typeface="造字工房俊雅（非商用）常规体" pitchFamily="2" charset="-122"/>
                </a:endParaRPr>
              </a:p>
            </p:txBody>
          </p:sp>
          <p:sp>
            <p:nvSpPr>
              <p:cNvPr id="11" name="等腰三角形 10"/>
              <p:cNvSpPr/>
              <p:nvPr/>
            </p:nvSpPr>
            <p:spPr>
              <a:xfrm flipV="1">
                <a:off x="20252710" y="9997246"/>
                <a:ext cx="239416" cy="20639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造字工房俊雅（非商用）常规体" pitchFamily="2" charset="-122"/>
                  <a:ea typeface="造字工房俊雅（非商用）常规体" pitchFamily="2" charset="-122"/>
                </a:endParaRPr>
              </a:p>
            </p:txBody>
          </p:sp>
        </p:grpSp>
        <p:sp>
          <p:nvSpPr>
            <p:cNvPr id="13" name="TextBox 15"/>
            <p:cNvSpPr txBox="1"/>
            <p:nvPr/>
          </p:nvSpPr>
          <p:spPr>
            <a:xfrm>
              <a:off x="1228699" y="7983918"/>
              <a:ext cx="12854308" cy="3256326"/>
            </a:xfrm>
            <a:prstGeom prst="rect">
              <a:avLst/>
            </a:prstGeom>
            <a:noFill/>
          </p:spPr>
          <p:txBody>
            <a:bodyPr wrap="square" rtlCol="0">
              <a:spAutoFit/>
            </a:bodyPr>
            <a:lstStyle/>
            <a:p>
              <a:pPr>
                <a:lnSpc>
                  <a:spcPct val="150000"/>
                </a:lnSpc>
              </a:pPr>
              <a:r>
                <a:rPr lang="zh-CN" altLang="en-US" sz="1400" dirty="0">
                  <a:solidFill>
                    <a:schemeClr val="tx1"/>
                  </a:solidFill>
                  <a:latin typeface="造字工房俊雅（非商用）常规体" pitchFamily="2" charset="-122"/>
                  <a:ea typeface="造字工房俊雅（非商用）常规体" pitchFamily="2" charset="-122"/>
                </a:rPr>
                <a:t>标题数字等都可以通过点击和重新输入进行更改，顶部</a:t>
              </a:r>
              <a:r>
                <a:rPr lang="en-US" altLang="zh-CN" sz="1400" dirty="0">
                  <a:solidFill>
                    <a:schemeClr val="tx1"/>
                  </a:solidFill>
                  <a:latin typeface="造字工房俊雅（非商用）常规体" pitchFamily="2" charset="-122"/>
                  <a:ea typeface="造字工房俊雅（非商用）常规体" pitchFamily="2" charset="-122"/>
                </a:rPr>
                <a:t>“</a:t>
              </a:r>
              <a:r>
                <a:rPr lang="zh-CN" altLang="en-US" sz="1400" dirty="0">
                  <a:solidFill>
                    <a:schemeClr val="tx1"/>
                  </a:solidFill>
                  <a:latin typeface="造字工房俊雅（非商用）常规体" pitchFamily="2" charset="-122"/>
                  <a:ea typeface="造字工房俊雅（非商用）常规体" pitchFamily="2" charset="-122"/>
                </a:rPr>
                <a:t>开始</a:t>
              </a:r>
              <a:r>
                <a:rPr lang="en-US" altLang="zh-CN" sz="1400" dirty="0">
                  <a:solidFill>
                    <a:schemeClr val="tx1"/>
                  </a:solidFill>
                  <a:latin typeface="造字工房俊雅（非商用）常规体" pitchFamily="2" charset="-122"/>
                  <a:ea typeface="造字工房俊雅（非商用）常规体" pitchFamily="2" charset="-122"/>
                </a:rPr>
                <a:t>”</a:t>
              </a:r>
              <a:r>
                <a:rPr lang="zh-CN" altLang="en-US" sz="1400" dirty="0">
                  <a:solidFill>
                    <a:schemeClr val="tx1"/>
                  </a:solidFill>
                  <a:latin typeface="造字工房俊雅（非商用）常规体" pitchFamily="2" charset="-122"/>
                  <a:ea typeface="造字工房俊雅（非商用）常规体" pitchFamily="2" charset="-122"/>
                </a:rPr>
                <a:t>面板中可以对字体、字号、颜色、行距等进行修改。标题数字等都可以通过点击和重新输入进行更改，顶部</a:t>
              </a:r>
              <a:r>
                <a:rPr lang="en-US" altLang="zh-CN" sz="1400" dirty="0">
                  <a:solidFill>
                    <a:schemeClr val="tx1"/>
                  </a:solidFill>
                  <a:latin typeface="造字工房俊雅（非商用）常规体" pitchFamily="2" charset="-122"/>
                  <a:ea typeface="造字工房俊雅（非商用）常规体" pitchFamily="2" charset="-122"/>
                </a:rPr>
                <a:t>“</a:t>
              </a:r>
              <a:r>
                <a:rPr lang="zh-CN" altLang="en-US" sz="1400" dirty="0">
                  <a:solidFill>
                    <a:schemeClr val="tx1"/>
                  </a:solidFill>
                  <a:latin typeface="造字工房俊雅（非商用）常规体" pitchFamily="2" charset="-122"/>
                  <a:ea typeface="造字工房俊雅（非商用）常规体" pitchFamily="2" charset="-122"/>
                </a:rPr>
                <a:t>开始</a:t>
              </a:r>
              <a:r>
                <a:rPr lang="en-US" altLang="zh-CN" sz="1400" dirty="0">
                  <a:solidFill>
                    <a:schemeClr val="tx1"/>
                  </a:solidFill>
                  <a:latin typeface="造字工房俊雅（非商用）常规体" pitchFamily="2" charset="-122"/>
                  <a:ea typeface="造字工房俊雅（非商用）常规体" pitchFamily="2" charset="-122"/>
                </a:rPr>
                <a:t>”</a:t>
              </a:r>
              <a:r>
                <a:rPr lang="zh-CN" altLang="en-US" sz="1400" dirty="0">
                  <a:solidFill>
                    <a:schemeClr val="tx1"/>
                  </a:solidFill>
                  <a:latin typeface="造字工房俊雅（非商用）常规体" pitchFamily="2" charset="-122"/>
                  <a:ea typeface="造字工房俊雅（非商用）常规体" pitchFamily="2" charset="-122"/>
                </a:rPr>
                <a:t>面板中可以对字体、字号、颜色、行距等进行修改。</a:t>
              </a:r>
            </a:p>
          </p:txBody>
        </p:sp>
        <p:grpSp>
          <p:nvGrpSpPr>
            <p:cNvPr id="14" name="组合 13"/>
            <p:cNvGrpSpPr/>
            <p:nvPr/>
          </p:nvGrpSpPr>
          <p:grpSpPr>
            <a:xfrm>
              <a:off x="13510162" y="12659504"/>
              <a:ext cx="315035" cy="315035"/>
              <a:chOff x="13990057" y="12763060"/>
              <a:chExt cx="315035" cy="315035"/>
            </a:xfrm>
          </p:grpSpPr>
          <p:sp>
            <p:nvSpPr>
              <p:cNvPr id="16" name="圆角矩形 15"/>
              <p:cNvSpPr/>
              <p:nvPr/>
            </p:nvSpPr>
            <p:spPr>
              <a:xfrm>
                <a:off x="13990057" y="12763060"/>
                <a:ext cx="315035" cy="315035"/>
              </a:xfrm>
              <a:prstGeom prst="roundRect">
                <a:avLst>
                  <a:gd name="adj" fmla="val 471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造字工房俊雅（非商用）常规体" pitchFamily="2" charset="-122"/>
                  <a:ea typeface="造字工房俊雅（非商用）常规体" pitchFamily="2" charset="-122"/>
                </a:endParaRPr>
              </a:p>
            </p:txBody>
          </p:sp>
          <p:sp>
            <p:nvSpPr>
              <p:cNvPr id="17" name="等腰三角形 16"/>
              <p:cNvSpPr/>
              <p:nvPr/>
            </p:nvSpPr>
            <p:spPr>
              <a:xfrm flipV="1">
                <a:off x="14050696" y="12837062"/>
                <a:ext cx="193756" cy="167031"/>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造字工房俊雅（非商用）常规体" pitchFamily="2" charset="-122"/>
                  <a:ea typeface="造字工房俊雅（非商用）常规体" pitchFamily="2" charset="-122"/>
                </a:endParaRPr>
              </a:p>
            </p:txBody>
          </p:sp>
        </p:grpSp>
        <p:cxnSp>
          <p:nvCxnSpPr>
            <p:cNvPr id="19" name="直接连接符 18"/>
            <p:cNvCxnSpPr/>
            <p:nvPr/>
          </p:nvCxnSpPr>
          <p:spPr>
            <a:xfrm>
              <a:off x="1510875" y="7533010"/>
              <a:ext cx="2917784"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500" advClick="0" advTm="3000">
        <p:split orient="vert"/>
      </p:transition>
    </mc:Choice>
    <mc:Fallback xmlns="">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5324475" y="356870"/>
            <a:ext cx="1542415" cy="398780"/>
          </a:xfrm>
          <a:prstGeom prst="rect">
            <a:avLst/>
          </a:prstGeom>
          <a:noFill/>
        </p:spPr>
        <p:txBody>
          <a:bodyPr wrap="square" rtlCol="0">
            <a:spAutoFit/>
          </a:bodyPr>
          <a:lstStyle/>
          <a:p>
            <a:pPr algn="dist" fontAlgn="auto">
              <a:lnSpc>
                <a:spcPct val="100000"/>
              </a:lnSpc>
            </a:pPr>
            <a:r>
              <a:rPr lang="zh-CN" altLang="en-US" sz="2000" b="1">
                <a:solidFill>
                  <a:schemeClr val="bg1"/>
                </a:solidFill>
                <a:latin typeface="微软雅黑" panose="020B0503020204020204" pitchFamily="34" charset="-122"/>
                <a:ea typeface="微软雅黑" panose="020B0503020204020204" pitchFamily="34" charset="-122"/>
                <a:sym typeface="+mn-ea"/>
              </a:rPr>
              <a:t>有关于我</a:t>
            </a:r>
          </a:p>
        </p:txBody>
      </p:sp>
      <p:sp>
        <p:nvSpPr>
          <p:cNvPr id="5" name="矩形 4"/>
          <p:cNvSpPr>
            <a:spLocks noChangeArrowheads="1"/>
          </p:cNvSpPr>
          <p:nvPr/>
        </p:nvSpPr>
        <p:spPr bwMode="auto">
          <a:xfrm>
            <a:off x="1774282" y="2200460"/>
            <a:ext cx="53579" cy="620316"/>
          </a:xfrm>
          <a:prstGeom prst="rect">
            <a:avLst/>
          </a:prstGeom>
          <a:solidFill>
            <a:schemeClr val="accent1">
              <a:lumMod val="60000"/>
              <a:lumOff val="40000"/>
            </a:schemeClr>
          </a:solidFill>
          <a:ln w="9525">
            <a:noFill/>
            <a:miter lim="800000"/>
          </a:ln>
        </p:spPr>
        <p:txBody>
          <a:bodyPr lIns="68559" tIns="34280" rIns="68559" bIns="34280" anchor="ctr"/>
          <a:lstStyle/>
          <a:p>
            <a:pPr algn="ctr">
              <a:defRPr/>
            </a:pPr>
            <a:endParaRPr lang="zh-CN" altLang="en-US" kern="0">
              <a:solidFill>
                <a:srgbClr val="77D9CA"/>
              </a:solidFill>
            </a:endParaRPr>
          </a:p>
        </p:txBody>
      </p:sp>
      <p:sp>
        <p:nvSpPr>
          <p:cNvPr id="6" name="矩形 70"/>
          <p:cNvSpPr>
            <a:spLocks noChangeArrowheads="1"/>
          </p:cNvSpPr>
          <p:nvPr/>
        </p:nvSpPr>
        <p:spPr bwMode="auto">
          <a:xfrm>
            <a:off x="1774282" y="3475937"/>
            <a:ext cx="53579" cy="619125"/>
          </a:xfrm>
          <a:prstGeom prst="rect">
            <a:avLst/>
          </a:prstGeom>
          <a:solidFill>
            <a:schemeClr val="accent1">
              <a:lumMod val="60000"/>
              <a:lumOff val="40000"/>
            </a:schemeClr>
          </a:solidFill>
          <a:ln w="9525">
            <a:noFill/>
            <a:miter lim="800000"/>
          </a:ln>
        </p:spPr>
        <p:txBody>
          <a:bodyPr lIns="68559" tIns="34280" rIns="68559" bIns="34280" anchor="ctr"/>
          <a:lstStyle/>
          <a:p>
            <a:pPr algn="ctr">
              <a:defRPr/>
            </a:pPr>
            <a:endParaRPr lang="zh-CN" altLang="en-US" kern="0">
              <a:solidFill>
                <a:srgbClr val="77D9CA"/>
              </a:solidFill>
            </a:endParaRPr>
          </a:p>
        </p:txBody>
      </p:sp>
      <p:sp>
        <p:nvSpPr>
          <p:cNvPr id="7" name="矩形 75"/>
          <p:cNvSpPr>
            <a:spLocks noChangeArrowheads="1"/>
          </p:cNvSpPr>
          <p:nvPr/>
        </p:nvSpPr>
        <p:spPr bwMode="auto">
          <a:xfrm>
            <a:off x="1774282" y="4790150"/>
            <a:ext cx="53579" cy="619125"/>
          </a:xfrm>
          <a:prstGeom prst="rect">
            <a:avLst/>
          </a:prstGeom>
          <a:solidFill>
            <a:schemeClr val="accent1">
              <a:lumMod val="60000"/>
              <a:lumOff val="40000"/>
            </a:schemeClr>
          </a:solidFill>
          <a:ln w="9525">
            <a:noFill/>
            <a:miter lim="800000"/>
          </a:ln>
        </p:spPr>
        <p:txBody>
          <a:bodyPr lIns="68559" tIns="34280" rIns="68559" bIns="34280" anchor="ctr"/>
          <a:lstStyle/>
          <a:p>
            <a:pPr algn="ctr">
              <a:defRPr/>
            </a:pPr>
            <a:endParaRPr lang="zh-CN" altLang="en-US" kern="0">
              <a:solidFill>
                <a:srgbClr val="77D9CA"/>
              </a:solidFill>
            </a:endParaRPr>
          </a:p>
        </p:txBody>
      </p:sp>
      <p:grpSp>
        <p:nvGrpSpPr>
          <p:cNvPr id="8" name="Group 18"/>
          <p:cNvGrpSpPr/>
          <p:nvPr/>
        </p:nvGrpSpPr>
        <p:grpSpPr bwMode="auto">
          <a:xfrm>
            <a:off x="1936676" y="2050495"/>
            <a:ext cx="3692525" cy="828040"/>
            <a:chOff x="0" y="0"/>
            <a:chExt cx="4924406" cy="1105642"/>
          </a:xfrm>
        </p:grpSpPr>
        <p:sp>
          <p:nvSpPr>
            <p:cNvPr id="9" name="文本框 44"/>
            <p:cNvSpPr txBox="1">
              <a:spLocks noChangeArrowheads="1"/>
            </p:cNvSpPr>
            <p:nvPr/>
          </p:nvSpPr>
          <p:spPr bwMode="auto">
            <a:xfrm>
              <a:off x="0" y="0"/>
              <a:ext cx="2674843" cy="409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l">
                <a:spcBef>
                  <a:spcPct val="20000"/>
                </a:spcBef>
                <a:buFont typeface="Arial" panose="020B0604020202020204" pitchFamily="34" charset="0"/>
              </a:pPr>
              <a:r>
                <a:rPr lang="zh-CN" altLang="en-US" sz="1400" b="1" dirty="0">
                  <a:solidFill>
                    <a:srgbClr val="0A1428"/>
                  </a:solidFill>
                  <a:latin typeface="微软雅黑" panose="020B0503020204020204" pitchFamily="34" charset="-122"/>
                  <a:ea typeface="微软雅黑" panose="020B0503020204020204" pitchFamily="34" charset="-122"/>
                  <a:sym typeface="+mn-ea"/>
                </a:rPr>
                <a:t>单击此处输入标题</a:t>
              </a:r>
              <a:endParaRPr lang="zh-CN" altLang="en-US" sz="1400" b="1" kern="0" dirty="0">
                <a:solidFill>
                  <a:srgbClr val="0A1428"/>
                </a:solidFill>
                <a:latin typeface="微软雅黑" panose="020B0503020204020204" pitchFamily="34" charset="-122"/>
                <a:ea typeface="微软雅黑" panose="020B0503020204020204" pitchFamily="34" charset="-122"/>
                <a:sym typeface="+mn-ea"/>
              </a:endParaRPr>
            </a:p>
          </p:txBody>
        </p:sp>
        <p:sp>
          <p:nvSpPr>
            <p:cNvPr id="10" name="文本框 14"/>
            <p:cNvSpPr txBox="1">
              <a:spLocks noChangeArrowheads="1"/>
            </p:cNvSpPr>
            <p:nvPr/>
          </p:nvSpPr>
          <p:spPr bwMode="auto">
            <a:xfrm>
              <a:off x="0" y="367134"/>
              <a:ext cx="4924406" cy="738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l">
                <a:lnSpc>
                  <a:spcPct val="150000"/>
                </a:lnSpc>
              </a:pPr>
              <a:r>
                <a:rPr lang="zh-CN" altLang="en-US" sz="1000">
                  <a:solidFill>
                    <a:srgbClr val="0A1428"/>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00" dirty="0">
                <a:solidFill>
                  <a:srgbClr val="0A1428"/>
                </a:solidFill>
                <a:latin typeface="Lora" panose="02000503000000020004" charset="0"/>
                <a:ea typeface="华文细黑" panose="02010600040101010101" charset="-122"/>
                <a:sym typeface="+mn-ea"/>
              </a:endParaRPr>
            </a:p>
          </p:txBody>
        </p:sp>
      </p:grpSp>
      <p:grpSp>
        <p:nvGrpSpPr>
          <p:cNvPr id="11" name="Group 21"/>
          <p:cNvGrpSpPr/>
          <p:nvPr/>
        </p:nvGrpSpPr>
        <p:grpSpPr bwMode="auto">
          <a:xfrm>
            <a:off x="1936676" y="3330774"/>
            <a:ext cx="3692525" cy="817880"/>
            <a:chOff x="0" y="0"/>
            <a:chExt cx="4924406" cy="1090229"/>
          </a:xfrm>
        </p:grpSpPr>
        <p:sp>
          <p:nvSpPr>
            <p:cNvPr id="39" name="文本框 47"/>
            <p:cNvSpPr txBox="1">
              <a:spLocks noChangeArrowheads="1"/>
            </p:cNvSpPr>
            <p:nvPr/>
          </p:nvSpPr>
          <p:spPr bwMode="auto">
            <a:xfrm>
              <a:off x="0" y="0"/>
              <a:ext cx="2674843" cy="449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r>
                <a:rPr lang="zh-CN" altLang="en-US" sz="1600" b="1" dirty="0">
                  <a:solidFill>
                    <a:srgbClr val="0A1428"/>
                  </a:solidFill>
                  <a:latin typeface="微软雅黑" panose="020B0503020204020204" pitchFamily="34" charset="-122"/>
                  <a:ea typeface="微软雅黑" panose="020B0503020204020204" pitchFamily="34" charset="-122"/>
                  <a:sym typeface="+mn-ea"/>
                </a:rPr>
                <a:t>单击此处输入标题</a:t>
              </a:r>
              <a:endParaRPr lang="zh-CN" altLang="en-US" sz="1600" b="1" kern="0" dirty="0">
                <a:solidFill>
                  <a:srgbClr val="0A1428"/>
                </a:solidFill>
                <a:latin typeface="微软雅黑" panose="020B0503020204020204" pitchFamily="34" charset="-122"/>
                <a:ea typeface="微软雅黑" panose="020B0503020204020204" pitchFamily="34" charset="-122"/>
                <a:sym typeface="+mn-ea"/>
              </a:endParaRPr>
            </a:p>
          </p:txBody>
        </p:sp>
        <p:sp>
          <p:nvSpPr>
            <p:cNvPr id="40" name="文本框 14"/>
            <p:cNvSpPr txBox="1">
              <a:spLocks noChangeArrowheads="1"/>
            </p:cNvSpPr>
            <p:nvPr/>
          </p:nvSpPr>
          <p:spPr bwMode="auto">
            <a:xfrm>
              <a:off x="0" y="352970"/>
              <a:ext cx="4924406" cy="73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l">
                <a:lnSpc>
                  <a:spcPct val="150000"/>
                </a:lnSpc>
              </a:pPr>
              <a:r>
                <a:rPr lang="zh-CN" altLang="en-US" sz="1000">
                  <a:solidFill>
                    <a:srgbClr val="0A1428"/>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00" dirty="0">
                <a:solidFill>
                  <a:srgbClr val="0A1428"/>
                </a:solidFill>
                <a:latin typeface="Lora" panose="02000503000000020004" charset="0"/>
                <a:ea typeface="华文细黑" panose="02010600040101010101" charset="-122"/>
                <a:sym typeface="+mn-ea"/>
              </a:endParaRPr>
            </a:p>
          </p:txBody>
        </p:sp>
      </p:grpSp>
      <p:grpSp>
        <p:nvGrpSpPr>
          <p:cNvPr id="41" name="Group 24"/>
          <p:cNvGrpSpPr/>
          <p:nvPr/>
        </p:nvGrpSpPr>
        <p:grpSpPr bwMode="auto">
          <a:xfrm>
            <a:off x="1936676" y="4645058"/>
            <a:ext cx="3692525" cy="817880"/>
            <a:chOff x="0" y="0"/>
            <a:chExt cx="4924406" cy="1090227"/>
          </a:xfrm>
        </p:grpSpPr>
        <p:sp>
          <p:nvSpPr>
            <p:cNvPr id="42" name="文本框 50"/>
            <p:cNvSpPr txBox="1">
              <a:spLocks noChangeArrowheads="1"/>
            </p:cNvSpPr>
            <p:nvPr/>
          </p:nvSpPr>
          <p:spPr bwMode="auto">
            <a:xfrm>
              <a:off x="0" y="0"/>
              <a:ext cx="2674843" cy="449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l">
                <a:defRPr/>
              </a:pPr>
              <a:r>
                <a:rPr lang="zh-CN" altLang="en-US" sz="1600" b="1" dirty="0">
                  <a:solidFill>
                    <a:srgbClr val="0A1428"/>
                  </a:solidFill>
                  <a:latin typeface="微软雅黑" panose="020B0503020204020204" pitchFamily="34" charset="-122"/>
                  <a:ea typeface="微软雅黑" panose="020B0503020204020204" pitchFamily="34" charset="-122"/>
                  <a:sym typeface="+mn-ea"/>
                </a:rPr>
                <a:t>单击此处输入标题</a:t>
              </a:r>
              <a:endParaRPr lang="zh-CN" altLang="en-US" sz="1600" b="1" kern="0" dirty="0">
                <a:solidFill>
                  <a:srgbClr val="0A1428"/>
                </a:solidFill>
                <a:latin typeface="微软雅黑" panose="020B0503020204020204" pitchFamily="34" charset="-122"/>
                <a:ea typeface="微软雅黑" panose="020B0503020204020204" pitchFamily="34" charset="-122"/>
                <a:sym typeface="+mn-ea"/>
              </a:endParaRPr>
            </a:p>
          </p:txBody>
        </p:sp>
        <p:sp>
          <p:nvSpPr>
            <p:cNvPr id="43" name="文本框 14"/>
            <p:cNvSpPr txBox="1">
              <a:spLocks noChangeArrowheads="1"/>
            </p:cNvSpPr>
            <p:nvPr/>
          </p:nvSpPr>
          <p:spPr bwMode="auto">
            <a:xfrm>
              <a:off x="0" y="352969"/>
              <a:ext cx="4924406" cy="737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l">
                <a:lnSpc>
                  <a:spcPct val="150000"/>
                </a:lnSpc>
              </a:pPr>
              <a:r>
                <a:rPr lang="zh-CN" altLang="en-US" sz="1000">
                  <a:solidFill>
                    <a:srgbClr val="0A1428"/>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00" dirty="0">
                <a:solidFill>
                  <a:srgbClr val="0A1428"/>
                </a:solidFill>
                <a:latin typeface="Lora" panose="02000503000000020004" charset="0"/>
                <a:ea typeface="华文细黑" panose="02010600040101010101" charset="-122"/>
                <a:sym typeface="+mn-ea"/>
              </a:endParaRPr>
            </a:p>
          </p:txBody>
        </p:sp>
      </p:grpSp>
      <p:sp>
        <p:nvSpPr>
          <p:cNvPr id="44" name="矩形 43"/>
          <p:cNvSpPr>
            <a:spLocks noChangeArrowheads="1"/>
          </p:cNvSpPr>
          <p:nvPr/>
        </p:nvSpPr>
        <p:spPr bwMode="auto">
          <a:xfrm>
            <a:off x="6500587" y="2200460"/>
            <a:ext cx="53579" cy="620316"/>
          </a:xfrm>
          <a:prstGeom prst="rect">
            <a:avLst/>
          </a:prstGeom>
          <a:solidFill>
            <a:schemeClr val="accent1">
              <a:lumMod val="60000"/>
              <a:lumOff val="40000"/>
            </a:schemeClr>
          </a:solidFill>
          <a:ln w="9525">
            <a:noFill/>
            <a:miter lim="800000"/>
          </a:ln>
        </p:spPr>
        <p:txBody>
          <a:bodyPr lIns="68559" tIns="34280" rIns="68559" bIns="34280" anchor="ctr"/>
          <a:lstStyle/>
          <a:p>
            <a:pPr algn="ctr">
              <a:defRPr/>
            </a:pPr>
            <a:endParaRPr lang="zh-CN" altLang="en-US" kern="0">
              <a:solidFill>
                <a:srgbClr val="77D9CA"/>
              </a:solidFill>
            </a:endParaRPr>
          </a:p>
        </p:txBody>
      </p:sp>
      <p:sp>
        <p:nvSpPr>
          <p:cNvPr id="45" name="矩形 70"/>
          <p:cNvSpPr>
            <a:spLocks noChangeArrowheads="1"/>
          </p:cNvSpPr>
          <p:nvPr/>
        </p:nvSpPr>
        <p:spPr bwMode="auto">
          <a:xfrm>
            <a:off x="6500587" y="3475937"/>
            <a:ext cx="53579" cy="619125"/>
          </a:xfrm>
          <a:prstGeom prst="rect">
            <a:avLst/>
          </a:prstGeom>
          <a:solidFill>
            <a:schemeClr val="accent1">
              <a:lumMod val="60000"/>
              <a:lumOff val="40000"/>
            </a:schemeClr>
          </a:solidFill>
          <a:ln w="9525">
            <a:noFill/>
            <a:miter lim="800000"/>
          </a:ln>
        </p:spPr>
        <p:txBody>
          <a:bodyPr lIns="68559" tIns="34280" rIns="68559" bIns="34280" anchor="ctr"/>
          <a:lstStyle/>
          <a:p>
            <a:pPr algn="ctr">
              <a:defRPr/>
            </a:pPr>
            <a:endParaRPr lang="zh-CN" altLang="en-US" kern="0">
              <a:solidFill>
                <a:srgbClr val="77D9CA"/>
              </a:solidFill>
            </a:endParaRPr>
          </a:p>
        </p:txBody>
      </p:sp>
      <p:sp>
        <p:nvSpPr>
          <p:cNvPr id="46" name="矩形 75"/>
          <p:cNvSpPr>
            <a:spLocks noChangeArrowheads="1"/>
          </p:cNvSpPr>
          <p:nvPr/>
        </p:nvSpPr>
        <p:spPr bwMode="auto">
          <a:xfrm>
            <a:off x="6500587" y="4790150"/>
            <a:ext cx="53579" cy="619125"/>
          </a:xfrm>
          <a:prstGeom prst="rect">
            <a:avLst/>
          </a:prstGeom>
          <a:solidFill>
            <a:schemeClr val="accent1">
              <a:lumMod val="60000"/>
              <a:lumOff val="40000"/>
            </a:schemeClr>
          </a:solidFill>
          <a:ln w="9525">
            <a:noFill/>
            <a:miter lim="800000"/>
          </a:ln>
        </p:spPr>
        <p:txBody>
          <a:bodyPr lIns="68559" tIns="34280" rIns="68559" bIns="34280" anchor="ctr"/>
          <a:lstStyle/>
          <a:p>
            <a:pPr algn="ctr">
              <a:defRPr/>
            </a:pPr>
            <a:endParaRPr lang="zh-CN" altLang="en-US" kern="0">
              <a:solidFill>
                <a:srgbClr val="77D9CA"/>
              </a:solidFill>
            </a:endParaRPr>
          </a:p>
        </p:txBody>
      </p:sp>
      <p:grpSp>
        <p:nvGrpSpPr>
          <p:cNvPr id="47" name="Group 18"/>
          <p:cNvGrpSpPr/>
          <p:nvPr/>
        </p:nvGrpSpPr>
        <p:grpSpPr bwMode="auto">
          <a:xfrm>
            <a:off x="6662981" y="2050495"/>
            <a:ext cx="3692525" cy="828040"/>
            <a:chOff x="0" y="0"/>
            <a:chExt cx="4924406" cy="1105642"/>
          </a:xfrm>
        </p:grpSpPr>
        <p:sp>
          <p:nvSpPr>
            <p:cNvPr id="48" name="文本框 44"/>
            <p:cNvSpPr txBox="1">
              <a:spLocks noChangeArrowheads="1"/>
            </p:cNvSpPr>
            <p:nvPr/>
          </p:nvSpPr>
          <p:spPr bwMode="auto">
            <a:xfrm>
              <a:off x="0" y="0"/>
              <a:ext cx="2674843" cy="450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l">
                <a:spcBef>
                  <a:spcPct val="20000"/>
                </a:spcBef>
                <a:buFont typeface="Arial" panose="020B0604020202020204" pitchFamily="34" charset="0"/>
              </a:pPr>
              <a:r>
                <a:rPr lang="zh-CN" altLang="en-US" sz="1600" b="1" dirty="0">
                  <a:solidFill>
                    <a:srgbClr val="0A1428"/>
                  </a:solidFill>
                  <a:latin typeface="微软雅黑" panose="020B0503020204020204" pitchFamily="34" charset="-122"/>
                  <a:ea typeface="微软雅黑" panose="020B0503020204020204" pitchFamily="34" charset="-122"/>
                  <a:sym typeface="+mn-ea"/>
                </a:rPr>
                <a:t>单击此处输入标题</a:t>
              </a:r>
              <a:endParaRPr lang="zh-CN" altLang="en-US" sz="1600" b="1" kern="0" dirty="0">
                <a:solidFill>
                  <a:srgbClr val="0A1428"/>
                </a:solidFill>
                <a:latin typeface="微软雅黑" panose="020B0503020204020204" pitchFamily="34" charset="-122"/>
                <a:ea typeface="微软雅黑" panose="020B0503020204020204" pitchFamily="34" charset="-122"/>
                <a:sym typeface="+mn-ea"/>
              </a:endParaRPr>
            </a:p>
          </p:txBody>
        </p:sp>
        <p:sp>
          <p:nvSpPr>
            <p:cNvPr id="49" name="文本框 14"/>
            <p:cNvSpPr txBox="1">
              <a:spLocks noChangeArrowheads="1"/>
            </p:cNvSpPr>
            <p:nvPr/>
          </p:nvSpPr>
          <p:spPr bwMode="auto">
            <a:xfrm>
              <a:off x="0" y="367134"/>
              <a:ext cx="4924406" cy="738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l">
                <a:lnSpc>
                  <a:spcPct val="150000"/>
                </a:lnSpc>
              </a:pPr>
              <a:r>
                <a:rPr lang="zh-CN" altLang="en-US" sz="1000">
                  <a:solidFill>
                    <a:srgbClr val="0A1428"/>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00" dirty="0">
                <a:solidFill>
                  <a:srgbClr val="0A1428"/>
                </a:solidFill>
                <a:latin typeface="Lora" panose="02000503000000020004" charset="0"/>
                <a:ea typeface="华文细黑" panose="02010600040101010101" charset="-122"/>
                <a:sym typeface="+mn-ea"/>
              </a:endParaRPr>
            </a:p>
          </p:txBody>
        </p:sp>
      </p:grpSp>
      <p:grpSp>
        <p:nvGrpSpPr>
          <p:cNvPr id="50" name="Group 21"/>
          <p:cNvGrpSpPr/>
          <p:nvPr/>
        </p:nvGrpSpPr>
        <p:grpSpPr bwMode="auto">
          <a:xfrm>
            <a:off x="6662981" y="3330774"/>
            <a:ext cx="3692525" cy="817880"/>
            <a:chOff x="0" y="0"/>
            <a:chExt cx="4924406" cy="1090229"/>
          </a:xfrm>
        </p:grpSpPr>
        <p:sp>
          <p:nvSpPr>
            <p:cNvPr id="51" name="文本框 47"/>
            <p:cNvSpPr txBox="1">
              <a:spLocks noChangeArrowheads="1"/>
            </p:cNvSpPr>
            <p:nvPr/>
          </p:nvSpPr>
          <p:spPr bwMode="auto">
            <a:xfrm>
              <a:off x="0" y="0"/>
              <a:ext cx="2674843" cy="449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r>
                <a:rPr lang="zh-CN" altLang="en-US" sz="1600" b="1" dirty="0">
                  <a:solidFill>
                    <a:srgbClr val="0A1428"/>
                  </a:solidFill>
                  <a:latin typeface="微软雅黑" panose="020B0503020204020204" pitchFamily="34" charset="-122"/>
                  <a:ea typeface="微软雅黑" panose="020B0503020204020204" pitchFamily="34" charset="-122"/>
                  <a:sym typeface="+mn-ea"/>
                </a:rPr>
                <a:t>单击此处输入标题</a:t>
              </a:r>
              <a:endParaRPr lang="zh-CN" altLang="en-US" sz="1600" b="1" kern="0" dirty="0">
                <a:solidFill>
                  <a:srgbClr val="0A1428"/>
                </a:solidFill>
                <a:latin typeface="微软雅黑" panose="020B0503020204020204" pitchFamily="34" charset="-122"/>
                <a:ea typeface="微软雅黑" panose="020B0503020204020204" pitchFamily="34" charset="-122"/>
                <a:sym typeface="+mn-ea"/>
              </a:endParaRPr>
            </a:p>
          </p:txBody>
        </p:sp>
        <p:sp>
          <p:nvSpPr>
            <p:cNvPr id="52" name="文本框 14"/>
            <p:cNvSpPr txBox="1">
              <a:spLocks noChangeArrowheads="1"/>
            </p:cNvSpPr>
            <p:nvPr/>
          </p:nvSpPr>
          <p:spPr bwMode="auto">
            <a:xfrm>
              <a:off x="0" y="352970"/>
              <a:ext cx="4924406" cy="737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l">
                <a:lnSpc>
                  <a:spcPct val="150000"/>
                </a:lnSpc>
              </a:pPr>
              <a:r>
                <a:rPr lang="zh-CN" altLang="en-US" sz="1000">
                  <a:solidFill>
                    <a:srgbClr val="0A1428"/>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00" dirty="0">
                <a:solidFill>
                  <a:srgbClr val="0A1428"/>
                </a:solidFill>
                <a:latin typeface="Lora" panose="02000503000000020004" charset="0"/>
                <a:ea typeface="华文细黑" panose="02010600040101010101" charset="-122"/>
                <a:sym typeface="+mn-ea"/>
              </a:endParaRPr>
            </a:p>
          </p:txBody>
        </p:sp>
      </p:grpSp>
      <p:grpSp>
        <p:nvGrpSpPr>
          <p:cNvPr id="53" name="Group 24"/>
          <p:cNvGrpSpPr/>
          <p:nvPr/>
        </p:nvGrpSpPr>
        <p:grpSpPr bwMode="auto">
          <a:xfrm>
            <a:off x="6662981" y="4645058"/>
            <a:ext cx="3692525" cy="817880"/>
            <a:chOff x="0" y="0"/>
            <a:chExt cx="4924406" cy="1090227"/>
          </a:xfrm>
        </p:grpSpPr>
        <p:sp>
          <p:nvSpPr>
            <p:cNvPr id="54" name="文本框 50"/>
            <p:cNvSpPr txBox="1">
              <a:spLocks noChangeArrowheads="1"/>
            </p:cNvSpPr>
            <p:nvPr/>
          </p:nvSpPr>
          <p:spPr bwMode="auto">
            <a:xfrm>
              <a:off x="0" y="0"/>
              <a:ext cx="2674843" cy="449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l">
                <a:defRPr/>
              </a:pPr>
              <a:r>
                <a:rPr lang="zh-CN" altLang="en-US" sz="1600" b="1" dirty="0">
                  <a:solidFill>
                    <a:srgbClr val="0A1428"/>
                  </a:solidFill>
                  <a:latin typeface="微软雅黑" panose="020B0503020204020204" pitchFamily="34" charset="-122"/>
                  <a:ea typeface="微软雅黑" panose="020B0503020204020204" pitchFamily="34" charset="-122"/>
                  <a:sym typeface="+mn-ea"/>
                </a:rPr>
                <a:t>单击此处输入标题</a:t>
              </a:r>
              <a:endParaRPr lang="zh-CN" altLang="en-US" sz="1600" b="1" kern="0" dirty="0">
                <a:solidFill>
                  <a:srgbClr val="0A1428"/>
                </a:solidFill>
                <a:latin typeface="微软雅黑" panose="020B0503020204020204" pitchFamily="34" charset="-122"/>
                <a:ea typeface="微软雅黑" panose="020B0503020204020204" pitchFamily="34" charset="-122"/>
                <a:sym typeface="+mn-ea"/>
              </a:endParaRPr>
            </a:p>
          </p:txBody>
        </p:sp>
        <p:sp>
          <p:nvSpPr>
            <p:cNvPr id="55" name="文本框 14"/>
            <p:cNvSpPr txBox="1">
              <a:spLocks noChangeArrowheads="1"/>
            </p:cNvSpPr>
            <p:nvPr/>
          </p:nvSpPr>
          <p:spPr bwMode="auto">
            <a:xfrm>
              <a:off x="0" y="352969"/>
              <a:ext cx="4924406" cy="737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l">
                <a:lnSpc>
                  <a:spcPct val="150000"/>
                </a:lnSpc>
              </a:pPr>
              <a:r>
                <a:rPr lang="zh-CN" altLang="en-US" sz="1000">
                  <a:solidFill>
                    <a:srgbClr val="0A1428"/>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00" dirty="0">
                <a:solidFill>
                  <a:srgbClr val="0A1428"/>
                </a:solidFill>
                <a:latin typeface="Lora" panose="02000503000000020004" charset="0"/>
                <a:ea typeface="华文细黑" panose="02010600040101010101" charset="-122"/>
                <a:sym typeface="+mn-ea"/>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3000">
        <p:split orient="vert"/>
      </p:transition>
    </mc:Choice>
    <mc:Fallback xmlns="">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ppt_x</p:attrName>
                                        </p:attrNameLst>
                                      </p:cBhvr>
                                      <p:tavLst>
                                        <p:tav tm="0">
                                          <p:val>
                                            <p:strVal val="#ppt_x-.2"/>
                                          </p:val>
                                        </p:tav>
                                        <p:tav tm="100000">
                                          <p:val>
                                            <p:strVal val="#ppt_x"/>
                                          </p:val>
                                        </p:tav>
                                      </p:tavLst>
                                    </p:anim>
                                    <p:anim calcmode="lin" valueType="num">
                                      <p:cBhvr>
                                        <p:cTn id="8" dur="500" fill="hold"/>
                                        <p:tgtEl>
                                          <p:spTgt spid="14"/>
                                        </p:tgtEl>
                                        <p:attrNameLst>
                                          <p:attrName>ppt_y</p:attrName>
                                        </p:attrNameLst>
                                      </p:cBhvr>
                                      <p:tavLst>
                                        <p:tav tm="0">
                                          <p:val>
                                            <p:strVal val="#ppt_y"/>
                                          </p:val>
                                        </p:tav>
                                        <p:tav tm="100000">
                                          <p:val>
                                            <p:strVal val="#ppt_y"/>
                                          </p:val>
                                        </p:tav>
                                      </p:tavLst>
                                    </p:anim>
                                    <p:animEffect transition="in" filter="wipe(right)" prLst="gradientSize: 0.1">
                                      <p:cBhvr>
                                        <p:cTn id="9" dur="500"/>
                                        <p:tgtEl>
                                          <p:spTgt spid="14"/>
                                        </p:tgtEl>
                                      </p:cBhvr>
                                    </p:animEffect>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10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20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par>
                          <p:cTn id="23" fill="hold">
                            <p:stCondLst>
                              <p:cond delay="1000"/>
                            </p:stCondLst>
                            <p:childTnLst>
                              <p:par>
                                <p:cTn id="24" presetID="22" presetClass="entr" presetSubtype="8"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par>
                          <p:cTn id="27" fill="hold">
                            <p:stCondLst>
                              <p:cond delay="1500"/>
                            </p:stCondLst>
                            <p:childTnLst>
                              <p:par>
                                <p:cTn id="28" presetID="22" presetClass="entr" presetSubtype="8"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childTnLst>
                          </p:cTn>
                        </p:par>
                        <p:par>
                          <p:cTn id="31" fill="hold">
                            <p:stCondLst>
                              <p:cond delay="2000"/>
                            </p:stCondLst>
                            <p:childTnLst>
                              <p:par>
                                <p:cTn id="32" presetID="22" presetClass="entr" presetSubtype="8" fill="hold" nodeType="after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wipe(left)">
                                      <p:cBhvr>
                                        <p:cTn id="34" dur="500"/>
                                        <p:tgtEl>
                                          <p:spTgt spid="41"/>
                                        </p:tgtEl>
                                      </p:cBhvr>
                                    </p:animEffect>
                                  </p:childTnLst>
                                </p:cTn>
                              </p:par>
                            </p:childTnLst>
                          </p:cTn>
                        </p:par>
                        <p:par>
                          <p:cTn id="35" fill="hold">
                            <p:stCondLst>
                              <p:cond delay="2500"/>
                            </p:stCondLst>
                            <p:childTnLst>
                              <p:par>
                                <p:cTn id="36" presetID="2" presetClass="entr" presetSubtype="4" fill="hold" grpId="0" nodeType="afterEffect">
                                  <p:stCondLst>
                                    <p:cond delay="0"/>
                                  </p:stCondLst>
                                  <p:childTnLst>
                                    <p:set>
                                      <p:cBhvr>
                                        <p:cTn id="37" dur="1" fill="hold">
                                          <p:stCondLst>
                                            <p:cond delay="0"/>
                                          </p:stCondLst>
                                        </p:cTn>
                                        <p:tgtEl>
                                          <p:spTgt spid="45"/>
                                        </p:tgtEl>
                                        <p:attrNameLst>
                                          <p:attrName>style.visibility</p:attrName>
                                        </p:attrNameLst>
                                      </p:cBhvr>
                                      <p:to>
                                        <p:strVal val="visible"/>
                                      </p:to>
                                    </p:set>
                                    <p:anim calcmode="lin" valueType="num">
                                      <p:cBhvr additive="base">
                                        <p:cTn id="38" dur="500" fill="hold"/>
                                        <p:tgtEl>
                                          <p:spTgt spid="45"/>
                                        </p:tgtEl>
                                        <p:attrNameLst>
                                          <p:attrName>ppt_x</p:attrName>
                                        </p:attrNameLst>
                                      </p:cBhvr>
                                      <p:tavLst>
                                        <p:tav tm="0">
                                          <p:val>
                                            <p:strVal val="#ppt_x"/>
                                          </p:val>
                                        </p:tav>
                                        <p:tav tm="100000">
                                          <p:val>
                                            <p:strVal val="#ppt_x"/>
                                          </p:val>
                                        </p:tav>
                                      </p:tavLst>
                                    </p:anim>
                                    <p:anim calcmode="lin" valueType="num">
                                      <p:cBhvr additive="base">
                                        <p:cTn id="39" dur="500" fill="hold"/>
                                        <p:tgtEl>
                                          <p:spTgt spid="45"/>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100"/>
                                  </p:stCondLst>
                                  <p:childTnLst>
                                    <p:set>
                                      <p:cBhvr>
                                        <p:cTn id="41" dur="1" fill="hold">
                                          <p:stCondLst>
                                            <p:cond delay="0"/>
                                          </p:stCondLst>
                                        </p:cTn>
                                        <p:tgtEl>
                                          <p:spTgt spid="44"/>
                                        </p:tgtEl>
                                        <p:attrNameLst>
                                          <p:attrName>style.visibility</p:attrName>
                                        </p:attrNameLst>
                                      </p:cBhvr>
                                      <p:to>
                                        <p:strVal val="visible"/>
                                      </p:to>
                                    </p:set>
                                    <p:anim calcmode="lin" valueType="num">
                                      <p:cBhvr additive="base">
                                        <p:cTn id="42" dur="500" fill="hold"/>
                                        <p:tgtEl>
                                          <p:spTgt spid="44"/>
                                        </p:tgtEl>
                                        <p:attrNameLst>
                                          <p:attrName>ppt_x</p:attrName>
                                        </p:attrNameLst>
                                      </p:cBhvr>
                                      <p:tavLst>
                                        <p:tav tm="0">
                                          <p:val>
                                            <p:strVal val="#ppt_x"/>
                                          </p:val>
                                        </p:tav>
                                        <p:tav tm="100000">
                                          <p:val>
                                            <p:strVal val="#ppt_x"/>
                                          </p:val>
                                        </p:tav>
                                      </p:tavLst>
                                    </p:anim>
                                    <p:anim calcmode="lin" valueType="num">
                                      <p:cBhvr additive="base">
                                        <p:cTn id="43" dur="500" fill="hold"/>
                                        <p:tgtEl>
                                          <p:spTgt spid="44"/>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200"/>
                                  </p:stCondLst>
                                  <p:childTnLst>
                                    <p:set>
                                      <p:cBhvr>
                                        <p:cTn id="45" dur="1" fill="hold">
                                          <p:stCondLst>
                                            <p:cond delay="0"/>
                                          </p:stCondLst>
                                        </p:cTn>
                                        <p:tgtEl>
                                          <p:spTgt spid="46"/>
                                        </p:tgtEl>
                                        <p:attrNameLst>
                                          <p:attrName>style.visibility</p:attrName>
                                        </p:attrNameLst>
                                      </p:cBhvr>
                                      <p:to>
                                        <p:strVal val="visible"/>
                                      </p:to>
                                    </p:set>
                                    <p:anim calcmode="lin" valueType="num">
                                      <p:cBhvr additive="base">
                                        <p:cTn id="46" dur="500" fill="hold"/>
                                        <p:tgtEl>
                                          <p:spTgt spid="46"/>
                                        </p:tgtEl>
                                        <p:attrNameLst>
                                          <p:attrName>ppt_x</p:attrName>
                                        </p:attrNameLst>
                                      </p:cBhvr>
                                      <p:tavLst>
                                        <p:tav tm="0">
                                          <p:val>
                                            <p:strVal val="#ppt_x"/>
                                          </p:val>
                                        </p:tav>
                                        <p:tav tm="100000">
                                          <p:val>
                                            <p:strVal val="#ppt_x"/>
                                          </p:val>
                                        </p:tav>
                                      </p:tavLst>
                                    </p:anim>
                                    <p:anim calcmode="lin" valueType="num">
                                      <p:cBhvr additive="base">
                                        <p:cTn id="47" dur="500" fill="hold"/>
                                        <p:tgtEl>
                                          <p:spTgt spid="46"/>
                                        </p:tgtEl>
                                        <p:attrNameLst>
                                          <p:attrName>ppt_y</p:attrName>
                                        </p:attrNameLst>
                                      </p:cBhvr>
                                      <p:tavLst>
                                        <p:tav tm="0">
                                          <p:val>
                                            <p:strVal val="1+#ppt_h/2"/>
                                          </p:val>
                                        </p:tav>
                                        <p:tav tm="100000">
                                          <p:val>
                                            <p:strVal val="#ppt_y"/>
                                          </p:val>
                                        </p:tav>
                                      </p:tavLst>
                                    </p:anim>
                                  </p:childTnLst>
                                </p:cTn>
                              </p:par>
                            </p:childTnLst>
                          </p:cTn>
                        </p:par>
                        <p:par>
                          <p:cTn id="48" fill="hold">
                            <p:stCondLst>
                              <p:cond delay="3000"/>
                            </p:stCondLst>
                            <p:childTnLst>
                              <p:par>
                                <p:cTn id="49" presetID="22" presetClass="entr" presetSubtype="8" fill="hold" nodeType="afterEffect">
                                  <p:stCondLst>
                                    <p:cond delay="0"/>
                                  </p:stCondLst>
                                  <p:childTnLst>
                                    <p:set>
                                      <p:cBhvr>
                                        <p:cTn id="50" dur="1" fill="hold">
                                          <p:stCondLst>
                                            <p:cond delay="0"/>
                                          </p:stCondLst>
                                        </p:cTn>
                                        <p:tgtEl>
                                          <p:spTgt spid="47"/>
                                        </p:tgtEl>
                                        <p:attrNameLst>
                                          <p:attrName>style.visibility</p:attrName>
                                        </p:attrNameLst>
                                      </p:cBhvr>
                                      <p:to>
                                        <p:strVal val="visible"/>
                                      </p:to>
                                    </p:set>
                                    <p:animEffect transition="in" filter="wipe(left)">
                                      <p:cBhvr>
                                        <p:cTn id="51" dur="500"/>
                                        <p:tgtEl>
                                          <p:spTgt spid="47"/>
                                        </p:tgtEl>
                                      </p:cBhvr>
                                    </p:animEffect>
                                  </p:childTnLst>
                                </p:cTn>
                              </p:par>
                            </p:childTnLst>
                          </p:cTn>
                        </p:par>
                        <p:par>
                          <p:cTn id="52" fill="hold">
                            <p:stCondLst>
                              <p:cond delay="3500"/>
                            </p:stCondLst>
                            <p:childTnLst>
                              <p:par>
                                <p:cTn id="53" presetID="22" presetClass="entr" presetSubtype="8" fill="hold" nodeType="after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wipe(left)">
                                      <p:cBhvr>
                                        <p:cTn id="55" dur="500"/>
                                        <p:tgtEl>
                                          <p:spTgt spid="50"/>
                                        </p:tgtEl>
                                      </p:cBhvr>
                                    </p:animEffect>
                                  </p:childTnLst>
                                </p:cTn>
                              </p:par>
                            </p:childTnLst>
                          </p:cTn>
                        </p:par>
                        <p:par>
                          <p:cTn id="56" fill="hold">
                            <p:stCondLst>
                              <p:cond delay="4000"/>
                            </p:stCondLst>
                            <p:childTnLst>
                              <p:par>
                                <p:cTn id="57" presetID="22" presetClass="entr" presetSubtype="8" fill="hold" nodeType="afterEffect">
                                  <p:stCondLst>
                                    <p:cond delay="0"/>
                                  </p:stCondLst>
                                  <p:childTnLst>
                                    <p:set>
                                      <p:cBhvr>
                                        <p:cTn id="58" dur="1" fill="hold">
                                          <p:stCondLst>
                                            <p:cond delay="0"/>
                                          </p:stCondLst>
                                        </p:cTn>
                                        <p:tgtEl>
                                          <p:spTgt spid="53"/>
                                        </p:tgtEl>
                                        <p:attrNameLst>
                                          <p:attrName>style.visibility</p:attrName>
                                        </p:attrNameLst>
                                      </p:cBhvr>
                                      <p:to>
                                        <p:strVal val="visible"/>
                                      </p:to>
                                    </p:set>
                                    <p:animEffect transition="in" filter="wipe(left)">
                                      <p:cBhvr>
                                        <p:cTn id="59"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5" grpId="0" bldLvl="0" animBg="1"/>
      <p:bldP spid="6" grpId="0" bldLvl="0" animBg="1"/>
      <p:bldP spid="7" grpId="0" bldLvl="0" animBg="1"/>
      <p:bldP spid="44" grpId="0" bldLvl="0" animBg="1"/>
      <p:bldP spid="45" grpId="0" bldLvl="0" animBg="1"/>
      <p:bldP spid="46"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4638675" y="1899920"/>
            <a:ext cx="2912745" cy="1905000"/>
          </a:xfrm>
          <a:prstGeom prst="rect">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7D9CA"/>
              </a:solidFill>
            </a:endParaRPr>
          </a:p>
        </p:txBody>
      </p:sp>
      <p:sp>
        <p:nvSpPr>
          <p:cNvPr id="11" name="矩形 10"/>
          <p:cNvSpPr/>
          <p:nvPr/>
        </p:nvSpPr>
        <p:spPr>
          <a:xfrm>
            <a:off x="8088630" y="1899920"/>
            <a:ext cx="2912745" cy="1905000"/>
          </a:xfrm>
          <a:prstGeom prst="rect">
            <a:avLst/>
          </a:prstGeom>
          <a:blipFill rotWithShape="1">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7D9CA"/>
              </a:solidFill>
            </a:endParaRPr>
          </a:p>
        </p:txBody>
      </p:sp>
      <p:sp>
        <p:nvSpPr>
          <p:cNvPr id="12" name="矩形 11"/>
          <p:cNvSpPr/>
          <p:nvPr/>
        </p:nvSpPr>
        <p:spPr>
          <a:xfrm>
            <a:off x="1184910" y="1899920"/>
            <a:ext cx="2912745" cy="1905000"/>
          </a:xfrm>
          <a:prstGeom prst="rect">
            <a:avLst/>
          </a:prstGeom>
          <a:blipFill rotWithShape="1">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7D9CA"/>
              </a:solidFill>
            </a:endParaRPr>
          </a:p>
        </p:txBody>
      </p:sp>
      <p:sp>
        <p:nvSpPr>
          <p:cNvPr id="27" name="TextBox 76"/>
          <p:cNvSpPr txBox="1"/>
          <p:nvPr/>
        </p:nvSpPr>
        <p:spPr>
          <a:xfrm>
            <a:off x="1699260" y="4137025"/>
            <a:ext cx="1883410" cy="306705"/>
          </a:xfrm>
          <a:prstGeom prst="rect">
            <a:avLst/>
          </a:prstGeom>
          <a:noFill/>
        </p:spPr>
        <p:txBody>
          <a:bodyPr wrap="square" rtlCol="0">
            <a:spAutoFit/>
          </a:bodyPr>
          <a:lstStyle/>
          <a:p>
            <a:pPr algn="ctr"/>
            <a:r>
              <a:rPr lang="zh-CN" altLang="en-US" sz="1400" b="1" dirty="0">
                <a:solidFill>
                  <a:srgbClr val="0A1428"/>
                </a:solidFill>
                <a:latin typeface="微软雅黑" panose="020B0503020204020204" pitchFamily="34" charset="-122"/>
                <a:ea typeface="微软雅黑" panose="020B0503020204020204" pitchFamily="34" charset="-122"/>
                <a:sym typeface="+mn-ea"/>
              </a:rPr>
              <a:t>单击此处输入标题</a:t>
            </a:r>
          </a:p>
        </p:txBody>
      </p:sp>
      <p:sp>
        <p:nvSpPr>
          <p:cNvPr id="28" name="文本框 27"/>
          <p:cNvSpPr txBox="1"/>
          <p:nvPr/>
        </p:nvSpPr>
        <p:spPr>
          <a:xfrm>
            <a:off x="1184275" y="4474210"/>
            <a:ext cx="2912745" cy="1014730"/>
          </a:xfrm>
          <a:prstGeom prst="rect">
            <a:avLst/>
          </a:prstGeom>
          <a:noFill/>
        </p:spPr>
        <p:txBody>
          <a:bodyPr wrap="square" rtlCol="0">
            <a:spAutoFit/>
          </a:bodyPr>
          <a:lstStyle/>
          <a:p>
            <a:pPr algn="ctr" fontAlgn="auto">
              <a:lnSpc>
                <a:spcPct val="150000"/>
              </a:lnSpc>
            </a:pPr>
            <a:r>
              <a:rPr lang="zh-CN" altLang="en-US" sz="1000" dirty="0">
                <a:solidFill>
                  <a:srgbClr val="0A1428"/>
                </a:solidFill>
                <a:latin typeface="微软雅黑" panose="020B0503020204020204" pitchFamily="34" charset="-122"/>
                <a:ea typeface="微软雅黑" panose="020B0503020204020204" pitchFamily="34" charset="-122"/>
                <a:sym typeface="+mn-ea"/>
              </a:rPr>
              <a:t>点击此处更换文本58pic.com点击此处更换文本58pic.com点击此处更换文本58pic.com点击此处更换文本58pic.com点击此处更换文本58pic.com</a:t>
            </a:r>
          </a:p>
        </p:txBody>
      </p:sp>
      <p:sp>
        <p:nvSpPr>
          <p:cNvPr id="13" name="TextBox 76"/>
          <p:cNvSpPr txBox="1"/>
          <p:nvPr/>
        </p:nvSpPr>
        <p:spPr>
          <a:xfrm>
            <a:off x="5153660" y="4137025"/>
            <a:ext cx="1883410" cy="306705"/>
          </a:xfrm>
          <a:prstGeom prst="rect">
            <a:avLst/>
          </a:prstGeom>
          <a:noFill/>
        </p:spPr>
        <p:txBody>
          <a:bodyPr wrap="square" rtlCol="0">
            <a:spAutoFit/>
          </a:bodyPr>
          <a:lstStyle/>
          <a:p>
            <a:pPr algn="ctr"/>
            <a:r>
              <a:rPr lang="zh-CN" altLang="en-US" sz="1400" b="1" dirty="0">
                <a:solidFill>
                  <a:srgbClr val="0A1428"/>
                </a:solidFill>
                <a:latin typeface="微软雅黑" panose="020B0503020204020204" pitchFamily="34" charset="-122"/>
                <a:ea typeface="微软雅黑" panose="020B0503020204020204" pitchFamily="34" charset="-122"/>
                <a:sym typeface="+mn-ea"/>
              </a:rPr>
              <a:t>单击此处输入标题</a:t>
            </a:r>
          </a:p>
        </p:txBody>
      </p:sp>
      <p:sp>
        <p:nvSpPr>
          <p:cNvPr id="3" name="文本框 2"/>
          <p:cNvSpPr txBox="1"/>
          <p:nvPr/>
        </p:nvSpPr>
        <p:spPr>
          <a:xfrm>
            <a:off x="4639945" y="4474210"/>
            <a:ext cx="2912745" cy="1014730"/>
          </a:xfrm>
          <a:prstGeom prst="rect">
            <a:avLst/>
          </a:prstGeom>
          <a:noFill/>
        </p:spPr>
        <p:txBody>
          <a:bodyPr wrap="square" rtlCol="0">
            <a:spAutoFit/>
          </a:bodyPr>
          <a:lstStyle/>
          <a:p>
            <a:pPr algn="ctr" fontAlgn="auto">
              <a:lnSpc>
                <a:spcPct val="150000"/>
              </a:lnSpc>
            </a:pPr>
            <a:r>
              <a:rPr lang="zh-CN" altLang="en-US" sz="1000" dirty="0">
                <a:solidFill>
                  <a:srgbClr val="0A1428"/>
                </a:solidFill>
                <a:latin typeface="微软雅黑" panose="020B0503020204020204" pitchFamily="34" charset="-122"/>
                <a:ea typeface="微软雅黑" panose="020B0503020204020204" pitchFamily="34" charset="-122"/>
                <a:sym typeface="+mn-ea"/>
              </a:rPr>
              <a:t>点击此处更换文本58pic.com点击此处更换文本58pic.com点击此处更换文本58pic.com点击此处更换文本58pic.com点击此处更换文本58pic.com</a:t>
            </a:r>
          </a:p>
        </p:txBody>
      </p:sp>
      <p:sp>
        <p:nvSpPr>
          <p:cNvPr id="15" name="TextBox 76"/>
          <p:cNvSpPr txBox="1"/>
          <p:nvPr/>
        </p:nvSpPr>
        <p:spPr>
          <a:xfrm>
            <a:off x="8603615" y="4137025"/>
            <a:ext cx="1883410" cy="306705"/>
          </a:xfrm>
          <a:prstGeom prst="rect">
            <a:avLst/>
          </a:prstGeom>
          <a:noFill/>
        </p:spPr>
        <p:txBody>
          <a:bodyPr wrap="square" rtlCol="0">
            <a:spAutoFit/>
          </a:bodyPr>
          <a:lstStyle/>
          <a:p>
            <a:pPr algn="ctr"/>
            <a:r>
              <a:rPr lang="zh-CN" altLang="en-US" sz="1400" b="1" dirty="0">
                <a:solidFill>
                  <a:srgbClr val="0A1428"/>
                </a:solidFill>
                <a:latin typeface="微软雅黑" panose="020B0503020204020204" pitchFamily="34" charset="-122"/>
                <a:ea typeface="微软雅黑" panose="020B0503020204020204" pitchFamily="34" charset="-122"/>
                <a:sym typeface="+mn-ea"/>
              </a:rPr>
              <a:t>单击此处输入标题</a:t>
            </a:r>
          </a:p>
        </p:txBody>
      </p:sp>
      <p:sp>
        <p:nvSpPr>
          <p:cNvPr id="17" name="文本框 16"/>
          <p:cNvSpPr txBox="1"/>
          <p:nvPr/>
        </p:nvSpPr>
        <p:spPr>
          <a:xfrm>
            <a:off x="8088630" y="4474210"/>
            <a:ext cx="2912745" cy="1014730"/>
          </a:xfrm>
          <a:prstGeom prst="rect">
            <a:avLst/>
          </a:prstGeom>
          <a:noFill/>
        </p:spPr>
        <p:txBody>
          <a:bodyPr wrap="square" rtlCol="0">
            <a:spAutoFit/>
          </a:bodyPr>
          <a:lstStyle/>
          <a:p>
            <a:pPr algn="ctr" fontAlgn="auto">
              <a:lnSpc>
                <a:spcPct val="150000"/>
              </a:lnSpc>
            </a:pPr>
            <a:r>
              <a:rPr lang="zh-CN" altLang="en-US" sz="1000" dirty="0">
                <a:solidFill>
                  <a:srgbClr val="0A1428"/>
                </a:solidFill>
                <a:latin typeface="微软雅黑" panose="020B0503020204020204" pitchFamily="34" charset="-122"/>
                <a:ea typeface="微软雅黑" panose="020B0503020204020204" pitchFamily="34" charset="-122"/>
                <a:sym typeface="+mn-ea"/>
              </a:rPr>
              <a:t>点击此处更换文本58pic.com点击此处更换文本58pic.com点击此处更换文本58pic.com点击此处更换文本58pic.com点击此处更换文本58pic.com</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split orient="vert"/>
      </p:transition>
    </mc:Choice>
    <mc:Fallback xmlns="">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500"/>
                                        <p:tgtEl>
                                          <p:spTgt spid="10"/>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childTnLst>
                          </p:cTn>
                        </p:par>
                        <p:par>
                          <p:cTn id="16" fill="hold">
                            <p:stCondLst>
                              <p:cond delay="1500"/>
                            </p:stCondLst>
                            <p:childTnLst>
                              <p:par>
                                <p:cTn id="17" presetID="12" presetClass="entr" presetSubtype="4"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p:tgtEl>
                                          <p:spTgt spid="27"/>
                                        </p:tgtEl>
                                        <p:attrNameLst>
                                          <p:attrName>ppt_y</p:attrName>
                                        </p:attrNameLst>
                                      </p:cBhvr>
                                      <p:tavLst>
                                        <p:tav tm="0">
                                          <p:val>
                                            <p:strVal val="#ppt_y+#ppt_h*1.125000"/>
                                          </p:val>
                                        </p:tav>
                                        <p:tav tm="100000">
                                          <p:val>
                                            <p:strVal val="#ppt_y"/>
                                          </p:val>
                                        </p:tav>
                                      </p:tavLst>
                                    </p:anim>
                                    <p:animEffect transition="in" filter="wipe(up)">
                                      <p:cBhvr>
                                        <p:cTn id="20" dur="500"/>
                                        <p:tgtEl>
                                          <p:spTgt spid="27"/>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500"/>
                                        <p:tgtEl>
                                          <p:spTgt spid="28"/>
                                        </p:tgtEl>
                                        <p:attrNameLst>
                                          <p:attrName>ppt_y</p:attrName>
                                        </p:attrNameLst>
                                      </p:cBhvr>
                                      <p:tavLst>
                                        <p:tav tm="0">
                                          <p:val>
                                            <p:strVal val="#ppt_y+#ppt_h*1.125000"/>
                                          </p:val>
                                        </p:tav>
                                        <p:tav tm="100000">
                                          <p:val>
                                            <p:strVal val="#ppt_y"/>
                                          </p:val>
                                        </p:tav>
                                      </p:tavLst>
                                    </p:anim>
                                    <p:animEffect transition="in" filter="wipe(up)">
                                      <p:cBhvr>
                                        <p:cTn id="24" dur="500"/>
                                        <p:tgtEl>
                                          <p:spTgt spid="28"/>
                                        </p:tgtEl>
                                      </p:cBhvr>
                                    </p:animEffect>
                                  </p:childTnLst>
                                </p:cTn>
                              </p:par>
                            </p:childTnLst>
                          </p:cTn>
                        </p:par>
                        <p:par>
                          <p:cTn id="25" fill="hold">
                            <p:stCondLst>
                              <p:cond delay="2000"/>
                            </p:stCondLst>
                            <p:childTnLst>
                              <p:par>
                                <p:cTn id="26" presetID="12" presetClass="entr" presetSubtype="4"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p:tgtEl>
                                          <p:spTgt spid="13"/>
                                        </p:tgtEl>
                                        <p:attrNameLst>
                                          <p:attrName>ppt_y</p:attrName>
                                        </p:attrNameLst>
                                      </p:cBhvr>
                                      <p:tavLst>
                                        <p:tav tm="0">
                                          <p:val>
                                            <p:strVal val="#ppt_y+#ppt_h*1.125000"/>
                                          </p:val>
                                        </p:tav>
                                        <p:tav tm="100000">
                                          <p:val>
                                            <p:strVal val="#ppt_y"/>
                                          </p:val>
                                        </p:tav>
                                      </p:tavLst>
                                    </p:anim>
                                    <p:animEffect transition="in" filter="wipe(up)">
                                      <p:cBhvr>
                                        <p:cTn id="29" dur="500"/>
                                        <p:tgtEl>
                                          <p:spTgt spid="13"/>
                                        </p:tgtEl>
                                      </p:cBhvr>
                                    </p:animEffect>
                                  </p:childTnLst>
                                </p:cTn>
                              </p:par>
                              <p:par>
                                <p:cTn id="30" presetID="12" presetClass="entr" presetSubtype="4" fill="hold" grpId="0" nodeType="with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p:tgtEl>
                                          <p:spTgt spid="3"/>
                                        </p:tgtEl>
                                        <p:attrNameLst>
                                          <p:attrName>ppt_y</p:attrName>
                                        </p:attrNameLst>
                                      </p:cBhvr>
                                      <p:tavLst>
                                        <p:tav tm="0">
                                          <p:val>
                                            <p:strVal val="#ppt_y+#ppt_h*1.125000"/>
                                          </p:val>
                                        </p:tav>
                                        <p:tav tm="100000">
                                          <p:val>
                                            <p:strVal val="#ppt_y"/>
                                          </p:val>
                                        </p:tav>
                                      </p:tavLst>
                                    </p:anim>
                                    <p:animEffect transition="in" filter="wipe(up)">
                                      <p:cBhvr>
                                        <p:cTn id="33" dur="500"/>
                                        <p:tgtEl>
                                          <p:spTgt spid="3"/>
                                        </p:tgtEl>
                                      </p:cBhvr>
                                    </p:animEffect>
                                  </p:childTnLst>
                                </p:cTn>
                              </p:par>
                            </p:childTnLst>
                          </p:cTn>
                        </p:par>
                        <p:par>
                          <p:cTn id="34" fill="hold">
                            <p:stCondLst>
                              <p:cond delay="2500"/>
                            </p:stCondLst>
                            <p:childTnLst>
                              <p:par>
                                <p:cTn id="35" presetID="12" presetClass="entr" presetSubtype="4"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p:tgtEl>
                                          <p:spTgt spid="15"/>
                                        </p:tgtEl>
                                        <p:attrNameLst>
                                          <p:attrName>ppt_y</p:attrName>
                                        </p:attrNameLst>
                                      </p:cBhvr>
                                      <p:tavLst>
                                        <p:tav tm="0">
                                          <p:val>
                                            <p:strVal val="#ppt_y+#ppt_h*1.125000"/>
                                          </p:val>
                                        </p:tav>
                                        <p:tav tm="100000">
                                          <p:val>
                                            <p:strVal val="#ppt_y"/>
                                          </p:val>
                                        </p:tav>
                                      </p:tavLst>
                                    </p:anim>
                                    <p:animEffect transition="in" filter="wipe(up)">
                                      <p:cBhvr>
                                        <p:cTn id="38" dur="500"/>
                                        <p:tgtEl>
                                          <p:spTgt spid="15"/>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500"/>
                                        <p:tgtEl>
                                          <p:spTgt spid="17"/>
                                        </p:tgtEl>
                                        <p:attrNameLst>
                                          <p:attrName>ppt_y</p:attrName>
                                        </p:attrNameLst>
                                      </p:cBhvr>
                                      <p:tavLst>
                                        <p:tav tm="0">
                                          <p:val>
                                            <p:strVal val="#ppt_y+#ppt_h*1.125000"/>
                                          </p:val>
                                        </p:tav>
                                        <p:tav tm="100000">
                                          <p:val>
                                            <p:strVal val="#ppt_y"/>
                                          </p:val>
                                        </p:tav>
                                      </p:tavLst>
                                    </p:anim>
                                    <p:animEffect transition="in" filter="wipe(up)">
                                      <p:cBhvr>
                                        <p:cTn id="4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1" grpId="0" bldLvl="0" animBg="1"/>
      <p:bldP spid="12" grpId="0" bldLvl="0" animBg="1"/>
      <p:bldP spid="27" grpId="0"/>
      <p:bldP spid="28" grpId="0"/>
      <p:bldP spid="13" grpId="0"/>
      <p:bldP spid="3" grpId="0"/>
      <p:bldP spid="15"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138"/>
          <p:cNvSpPr/>
          <p:nvPr/>
        </p:nvSpPr>
        <p:spPr bwMode="auto">
          <a:xfrm>
            <a:off x="5988685" y="1776730"/>
            <a:ext cx="229235" cy="883920"/>
          </a:xfrm>
          <a:custGeom>
            <a:avLst/>
            <a:gdLst>
              <a:gd name="T0" fmla="*/ 161 w 161"/>
              <a:gd name="T1" fmla="*/ 438 h 619"/>
              <a:gd name="T2" fmla="*/ 161 w 161"/>
              <a:gd name="T3" fmla="*/ 51 h 619"/>
              <a:gd name="T4" fmla="*/ 110 w 161"/>
              <a:gd name="T5" fmla="*/ 0 h 619"/>
              <a:gd name="T6" fmla="*/ 51 w 161"/>
              <a:gd name="T7" fmla="*/ 0 h 619"/>
              <a:gd name="T8" fmla="*/ 0 w 161"/>
              <a:gd name="T9" fmla="*/ 51 h 619"/>
              <a:gd name="T10" fmla="*/ 0 w 161"/>
              <a:gd name="T11" fmla="*/ 619 h 619"/>
              <a:gd name="T12" fmla="*/ 161 w 161"/>
              <a:gd name="T13" fmla="*/ 438 h 619"/>
            </a:gdLst>
            <a:ahLst/>
            <a:cxnLst>
              <a:cxn ang="0">
                <a:pos x="T0" y="T1"/>
              </a:cxn>
              <a:cxn ang="0">
                <a:pos x="T2" y="T3"/>
              </a:cxn>
              <a:cxn ang="0">
                <a:pos x="T4" y="T5"/>
              </a:cxn>
              <a:cxn ang="0">
                <a:pos x="T6" y="T7"/>
              </a:cxn>
              <a:cxn ang="0">
                <a:pos x="T8" y="T9"/>
              </a:cxn>
              <a:cxn ang="0">
                <a:pos x="T10" y="T11"/>
              </a:cxn>
              <a:cxn ang="0">
                <a:pos x="T12" y="T13"/>
              </a:cxn>
            </a:cxnLst>
            <a:rect l="0" t="0" r="r" b="b"/>
            <a:pathLst>
              <a:path w="161" h="619">
                <a:moveTo>
                  <a:pt x="161" y="438"/>
                </a:moveTo>
                <a:cubicBezTo>
                  <a:pt x="161" y="51"/>
                  <a:pt x="161" y="51"/>
                  <a:pt x="161" y="51"/>
                </a:cubicBezTo>
                <a:cubicBezTo>
                  <a:pt x="161" y="23"/>
                  <a:pt x="138" y="0"/>
                  <a:pt x="110" y="0"/>
                </a:cubicBezTo>
                <a:cubicBezTo>
                  <a:pt x="51" y="0"/>
                  <a:pt x="51" y="0"/>
                  <a:pt x="51" y="0"/>
                </a:cubicBezTo>
                <a:cubicBezTo>
                  <a:pt x="23" y="0"/>
                  <a:pt x="0" y="23"/>
                  <a:pt x="0" y="51"/>
                </a:cubicBezTo>
                <a:cubicBezTo>
                  <a:pt x="0" y="619"/>
                  <a:pt x="0" y="619"/>
                  <a:pt x="0" y="619"/>
                </a:cubicBezTo>
                <a:cubicBezTo>
                  <a:pt x="9" y="561"/>
                  <a:pt x="53" y="461"/>
                  <a:pt x="161" y="438"/>
                </a:cubicBezTo>
                <a:close/>
              </a:path>
            </a:pathLst>
          </a:custGeom>
          <a:solidFill>
            <a:schemeClr val="accent1">
              <a:lumMod val="60000"/>
              <a:lumOff val="40000"/>
            </a:schemeClr>
          </a:solidFill>
          <a:ln>
            <a:solidFill>
              <a:schemeClr val="bg1"/>
            </a:solidFill>
          </a:ln>
        </p:spPr>
        <p:txBody>
          <a:bodyPr/>
          <a:lstStyle/>
          <a:p>
            <a:endParaRPr lang="zh-CN" altLang="en-US" sz="1600" dirty="0">
              <a:solidFill>
                <a:schemeClr val="bg1"/>
              </a:solidFill>
            </a:endParaRPr>
          </a:p>
        </p:txBody>
      </p:sp>
      <p:sp>
        <p:nvSpPr>
          <p:cNvPr id="13" name="Freeform 140"/>
          <p:cNvSpPr/>
          <p:nvPr/>
        </p:nvSpPr>
        <p:spPr bwMode="auto">
          <a:xfrm>
            <a:off x="5988685" y="4488180"/>
            <a:ext cx="1500505" cy="1240790"/>
          </a:xfrm>
          <a:custGeom>
            <a:avLst/>
            <a:gdLst>
              <a:gd name="T0" fmla="*/ 1004 w 1051"/>
              <a:gd name="T1" fmla="*/ 0 h 869"/>
              <a:gd name="T2" fmla="*/ 218 w 1051"/>
              <a:gd name="T3" fmla="*/ 0 h 869"/>
              <a:gd name="T4" fmla="*/ 161 w 1051"/>
              <a:gd name="T5" fmla="*/ 5 h 869"/>
              <a:gd name="T6" fmla="*/ 0 w 1051"/>
              <a:gd name="T7" fmla="*/ 186 h 869"/>
              <a:gd name="T8" fmla="*/ 0 w 1051"/>
              <a:gd name="T9" fmla="*/ 201 h 869"/>
              <a:gd name="T10" fmla="*/ 0 w 1051"/>
              <a:gd name="T11" fmla="*/ 818 h 869"/>
              <a:gd name="T12" fmla="*/ 51 w 1051"/>
              <a:gd name="T13" fmla="*/ 869 h 869"/>
              <a:gd name="T14" fmla="*/ 110 w 1051"/>
              <a:gd name="T15" fmla="*/ 869 h 869"/>
              <a:gd name="T16" fmla="*/ 161 w 1051"/>
              <a:gd name="T17" fmla="*/ 818 h 869"/>
              <a:gd name="T18" fmla="*/ 161 w 1051"/>
              <a:gd name="T19" fmla="*/ 101 h 869"/>
              <a:gd name="T20" fmla="*/ 214 w 1051"/>
              <a:gd name="T21" fmla="*/ 92 h 869"/>
              <a:gd name="T22" fmla="*/ 1005 w 1051"/>
              <a:gd name="T23" fmla="*/ 92 h 869"/>
              <a:gd name="T24" fmla="*/ 1051 w 1051"/>
              <a:gd name="T25" fmla="*/ 46 h 869"/>
              <a:gd name="T26" fmla="*/ 1004 w 1051"/>
              <a:gd name="T27" fmla="*/ 0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51" h="869">
                <a:moveTo>
                  <a:pt x="1004" y="0"/>
                </a:moveTo>
                <a:cubicBezTo>
                  <a:pt x="998" y="1"/>
                  <a:pt x="364" y="6"/>
                  <a:pt x="218" y="0"/>
                </a:cubicBezTo>
                <a:cubicBezTo>
                  <a:pt x="197" y="0"/>
                  <a:pt x="178" y="2"/>
                  <a:pt x="161" y="5"/>
                </a:cubicBezTo>
                <a:cubicBezTo>
                  <a:pt x="53" y="28"/>
                  <a:pt x="9" y="127"/>
                  <a:pt x="0" y="186"/>
                </a:cubicBezTo>
                <a:cubicBezTo>
                  <a:pt x="0" y="201"/>
                  <a:pt x="0" y="201"/>
                  <a:pt x="0" y="201"/>
                </a:cubicBezTo>
                <a:cubicBezTo>
                  <a:pt x="0" y="818"/>
                  <a:pt x="0" y="818"/>
                  <a:pt x="0" y="818"/>
                </a:cubicBezTo>
                <a:cubicBezTo>
                  <a:pt x="0" y="846"/>
                  <a:pt x="23" y="869"/>
                  <a:pt x="51" y="869"/>
                </a:cubicBezTo>
                <a:cubicBezTo>
                  <a:pt x="110" y="869"/>
                  <a:pt x="110" y="869"/>
                  <a:pt x="110" y="869"/>
                </a:cubicBezTo>
                <a:cubicBezTo>
                  <a:pt x="138" y="869"/>
                  <a:pt x="161" y="846"/>
                  <a:pt x="161" y="818"/>
                </a:cubicBezTo>
                <a:cubicBezTo>
                  <a:pt x="161" y="101"/>
                  <a:pt x="161" y="101"/>
                  <a:pt x="161" y="101"/>
                </a:cubicBezTo>
                <a:cubicBezTo>
                  <a:pt x="176" y="95"/>
                  <a:pt x="193" y="92"/>
                  <a:pt x="214" y="92"/>
                </a:cubicBezTo>
                <a:cubicBezTo>
                  <a:pt x="363" y="98"/>
                  <a:pt x="979" y="93"/>
                  <a:pt x="1005" y="92"/>
                </a:cubicBezTo>
                <a:cubicBezTo>
                  <a:pt x="1030" y="92"/>
                  <a:pt x="1051" y="71"/>
                  <a:pt x="1051" y="46"/>
                </a:cubicBezTo>
                <a:cubicBezTo>
                  <a:pt x="1050" y="21"/>
                  <a:pt x="1030" y="1"/>
                  <a:pt x="1004" y="0"/>
                </a:cubicBezTo>
                <a:close/>
              </a:path>
            </a:pathLst>
          </a:custGeom>
          <a:solidFill>
            <a:schemeClr val="accent1">
              <a:lumMod val="60000"/>
              <a:lumOff val="40000"/>
            </a:schemeClr>
          </a:solidFill>
          <a:ln>
            <a:solidFill>
              <a:schemeClr val="bg1"/>
            </a:solidFill>
          </a:ln>
        </p:spPr>
        <p:txBody>
          <a:bodyPr/>
          <a:lstStyle/>
          <a:p>
            <a:endParaRPr lang="zh-CN" altLang="en-US" sz="1600" dirty="0">
              <a:solidFill>
                <a:schemeClr val="bg1"/>
              </a:solidFill>
            </a:endParaRPr>
          </a:p>
        </p:txBody>
      </p:sp>
      <p:sp>
        <p:nvSpPr>
          <p:cNvPr id="3" name="Freeform 141"/>
          <p:cNvSpPr/>
          <p:nvPr/>
        </p:nvSpPr>
        <p:spPr bwMode="auto">
          <a:xfrm>
            <a:off x="6072505" y="3813175"/>
            <a:ext cx="1270" cy="20320"/>
          </a:xfrm>
          <a:custGeom>
            <a:avLst/>
            <a:gdLst>
              <a:gd name="T0" fmla="*/ 1 w 1"/>
              <a:gd name="T1" fmla="*/ 2 h 15"/>
              <a:gd name="T2" fmla="*/ 0 w 1"/>
              <a:gd name="T3" fmla="*/ 0 h 15"/>
              <a:gd name="T4" fmla="*/ 0 w 1"/>
              <a:gd name="T5" fmla="*/ 15 h 15"/>
              <a:gd name="T6" fmla="*/ 1 w 1"/>
              <a:gd name="T7" fmla="*/ 2 h 15"/>
            </a:gdLst>
            <a:ahLst/>
            <a:cxnLst>
              <a:cxn ang="0">
                <a:pos x="T0" y="T1"/>
              </a:cxn>
              <a:cxn ang="0">
                <a:pos x="T2" y="T3"/>
              </a:cxn>
              <a:cxn ang="0">
                <a:pos x="T4" y="T5"/>
              </a:cxn>
              <a:cxn ang="0">
                <a:pos x="T6" y="T7"/>
              </a:cxn>
            </a:cxnLst>
            <a:rect l="0" t="0" r="r" b="b"/>
            <a:pathLst>
              <a:path w="1" h="15">
                <a:moveTo>
                  <a:pt x="1" y="2"/>
                </a:moveTo>
                <a:cubicBezTo>
                  <a:pt x="0" y="1"/>
                  <a:pt x="0" y="0"/>
                  <a:pt x="0" y="0"/>
                </a:cubicBezTo>
                <a:cubicBezTo>
                  <a:pt x="0" y="15"/>
                  <a:pt x="0" y="15"/>
                  <a:pt x="0" y="15"/>
                </a:cubicBezTo>
                <a:cubicBezTo>
                  <a:pt x="1" y="11"/>
                  <a:pt x="1" y="6"/>
                  <a:pt x="1" y="2"/>
                </a:cubicBez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5" name="Freeform 142"/>
          <p:cNvSpPr/>
          <p:nvPr/>
        </p:nvSpPr>
        <p:spPr bwMode="auto">
          <a:xfrm>
            <a:off x="4719320" y="3502660"/>
            <a:ext cx="1499235" cy="1250315"/>
          </a:xfrm>
          <a:custGeom>
            <a:avLst/>
            <a:gdLst>
              <a:gd name="T0" fmla="*/ 889 w 1050"/>
              <a:gd name="T1" fmla="*/ 6 h 876"/>
              <a:gd name="T2" fmla="*/ 833 w 1050"/>
              <a:gd name="T3" fmla="*/ 1 h 876"/>
              <a:gd name="T4" fmla="*/ 46 w 1050"/>
              <a:gd name="T5" fmla="*/ 1 h 876"/>
              <a:gd name="T6" fmla="*/ 0 w 1050"/>
              <a:gd name="T7" fmla="*/ 47 h 876"/>
              <a:gd name="T8" fmla="*/ 46 w 1050"/>
              <a:gd name="T9" fmla="*/ 93 h 876"/>
              <a:gd name="T10" fmla="*/ 836 w 1050"/>
              <a:gd name="T11" fmla="*/ 93 h 876"/>
              <a:gd name="T12" fmla="*/ 889 w 1050"/>
              <a:gd name="T13" fmla="*/ 102 h 876"/>
              <a:gd name="T14" fmla="*/ 889 w 1050"/>
              <a:gd name="T15" fmla="*/ 876 h 876"/>
              <a:gd name="T16" fmla="*/ 1050 w 1050"/>
              <a:gd name="T17" fmla="*/ 695 h 876"/>
              <a:gd name="T18" fmla="*/ 1050 w 1050"/>
              <a:gd name="T19" fmla="*/ 202 h 876"/>
              <a:gd name="T20" fmla="*/ 1050 w 1050"/>
              <a:gd name="T21" fmla="*/ 186 h 876"/>
              <a:gd name="T22" fmla="*/ 889 w 1050"/>
              <a:gd name="T23" fmla="*/ 6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50" h="876">
                <a:moveTo>
                  <a:pt x="889" y="6"/>
                </a:moveTo>
                <a:cubicBezTo>
                  <a:pt x="872" y="2"/>
                  <a:pt x="853" y="0"/>
                  <a:pt x="833" y="1"/>
                </a:cubicBezTo>
                <a:cubicBezTo>
                  <a:pt x="687" y="6"/>
                  <a:pt x="53" y="1"/>
                  <a:pt x="46" y="1"/>
                </a:cubicBezTo>
                <a:cubicBezTo>
                  <a:pt x="21" y="1"/>
                  <a:pt x="0" y="21"/>
                  <a:pt x="0" y="47"/>
                </a:cubicBezTo>
                <a:cubicBezTo>
                  <a:pt x="0" y="72"/>
                  <a:pt x="20" y="93"/>
                  <a:pt x="46" y="93"/>
                </a:cubicBezTo>
                <a:cubicBezTo>
                  <a:pt x="72" y="93"/>
                  <a:pt x="688" y="98"/>
                  <a:pt x="836" y="93"/>
                </a:cubicBezTo>
                <a:cubicBezTo>
                  <a:pt x="857" y="92"/>
                  <a:pt x="875" y="96"/>
                  <a:pt x="889" y="102"/>
                </a:cubicBezTo>
                <a:cubicBezTo>
                  <a:pt x="889" y="876"/>
                  <a:pt x="889" y="876"/>
                  <a:pt x="889" y="876"/>
                </a:cubicBezTo>
                <a:cubicBezTo>
                  <a:pt x="898" y="817"/>
                  <a:pt x="942" y="718"/>
                  <a:pt x="1050" y="695"/>
                </a:cubicBezTo>
                <a:cubicBezTo>
                  <a:pt x="1050" y="202"/>
                  <a:pt x="1050" y="202"/>
                  <a:pt x="1050" y="202"/>
                </a:cubicBezTo>
                <a:cubicBezTo>
                  <a:pt x="1050" y="186"/>
                  <a:pt x="1050" y="186"/>
                  <a:pt x="1050" y="186"/>
                </a:cubicBezTo>
                <a:cubicBezTo>
                  <a:pt x="1041" y="128"/>
                  <a:pt x="997" y="29"/>
                  <a:pt x="889" y="6"/>
                </a:cubicBezTo>
                <a:close/>
              </a:path>
            </a:pathLst>
          </a:custGeom>
          <a:solidFill>
            <a:schemeClr val="accent1">
              <a:lumMod val="60000"/>
              <a:lumOff val="40000"/>
            </a:schemeClr>
          </a:solidFill>
          <a:ln>
            <a:solidFill>
              <a:schemeClr val="bg1"/>
            </a:solidFill>
          </a:ln>
        </p:spPr>
        <p:txBody>
          <a:bodyPr/>
          <a:lstStyle/>
          <a:p>
            <a:endParaRPr lang="zh-CN" altLang="en-US" sz="1600" dirty="0">
              <a:solidFill>
                <a:schemeClr val="bg1"/>
              </a:solidFill>
            </a:endParaRPr>
          </a:p>
        </p:txBody>
      </p:sp>
      <p:sp>
        <p:nvSpPr>
          <p:cNvPr id="16" name="Freeform 143"/>
          <p:cNvSpPr/>
          <p:nvPr/>
        </p:nvSpPr>
        <p:spPr bwMode="auto">
          <a:xfrm>
            <a:off x="5988685" y="2393950"/>
            <a:ext cx="1500505" cy="1374140"/>
          </a:xfrm>
          <a:custGeom>
            <a:avLst/>
            <a:gdLst>
              <a:gd name="T0" fmla="*/ 1004 w 1051"/>
              <a:gd name="T1" fmla="*/ 1 h 963"/>
              <a:gd name="T2" fmla="*/ 218 w 1051"/>
              <a:gd name="T3" fmla="*/ 1 h 963"/>
              <a:gd name="T4" fmla="*/ 161 w 1051"/>
              <a:gd name="T5" fmla="*/ 6 h 963"/>
              <a:gd name="T6" fmla="*/ 0 w 1051"/>
              <a:gd name="T7" fmla="*/ 187 h 963"/>
              <a:gd name="T8" fmla="*/ 0 w 1051"/>
              <a:gd name="T9" fmla="*/ 201 h 963"/>
              <a:gd name="T10" fmla="*/ 0 w 1051"/>
              <a:gd name="T11" fmla="*/ 783 h 963"/>
              <a:gd name="T12" fmla="*/ 161 w 1051"/>
              <a:gd name="T13" fmla="*/ 963 h 963"/>
              <a:gd name="T14" fmla="*/ 161 w 1051"/>
              <a:gd name="T15" fmla="*/ 102 h 963"/>
              <a:gd name="T16" fmla="*/ 214 w 1051"/>
              <a:gd name="T17" fmla="*/ 93 h 963"/>
              <a:gd name="T18" fmla="*/ 1005 w 1051"/>
              <a:gd name="T19" fmla="*/ 93 h 963"/>
              <a:gd name="T20" fmla="*/ 1051 w 1051"/>
              <a:gd name="T21" fmla="*/ 46 h 963"/>
              <a:gd name="T22" fmla="*/ 1004 w 1051"/>
              <a:gd name="T23" fmla="*/ 1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51" h="963">
                <a:moveTo>
                  <a:pt x="1004" y="1"/>
                </a:moveTo>
                <a:cubicBezTo>
                  <a:pt x="998" y="1"/>
                  <a:pt x="364" y="6"/>
                  <a:pt x="218" y="1"/>
                </a:cubicBezTo>
                <a:cubicBezTo>
                  <a:pt x="197" y="0"/>
                  <a:pt x="178" y="2"/>
                  <a:pt x="161" y="6"/>
                </a:cubicBezTo>
                <a:cubicBezTo>
                  <a:pt x="53" y="29"/>
                  <a:pt x="9" y="129"/>
                  <a:pt x="0" y="187"/>
                </a:cubicBezTo>
                <a:cubicBezTo>
                  <a:pt x="0" y="201"/>
                  <a:pt x="0" y="201"/>
                  <a:pt x="0" y="201"/>
                </a:cubicBezTo>
                <a:cubicBezTo>
                  <a:pt x="0" y="783"/>
                  <a:pt x="0" y="783"/>
                  <a:pt x="0" y="783"/>
                </a:cubicBezTo>
                <a:cubicBezTo>
                  <a:pt x="108" y="806"/>
                  <a:pt x="152" y="905"/>
                  <a:pt x="161" y="963"/>
                </a:cubicBezTo>
                <a:cubicBezTo>
                  <a:pt x="161" y="102"/>
                  <a:pt x="161" y="102"/>
                  <a:pt x="161" y="102"/>
                </a:cubicBezTo>
                <a:cubicBezTo>
                  <a:pt x="176" y="96"/>
                  <a:pt x="193" y="92"/>
                  <a:pt x="214" y="93"/>
                </a:cubicBezTo>
                <a:cubicBezTo>
                  <a:pt x="363" y="98"/>
                  <a:pt x="979" y="93"/>
                  <a:pt x="1005" y="93"/>
                </a:cubicBezTo>
                <a:cubicBezTo>
                  <a:pt x="1031" y="93"/>
                  <a:pt x="1051" y="72"/>
                  <a:pt x="1051" y="46"/>
                </a:cubicBezTo>
                <a:cubicBezTo>
                  <a:pt x="1051" y="21"/>
                  <a:pt x="1030" y="1"/>
                  <a:pt x="1004" y="1"/>
                </a:cubicBezTo>
                <a:close/>
              </a:path>
            </a:pathLst>
          </a:custGeom>
          <a:solidFill>
            <a:schemeClr val="accent1">
              <a:lumMod val="60000"/>
              <a:lumOff val="40000"/>
            </a:schemeClr>
          </a:solidFill>
          <a:ln>
            <a:solidFill>
              <a:schemeClr val="bg1"/>
            </a:solidFill>
          </a:ln>
        </p:spPr>
        <p:txBody>
          <a:bodyPr/>
          <a:lstStyle/>
          <a:p>
            <a:endParaRPr lang="zh-CN" altLang="en-US" sz="1600" dirty="0">
              <a:solidFill>
                <a:schemeClr val="bg1"/>
              </a:solidFill>
            </a:endParaRPr>
          </a:p>
        </p:txBody>
      </p:sp>
      <p:sp>
        <p:nvSpPr>
          <p:cNvPr id="18" name="矩形 1"/>
          <p:cNvSpPr>
            <a:spLocks noChangeArrowheads="1"/>
          </p:cNvSpPr>
          <p:nvPr/>
        </p:nvSpPr>
        <p:spPr bwMode="auto">
          <a:xfrm>
            <a:off x="7741920" y="2393950"/>
            <a:ext cx="2750820" cy="783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lnSpc>
                <a:spcPct val="150000"/>
              </a:lnSpc>
            </a:pPr>
            <a:r>
              <a:rPr lang="zh-CN" altLang="en-US" sz="1000">
                <a:solidFill>
                  <a:srgbClr val="0A1428"/>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00" dirty="0">
              <a:solidFill>
                <a:srgbClr val="0A1428"/>
              </a:solidFill>
              <a:latin typeface="微软雅黑" panose="020B0503020204020204" pitchFamily="34" charset="-122"/>
              <a:ea typeface="微软雅黑" panose="020B0503020204020204" pitchFamily="34" charset="-122"/>
              <a:sym typeface="+mn-ea"/>
            </a:endParaRPr>
          </a:p>
        </p:txBody>
      </p:sp>
      <p:sp>
        <p:nvSpPr>
          <p:cNvPr id="23" name="椭圆 22"/>
          <p:cNvSpPr/>
          <p:nvPr/>
        </p:nvSpPr>
        <p:spPr>
          <a:xfrm>
            <a:off x="7160260" y="4274185"/>
            <a:ext cx="535940" cy="535940"/>
          </a:xfrm>
          <a:prstGeom prst="ellipse">
            <a:avLst/>
          </a:prstGeom>
          <a:solidFill>
            <a:schemeClr val="accent1">
              <a:lumMod val="60000"/>
              <a:lumOff val="40000"/>
            </a:schemeClr>
          </a:solidFill>
          <a:ln>
            <a:noFill/>
          </a:ln>
        </p:spPr>
        <p:txBody>
          <a:bodyPr/>
          <a:lstStyle/>
          <a:p>
            <a:pPr algn="ctr"/>
            <a:r>
              <a:rPr lang="en-US" altLang="zh-CN" b="1" dirty="0">
                <a:solidFill>
                  <a:schemeClr val="bg1"/>
                </a:solidFill>
                <a:latin typeface="微软雅黑" panose="020B0503020204020204" pitchFamily="34" charset="-122"/>
                <a:ea typeface="微软雅黑" panose="020B0503020204020204" pitchFamily="34" charset="-122"/>
                <a:sym typeface="+mn-ea"/>
              </a:rPr>
              <a:t>C</a:t>
            </a:r>
            <a:endParaRPr lang="en-US" altLang="zh-CN" sz="1600" b="1" dirty="0">
              <a:solidFill>
                <a:schemeClr val="bg1"/>
              </a:solidFill>
              <a:latin typeface="微软雅黑" panose="020B0503020204020204" pitchFamily="34" charset="-122"/>
              <a:ea typeface="微软雅黑" panose="020B0503020204020204" pitchFamily="34" charset="-122"/>
              <a:sym typeface="+mn-ea"/>
            </a:endParaRPr>
          </a:p>
        </p:txBody>
      </p:sp>
      <p:sp>
        <p:nvSpPr>
          <p:cNvPr id="24" name="椭圆 23"/>
          <p:cNvSpPr/>
          <p:nvPr/>
        </p:nvSpPr>
        <p:spPr>
          <a:xfrm>
            <a:off x="7160260" y="2204085"/>
            <a:ext cx="535940" cy="535940"/>
          </a:xfrm>
          <a:prstGeom prst="ellipse">
            <a:avLst/>
          </a:prstGeom>
          <a:solidFill>
            <a:schemeClr val="accent1">
              <a:lumMod val="60000"/>
              <a:lumOff val="40000"/>
            </a:schemeClr>
          </a:solidFill>
          <a:ln>
            <a:noFill/>
          </a:ln>
        </p:spPr>
        <p:txBody>
          <a:bodyPr/>
          <a:lstStyle/>
          <a:p>
            <a:pPr algn="ctr"/>
            <a:r>
              <a:rPr lang="en-US" altLang="zh-CN" b="1" dirty="0">
                <a:solidFill>
                  <a:schemeClr val="bg1"/>
                </a:solidFill>
                <a:latin typeface="微软雅黑" panose="020B0503020204020204" pitchFamily="34" charset="-122"/>
                <a:ea typeface="微软雅黑" panose="020B0503020204020204" pitchFamily="34" charset="-122"/>
              </a:rPr>
              <a:t>A</a:t>
            </a:r>
          </a:p>
        </p:txBody>
      </p:sp>
      <p:sp>
        <p:nvSpPr>
          <p:cNvPr id="25" name="椭圆 24"/>
          <p:cNvSpPr/>
          <p:nvPr/>
        </p:nvSpPr>
        <p:spPr>
          <a:xfrm>
            <a:off x="4450715" y="3297555"/>
            <a:ext cx="535940" cy="535940"/>
          </a:xfrm>
          <a:prstGeom prst="ellipse">
            <a:avLst/>
          </a:prstGeom>
          <a:solidFill>
            <a:schemeClr val="accent1">
              <a:lumMod val="60000"/>
              <a:lumOff val="40000"/>
            </a:schemeClr>
          </a:solidFill>
          <a:ln>
            <a:noFill/>
          </a:ln>
        </p:spPr>
        <p:txBody>
          <a:bodyPr/>
          <a:lstStyle/>
          <a:p>
            <a:pPr algn="ctr"/>
            <a:r>
              <a:rPr lang="en-US" altLang="zh-CN" b="1" dirty="0">
                <a:solidFill>
                  <a:schemeClr val="bg1"/>
                </a:solidFill>
                <a:latin typeface="微软雅黑" panose="020B0503020204020204" pitchFamily="34" charset="-122"/>
                <a:ea typeface="微软雅黑" panose="020B0503020204020204" pitchFamily="34" charset="-122"/>
                <a:sym typeface="+mn-ea"/>
              </a:rPr>
              <a:t>B</a:t>
            </a:r>
            <a:endParaRPr lang="en-US" altLang="zh-CN" sz="1600" b="1" dirty="0">
              <a:solidFill>
                <a:schemeClr val="bg1"/>
              </a:solidFill>
              <a:latin typeface="微软雅黑" panose="020B0503020204020204" pitchFamily="34" charset="-122"/>
              <a:ea typeface="微软雅黑" panose="020B0503020204020204" pitchFamily="34" charset="-122"/>
              <a:sym typeface="+mn-ea"/>
            </a:endParaRPr>
          </a:p>
        </p:txBody>
      </p:sp>
      <p:sp>
        <p:nvSpPr>
          <p:cNvPr id="34" name="TextBox 19"/>
          <p:cNvSpPr txBox="1">
            <a:spLocks noChangeArrowheads="1"/>
          </p:cNvSpPr>
          <p:nvPr/>
        </p:nvSpPr>
        <p:spPr bwMode="auto">
          <a:xfrm>
            <a:off x="7742152" y="2055385"/>
            <a:ext cx="2038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ct val="20000"/>
              </a:spcBef>
              <a:buFont typeface="Arial" panose="020B0604020202020204" pitchFamily="34" charset="0"/>
            </a:pPr>
            <a:r>
              <a:rPr lang="zh-CN" altLang="en-US" sz="1400" b="1" dirty="0">
                <a:solidFill>
                  <a:srgbClr val="0A1428"/>
                </a:solidFill>
                <a:latin typeface="微软雅黑" panose="020B0503020204020204" pitchFamily="34" charset="-122"/>
                <a:ea typeface="微软雅黑" panose="020B0503020204020204" pitchFamily="34" charset="-122"/>
                <a:sym typeface="+mn-ea"/>
              </a:rPr>
              <a:t>单击此处输入标题</a:t>
            </a:r>
            <a:endParaRPr lang="zh-CN" altLang="en-US" sz="1400" b="1" dirty="0">
              <a:solidFill>
                <a:srgbClr val="0A1428"/>
              </a:solidFill>
              <a:latin typeface="微软雅黑" panose="020B0503020204020204" pitchFamily="34" charset="-122"/>
              <a:ea typeface="微软雅黑" panose="020B0503020204020204" pitchFamily="34" charset="-122"/>
              <a:cs typeface="宋体" panose="02010600030101010101" pitchFamily="2" charset="-122"/>
              <a:sym typeface="+mn-ea"/>
            </a:endParaRPr>
          </a:p>
        </p:txBody>
      </p:sp>
      <p:sp>
        <p:nvSpPr>
          <p:cNvPr id="30" name="矩形 1"/>
          <p:cNvSpPr>
            <a:spLocks noChangeArrowheads="1"/>
          </p:cNvSpPr>
          <p:nvPr/>
        </p:nvSpPr>
        <p:spPr bwMode="auto">
          <a:xfrm>
            <a:off x="7741920" y="4612640"/>
            <a:ext cx="2750820" cy="783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lnSpc>
                <a:spcPct val="150000"/>
              </a:lnSpc>
            </a:pPr>
            <a:r>
              <a:rPr lang="zh-CN" altLang="en-US" sz="1000">
                <a:solidFill>
                  <a:srgbClr val="0A1428"/>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00" dirty="0">
              <a:solidFill>
                <a:srgbClr val="0A1428"/>
              </a:solidFill>
              <a:latin typeface="微软雅黑" panose="020B0503020204020204" pitchFamily="34" charset="-122"/>
              <a:ea typeface="微软雅黑" panose="020B0503020204020204" pitchFamily="34" charset="-122"/>
              <a:sym typeface="+mn-ea"/>
            </a:endParaRPr>
          </a:p>
        </p:txBody>
      </p:sp>
      <p:sp>
        <p:nvSpPr>
          <p:cNvPr id="31" name="TextBox 19"/>
          <p:cNvSpPr txBox="1">
            <a:spLocks noChangeArrowheads="1"/>
          </p:cNvSpPr>
          <p:nvPr/>
        </p:nvSpPr>
        <p:spPr bwMode="auto">
          <a:xfrm>
            <a:off x="7742152" y="4274075"/>
            <a:ext cx="2038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ct val="20000"/>
              </a:spcBef>
              <a:buFont typeface="Arial" panose="020B0604020202020204" pitchFamily="34" charset="0"/>
            </a:pPr>
            <a:r>
              <a:rPr lang="zh-CN" altLang="en-US" sz="1400" b="1" dirty="0">
                <a:solidFill>
                  <a:srgbClr val="0A1428"/>
                </a:solidFill>
                <a:latin typeface="微软雅黑" panose="020B0503020204020204" pitchFamily="34" charset="-122"/>
                <a:ea typeface="微软雅黑" panose="020B0503020204020204" pitchFamily="34" charset="-122"/>
                <a:sym typeface="+mn-ea"/>
              </a:rPr>
              <a:t>单击此处输入标题</a:t>
            </a:r>
            <a:endParaRPr lang="zh-CN" altLang="en-US" sz="1400" b="1" dirty="0">
              <a:solidFill>
                <a:srgbClr val="0A1428"/>
              </a:solidFill>
              <a:latin typeface="微软雅黑" panose="020B0503020204020204" pitchFamily="34" charset="-122"/>
              <a:ea typeface="微软雅黑" panose="020B0503020204020204" pitchFamily="34" charset="-122"/>
              <a:cs typeface="宋体" panose="02010600030101010101" pitchFamily="2" charset="-122"/>
              <a:sym typeface="+mn-ea"/>
            </a:endParaRPr>
          </a:p>
        </p:txBody>
      </p:sp>
      <p:sp>
        <p:nvSpPr>
          <p:cNvPr id="32" name="矩形 1"/>
          <p:cNvSpPr>
            <a:spLocks noChangeArrowheads="1"/>
          </p:cNvSpPr>
          <p:nvPr/>
        </p:nvSpPr>
        <p:spPr bwMode="auto">
          <a:xfrm>
            <a:off x="1654810" y="3636010"/>
            <a:ext cx="2750820" cy="783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000">
                <a:solidFill>
                  <a:srgbClr val="0A1428"/>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00" dirty="0">
              <a:solidFill>
                <a:srgbClr val="0A1428"/>
              </a:solidFill>
              <a:latin typeface="微软雅黑" panose="020B0503020204020204" pitchFamily="34" charset="-122"/>
              <a:ea typeface="微软雅黑" panose="020B0503020204020204" pitchFamily="34" charset="-122"/>
              <a:sym typeface="+mn-ea"/>
            </a:endParaRPr>
          </a:p>
        </p:txBody>
      </p:sp>
      <p:sp>
        <p:nvSpPr>
          <p:cNvPr id="33" name="TextBox 19"/>
          <p:cNvSpPr txBox="1">
            <a:spLocks noChangeArrowheads="1"/>
          </p:cNvSpPr>
          <p:nvPr/>
        </p:nvSpPr>
        <p:spPr bwMode="auto">
          <a:xfrm>
            <a:off x="2367512" y="3297445"/>
            <a:ext cx="2038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ct val="20000"/>
              </a:spcBef>
              <a:buFont typeface="Arial" panose="020B0604020202020204" pitchFamily="34" charset="0"/>
            </a:pPr>
            <a:r>
              <a:rPr lang="zh-CN" altLang="en-US" sz="1400" b="1" dirty="0">
                <a:solidFill>
                  <a:srgbClr val="0A1428"/>
                </a:solidFill>
                <a:latin typeface="微软雅黑" panose="020B0503020204020204" pitchFamily="34" charset="-122"/>
                <a:ea typeface="微软雅黑" panose="020B0503020204020204" pitchFamily="34" charset="-122"/>
                <a:sym typeface="+mn-ea"/>
              </a:rPr>
              <a:t>单击此处输入标题</a:t>
            </a:r>
            <a:endParaRPr lang="zh-CN" altLang="en-US" sz="1400" b="1" dirty="0">
              <a:solidFill>
                <a:srgbClr val="0A1428"/>
              </a:solidFill>
              <a:latin typeface="微软雅黑" panose="020B0503020204020204" pitchFamily="34" charset="-122"/>
              <a:ea typeface="微软雅黑" panose="020B0503020204020204" pitchFamily="34" charset="-122"/>
              <a:cs typeface="宋体" panose="02010600030101010101" pitchFamily="2" charset="-122"/>
              <a:sym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3000">
        <p:split orient="vert"/>
      </p:transition>
    </mc:Choice>
    <mc:Fallback xmlns="">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1"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p:cTn id="11" dur="500" fill="hold"/>
                                        <p:tgtEl>
                                          <p:spTgt spid="23"/>
                                        </p:tgtEl>
                                        <p:attrNameLst>
                                          <p:attrName>ppt_w</p:attrName>
                                        </p:attrNameLst>
                                      </p:cBhvr>
                                      <p:tavLst>
                                        <p:tav tm="0">
                                          <p:val>
                                            <p:fltVal val="0"/>
                                          </p:val>
                                        </p:tav>
                                        <p:tav tm="100000">
                                          <p:val>
                                            <p:strVal val="#ppt_w"/>
                                          </p:val>
                                        </p:tav>
                                      </p:tavLst>
                                    </p:anim>
                                    <p:anim calcmode="lin" valueType="num">
                                      <p:cBhvr>
                                        <p:cTn id="12" dur="500" fill="hold"/>
                                        <p:tgtEl>
                                          <p:spTgt spid="23"/>
                                        </p:tgtEl>
                                        <p:attrNameLst>
                                          <p:attrName>ppt_h</p:attrName>
                                        </p:attrNameLst>
                                      </p:cBhvr>
                                      <p:tavLst>
                                        <p:tav tm="0">
                                          <p:val>
                                            <p:fltVal val="0"/>
                                          </p:val>
                                        </p:tav>
                                        <p:tav tm="100000">
                                          <p:val>
                                            <p:strVal val="#ppt_h"/>
                                          </p:val>
                                        </p:tav>
                                      </p:tavLst>
                                    </p:anim>
                                    <p:animEffect transition="in" filter="fade">
                                      <p:cBhvr>
                                        <p:cTn id="13" dur="500"/>
                                        <p:tgtEl>
                                          <p:spTgt spid="23"/>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500"/>
                                        <p:tgtEl>
                                          <p:spTgt spid="31"/>
                                        </p:tgtEl>
                                      </p:cBhvr>
                                    </p:animEffect>
                                    <p:anim calcmode="lin" valueType="num">
                                      <p:cBhvr>
                                        <p:cTn id="18" dur="500" fill="hold"/>
                                        <p:tgtEl>
                                          <p:spTgt spid="31"/>
                                        </p:tgtEl>
                                        <p:attrNameLst>
                                          <p:attrName>ppt_x</p:attrName>
                                        </p:attrNameLst>
                                      </p:cBhvr>
                                      <p:tavLst>
                                        <p:tav tm="0">
                                          <p:val>
                                            <p:strVal val="#ppt_x"/>
                                          </p:val>
                                        </p:tav>
                                        <p:tav tm="100000">
                                          <p:val>
                                            <p:strVal val="#ppt_x"/>
                                          </p:val>
                                        </p:tav>
                                      </p:tavLst>
                                    </p:anim>
                                    <p:anim calcmode="lin" valueType="num">
                                      <p:cBhvr>
                                        <p:cTn id="19" dur="500" fill="hold"/>
                                        <p:tgtEl>
                                          <p:spTgt spid="3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anim calcmode="lin" valueType="num">
                                      <p:cBhvr>
                                        <p:cTn id="23" dur="500" fill="hold"/>
                                        <p:tgtEl>
                                          <p:spTgt spid="30"/>
                                        </p:tgtEl>
                                        <p:attrNameLst>
                                          <p:attrName>ppt_x</p:attrName>
                                        </p:attrNameLst>
                                      </p:cBhvr>
                                      <p:tavLst>
                                        <p:tav tm="0">
                                          <p:val>
                                            <p:strVal val="#ppt_x"/>
                                          </p:val>
                                        </p:tav>
                                        <p:tav tm="100000">
                                          <p:val>
                                            <p:strVal val="#ppt_x"/>
                                          </p:val>
                                        </p:tav>
                                      </p:tavLst>
                                    </p:anim>
                                    <p:anim calcmode="lin" valueType="num">
                                      <p:cBhvr>
                                        <p:cTn id="24" dur="500" fill="hold"/>
                                        <p:tgtEl>
                                          <p:spTgt spid="30"/>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22" presetClass="entr" presetSubtype="4"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down)">
                                      <p:cBhvr>
                                        <p:cTn id="28" dur="500"/>
                                        <p:tgtEl>
                                          <p:spTgt spid="15"/>
                                        </p:tgtEl>
                                      </p:cBhvr>
                                    </p:animEffect>
                                  </p:childTnLst>
                                </p:cTn>
                              </p:par>
                            </p:childTnLst>
                          </p:cTn>
                        </p:par>
                        <p:par>
                          <p:cTn id="29" fill="hold">
                            <p:stCondLst>
                              <p:cond delay="2000"/>
                            </p:stCondLst>
                            <p:childTnLst>
                              <p:par>
                                <p:cTn id="30" presetID="53" presetClass="entr" presetSubtype="16"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fltVal val="0"/>
                                          </p:val>
                                        </p:tav>
                                        <p:tav tm="100000">
                                          <p:val>
                                            <p:strVal val="#ppt_w"/>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animEffect transition="in" filter="fade">
                                      <p:cBhvr>
                                        <p:cTn id="34" dur="500"/>
                                        <p:tgtEl>
                                          <p:spTgt spid="25"/>
                                        </p:tgtEl>
                                      </p:cBhvr>
                                    </p:animEffect>
                                  </p:childTnLst>
                                </p:cTn>
                              </p:par>
                            </p:childTnLst>
                          </p:cTn>
                        </p:par>
                        <p:par>
                          <p:cTn id="35" fill="hold">
                            <p:stCondLst>
                              <p:cond delay="2500"/>
                            </p:stCondLst>
                            <p:childTnLst>
                              <p:par>
                                <p:cTn id="36" presetID="42" presetClass="entr" presetSubtype="0" fill="hold" grpId="0" nodeType="after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fade">
                                      <p:cBhvr>
                                        <p:cTn id="38" dur="500"/>
                                        <p:tgtEl>
                                          <p:spTgt spid="33"/>
                                        </p:tgtEl>
                                      </p:cBhvr>
                                    </p:animEffect>
                                    <p:anim calcmode="lin" valueType="num">
                                      <p:cBhvr>
                                        <p:cTn id="39" dur="500" fill="hold"/>
                                        <p:tgtEl>
                                          <p:spTgt spid="33"/>
                                        </p:tgtEl>
                                        <p:attrNameLst>
                                          <p:attrName>ppt_x</p:attrName>
                                        </p:attrNameLst>
                                      </p:cBhvr>
                                      <p:tavLst>
                                        <p:tav tm="0">
                                          <p:val>
                                            <p:strVal val="#ppt_x"/>
                                          </p:val>
                                        </p:tav>
                                        <p:tav tm="100000">
                                          <p:val>
                                            <p:strVal val="#ppt_x"/>
                                          </p:val>
                                        </p:tav>
                                      </p:tavLst>
                                    </p:anim>
                                    <p:anim calcmode="lin" valueType="num">
                                      <p:cBhvr>
                                        <p:cTn id="40" dur="500" fill="hold"/>
                                        <p:tgtEl>
                                          <p:spTgt spid="33"/>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500"/>
                                        <p:tgtEl>
                                          <p:spTgt spid="32"/>
                                        </p:tgtEl>
                                      </p:cBhvr>
                                    </p:animEffect>
                                    <p:anim calcmode="lin" valueType="num">
                                      <p:cBhvr>
                                        <p:cTn id="44" dur="500" fill="hold"/>
                                        <p:tgtEl>
                                          <p:spTgt spid="32"/>
                                        </p:tgtEl>
                                        <p:attrNameLst>
                                          <p:attrName>ppt_x</p:attrName>
                                        </p:attrNameLst>
                                      </p:cBhvr>
                                      <p:tavLst>
                                        <p:tav tm="0">
                                          <p:val>
                                            <p:strVal val="#ppt_x"/>
                                          </p:val>
                                        </p:tav>
                                        <p:tav tm="100000">
                                          <p:val>
                                            <p:strVal val="#ppt_x"/>
                                          </p:val>
                                        </p:tav>
                                      </p:tavLst>
                                    </p:anim>
                                    <p:anim calcmode="lin" valueType="num">
                                      <p:cBhvr>
                                        <p:cTn id="45" dur="500" fill="hold"/>
                                        <p:tgtEl>
                                          <p:spTgt spid="32"/>
                                        </p:tgtEl>
                                        <p:attrNameLst>
                                          <p:attrName>ppt_y</p:attrName>
                                        </p:attrNameLst>
                                      </p:cBhvr>
                                      <p:tavLst>
                                        <p:tav tm="0">
                                          <p:val>
                                            <p:strVal val="#ppt_y+.1"/>
                                          </p:val>
                                        </p:tav>
                                        <p:tav tm="100000">
                                          <p:val>
                                            <p:strVal val="#ppt_y"/>
                                          </p:val>
                                        </p:tav>
                                      </p:tavLst>
                                    </p:anim>
                                  </p:childTnLst>
                                </p:cTn>
                              </p:par>
                            </p:childTnLst>
                          </p:cTn>
                        </p:par>
                        <p:par>
                          <p:cTn id="46" fill="hold">
                            <p:stCondLst>
                              <p:cond delay="3000"/>
                            </p:stCondLst>
                            <p:childTnLst>
                              <p:par>
                                <p:cTn id="47" presetID="22" presetClass="entr" presetSubtype="4"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down)">
                                      <p:cBhvr>
                                        <p:cTn id="49" dur="500"/>
                                        <p:tgtEl>
                                          <p:spTgt spid="16"/>
                                        </p:tgtEl>
                                      </p:cBhvr>
                                    </p:animEffect>
                                  </p:childTnLst>
                                </p:cTn>
                              </p:par>
                            </p:childTnLst>
                          </p:cTn>
                        </p:par>
                        <p:par>
                          <p:cTn id="50" fill="hold">
                            <p:stCondLst>
                              <p:cond delay="3500"/>
                            </p:stCondLst>
                            <p:childTnLst>
                              <p:par>
                                <p:cTn id="51" presetID="53" presetClass="entr" presetSubtype="16" fill="hold" grpId="0" nodeType="afterEffect">
                                  <p:stCondLst>
                                    <p:cond delay="0"/>
                                  </p:stCondLst>
                                  <p:childTnLst>
                                    <p:set>
                                      <p:cBhvr>
                                        <p:cTn id="52" dur="1" fill="hold">
                                          <p:stCondLst>
                                            <p:cond delay="0"/>
                                          </p:stCondLst>
                                        </p:cTn>
                                        <p:tgtEl>
                                          <p:spTgt spid="24"/>
                                        </p:tgtEl>
                                        <p:attrNameLst>
                                          <p:attrName>style.visibility</p:attrName>
                                        </p:attrNameLst>
                                      </p:cBhvr>
                                      <p:to>
                                        <p:strVal val="visible"/>
                                      </p:to>
                                    </p:set>
                                    <p:anim calcmode="lin" valueType="num">
                                      <p:cBhvr>
                                        <p:cTn id="53" dur="500" fill="hold"/>
                                        <p:tgtEl>
                                          <p:spTgt spid="24"/>
                                        </p:tgtEl>
                                        <p:attrNameLst>
                                          <p:attrName>ppt_w</p:attrName>
                                        </p:attrNameLst>
                                      </p:cBhvr>
                                      <p:tavLst>
                                        <p:tav tm="0">
                                          <p:val>
                                            <p:fltVal val="0"/>
                                          </p:val>
                                        </p:tav>
                                        <p:tav tm="100000">
                                          <p:val>
                                            <p:strVal val="#ppt_w"/>
                                          </p:val>
                                        </p:tav>
                                      </p:tavLst>
                                    </p:anim>
                                    <p:anim calcmode="lin" valueType="num">
                                      <p:cBhvr>
                                        <p:cTn id="54" dur="500" fill="hold"/>
                                        <p:tgtEl>
                                          <p:spTgt spid="24"/>
                                        </p:tgtEl>
                                        <p:attrNameLst>
                                          <p:attrName>ppt_h</p:attrName>
                                        </p:attrNameLst>
                                      </p:cBhvr>
                                      <p:tavLst>
                                        <p:tav tm="0">
                                          <p:val>
                                            <p:fltVal val="0"/>
                                          </p:val>
                                        </p:tav>
                                        <p:tav tm="100000">
                                          <p:val>
                                            <p:strVal val="#ppt_h"/>
                                          </p:val>
                                        </p:tav>
                                      </p:tavLst>
                                    </p:anim>
                                    <p:animEffect transition="in" filter="fade">
                                      <p:cBhvr>
                                        <p:cTn id="55" dur="500"/>
                                        <p:tgtEl>
                                          <p:spTgt spid="24"/>
                                        </p:tgtEl>
                                      </p:cBhvr>
                                    </p:animEffect>
                                  </p:childTnLst>
                                </p:cTn>
                              </p:par>
                            </p:childTnLst>
                          </p:cTn>
                        </p:par>
                        <p:par>
                          <p:cTn id="56" fill="hold">
                            <p:stCondLst>
                              <p:cond delay="4000"/>
                            </p:stCondLst>
                            <p:childTnLst>
                              <p:par>
                                <p:cTn id="57" presetID="42" presetClass="entr" presetSubtype="0" fill="hold" grpId="0" nodeType="after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fade">
                                      <p:cBhvr>
                                        <p:cTn id="59" dur="500"/>
                                        <p:tgtEl>
                                          <p:spTgt spid="34"/>
                                        </p:tgtEl>
                                      </p:cBhvr>
                                    </p:animEffect>
                                    <p:anim calcmode="lin" valueType="num">
                                      <p:cBhvr>
                                        <p:cTn id="60" dur="500" fill="hold"/>
                                        <p:tgtEl>
                                          <p:spTgt spid="34"/>
                                        </p:tgtEl>
                                        <p:attrNameLst>
                                          <p:attrName>ppt_x</p:attrName>
                                        </p:attrNameLst>
                                      </p:cBhvr>
                                      <p:tavLst>
                                        <p:tav tm="0">
                                          <p:val>
                                            <p:strVal val="#ppt_x"/>
                                          </p:val>
                                        </p:tav>
                                        <p:tav tm="100000">
                                          <p:val>
                                            <p:strVal val="#ppt_x"/>
                                          </p:val>
                                        </p:tav>
                                      </p:tavLst>
                                    </p:anim>
                                    <p:anim calcmode="lin" valueType="num">
                                      <p:cBhvr>
                                        <p:cTn id="61" dur="500" fill="hold"/>
                                        <p:tgtEl>
                                          <p:spTgt spid="3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fade">
                                      <p:cBhvr>
                                        <p:cTn id="64" dur="500"/>
                                        <p:tgtEl>
                                          <p:spTgt spid="18"/>
                                        </p:tgtEl>
                                      </p:cBhvr>
                                    </p:animEffect>
                                    <p:anim calcmode="lin" valueType="num">
                                      <p:cBhvr>
                                        <p:cTn id="65" dur="500" fill="hold"/>
                                        <p:tgtEl>
                                          <p:spTgt spid="18"/>
                                        </p:tgtEl>
                                        <p:attrNameLst>
                                          <p:attrName>ppt_x</p:attrName>
                                        </p:attrNameLst>
                                      </p:cBhvr>
                                      <p:tavLst>
                                        <p:tav tm="0">
                                          <p:val>
                                            <p:strVal val="#ppt_x"/>
                                          </p:val>
                                        </p:tav>
                                        <p:tav tm="100000">
                                          <p:val>
                                            <p:strVal val="#ppt_x"/>
                                          </p:val>
                                        </p:tav>
                                      </p:tavLst>
                                    </p:anim>
                                    <p:anim calcmode="lin" valueType="num">
                                      <p:cBhvr>
                                        <p:cTn id="66" dur="500" fill="hold"/>
                                        <p:tgtEl>
                                          <p:spTgt spid="18"/>
                                        </p:tgtEl>
                                        <p:attrNameLst>
                                          <p:attrName>ppt_y</p:attrName>
                                        </p:attrNameLst>
                                      </p:cBhvr>
                                      <p:tavLst>
                                        <p:tav tm="0">
                                          <p:val>
                                            <p:strVal val="#ppt_y+.1"/>
                                          </p:val>
                                        </p:tav>
                                        <p:tav tm="100000">
                                          <p:val>
                                            <p:strVal val="#ppt_y"/>
                                          </p:val>
                                        </p:tav>
                                      </p:tavLst>
                                    </p:anim>
                                  </p:childTnLst>
                                </p:cTn>
                              </p:par>
                            </p:childTnLst>
                          </p:cTn>
                        </p:par>
                        <p:par>
                          <p:cTn id="67" fill="hold">
                            <p:stCondLst>
                              <p:cond delay="4500"/>
                            </p:stCondLst>
                            <p:childTnLst>
                              <p:par>
                                <p:cTn id="68" presetID="22" presetClass="entr" presetSubtype="4" fill="hold" grpId="0" nodeType="afterEffect">
                                  <p:stCondLst>
                                    <p:cond delay="0"/>
                                  </p:stCondLst>
                                  <p:childTnLst>
                                    <p:set>
                                      <p:cBhvr>
                                        <p:cTn id="69" dur="1" fill="hold">
                                          <p:stCondLst>
                                            <p:cond delay="0"/>
                                          </p:stCondLst>
                                        </p:cTn>
                                        <p:tgtEl>
                                          <p:spTgt spid="12"/>
                                        </p:tgtEl>
                                        <p:attrNameLst>
                                          <p:attrName>style.visibility</p:attrName>
                                        </p:attrNameLst>
                                      </p:cBhvr>
                                      <p:to>
                                        <p:strVal val="visible"/>
                                      </p:to>
                                    </p:set>
                                    <p:animEffect transition="in" filter="wipe(down)">
                                      <p:cBhvr>
                                        <p:cTn id="7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3" grpId="0" animBg="1"/>
      <p:bldP spid="13" grpId="1" bldLvl="0" animBg="1"/>
      <p:bldP spid="15" grpId="0" bldLvl="0" animBg="1"/>
      <p:bldP spid="16" grpId="0" bldLvl="0" animBg="1"/>
      <p:bldP spid="18" grpId="0"/>
      <p:bldP spid="23" grpId="0" bldLvl="0" animBg="1"/>
      <p:bldP spid="24" grpId="0" bldLvl="0" animBg="1"/>
      <p:bldP spid="25" grpId="0" bldLvl="0" animBg="1"/>
      <p:bldP spid="34" grpId="0"/>
      <p:bldP spid="30" grpId="0"/>
      <p:bldP spid="31" grpId="0"/>
      <p:bldP spid="32" grpId="0"/>
      <p:bldP spid="3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679697" y="2690600"/>
            <a:ext cx="3713340" cy="1681460"/>
            <a:chOff x="2463162" y="1793662"/>
            <a:chExt cx="3713340" cy="1681460"/>
          </a:xfrm>
        </p:grpSpPr>
        <p:sp>
          <p:nvSpPr>
            <p:cNvPr id="4" name="文本框 3"/>
            <p:cNvSpPr txBox="1"/>
            <p:nvPr/>
          </p:nvSpPr>
          <p:spPr>
            <a:xfrm>
              <a:off x="2463162" y="1793662"/>
              <a:ext cx="2698175" cy="523220"/>
            </a:xfrm>
            <a:prstGeom prst="rect">
              <a:avLst/>
            </a:prstGeom>
            <a:noFill/>
          </p:spPr>
          <p:txBody>
            <a:bodyPr wrap="none" rtlCol="0">
              <a:spAutoFit/>
            </a:bodyPr>
            <a:lstStyle/>
            <a:p>
              <a:r>
                <a:rPr lang="zh-CN" altLang="en-US" sz="2800" b="1" dirty="0">
                  <a:solidFill>
                    <a:srgbClr val="252434"/>
                  </a:solidFill>
                  <a:effectLst>
                    <a:outerShdw blurRad="165100" dist="88900" dir="2700000" algn="tl">
                      <a:srgbClr val="000000">
                        <a:alpha val="14000"/>
                      </a:srgbClr>
                    </a:outerShdw>
                  </a:effectLst>
                  <a:latin typeface="+mj-ea"/>
                  <a:ea typeface="+mj-ea"/>
                </a:rPr>
                <a:t>请输入你的标题</a:t>
              </a:r>
            </a:p>
          </p:txBody>
        </p:sp>
        <p:sp>
          <p:nvSpPr>
            <p:cNvPr id="6" name="矩形 5"/>
            <p:cNvSpPr/>
            <p:nvPr/>
          </p:nvSpPr>
          <p:spPr>
            <a:xfrm>
              <a:off x="2463162" y="2276242"/>
              <a:ext cx="3713340" cy="1198880"/>
            </a:xfrm>
            <a:prstGeom prst="rect">
              <a:avLst/>
            </a:prstGeom>
          </p:spPr>
          <p:txBody>
            <a:bodyPr wrap="square">
              <a:spAutoFit/>
            </a:bodyPr>
            <a:lstStyle/>
            <a:p>
              <a:pPr>
                <a:lnSpc>
                  <a:spcPct val="150000"/>
                </a:lnSpc>
              </a:pPr>
              <a:r>
                <a:rPr lang="zh-CN" altLang="en-US" sz="1600">
                  <a:solidFill>
                    <a:srgbClr val="252434"/>
                  </a:solidFill>
                  <a:latin typeface="+mn-ea"/>
                </a:rPr>
                <a:t>标题数字等都可以通过点击和重新输入进行更改，顶部</a:t>
              </a:r>
              <a:r>
                <a:rPr lang="en-US" altLang="zh-CN" sz="1600">
                  <a:solidFill>
                    <a:srgbClr val="252434"/>
                  </a:solidFill>
                  <a:latin typeface="+mn-ea"/>
                </a:rPr>
                <a:t>“</a:t>
              </a:r>
              <a:r>
                <a:rPr lang="zh-CN" altLang="en-US" sz="1600">
                  <a:solidFill>
                    <a:srgbClr val="252434"/>
                  </a:solidFill>
                  <a:latin typeface="+mn-ea"/>
                </a:rPr>
                <a:t>开始</a:t>
              </a:r>
              <a:r>
                <a:rPr lang="en-US" altLang="zh-CN" sz="1600">
                  <a:solidFill>
                    <a:srgbClr val="252434"/>
                  </a:solidFill>
                  <a:latin typeface="+mn-ea"/>
                </a:rPr>
                <a:t>”</a:t>
              </a:r>
              <a:r>
                <a:rPr lang="zh-CN" altLang="en-US" sz="1600">
                  <a:solidFill>
                    <a:srgbClr val="252434"/>
                  </a:solidFill>
                  <a:latin typeface="+mn-ea"/>
                </a:rPr>
                <a:t>面板中可以对字体、字号、颜色、行距等进行修改</a:t>
              </a:r>
            </a:p>
          </p:txBody>
        </p:sp>
      </p:grpSp>
      <p:pic>
        <p:nvPicPr>
          <p:cNvPr id="40" name="图片 39" descr="e483d3d3154eac833fbcb0a7f537e9d9"/>
          <p:cNvPicPr>
            <a:picLocks noChangeAspect="1"/>
          </p:cNvPicPr>
          <p:nvPr/>
        </p:nvPicPr>
        <p:blipFill>
          <a:blip r:embed="rId4"/>
          <a:srcRect l="19546" t="22050" r="17178" b="28989"/>
          <a:stretch>
            <a:fillRect/>
          </a:stretch>
        </p:blipFill>
        <p:spPr>
          <a:xfrm>
            <a:off x="6950710" y="2825750"/>
            <a:ext cx="5628640" cy="4043680"/>
          </a:xfrm>
          <a:prstGeom prst="rect">
            <a:avLst/>
          </a:prstGeom>
        </p:spPr>
      </p:pic>
      <p:grpSp>
        <p:nvGrpSpPr>
          <p:cNvPr id="2" name="组合 1"/>
          <p:cNvGrpSpPr/>
          <p:nvPr/>
        </p:nvGrpSpPr>
        <p:grpSpPr>
          <a:xfrm>
            <a:off x="-190500" y="-549910"/>
            <a:ext cx="1817370" cy="7840980"/>
            <a:chOff x="-300" y="-866"/>
            <a:chExt cx="2862" cy="12348"/>
          </a:xfrm>
        </p:grpSpPr>
        <p:sp>
          <p:nvSpPr>
            <p:cNvPr id="41" name="文本框 40"/>
            <p:cNvSpPr txBox="1"/>
            <p:nvPr/>
          </p:nvSpPr>
          <p:spPr>
            <a:xfrm>
              <a:off x="-300" y="-866"/>
              <a:ext cx="2639" cy="12164"/>
            </a:xfrm>
            <a:prstGeom prst="rect">
              <a:avLst/>
            </a:prstGeom>
            <a:noFill/>
          </p:spPr>
          <p:txBody>
            <a:bodyPr wrap="square" rtlCol="0" anchor="t">
              <a:spAutoFit/>
            </a:bodyPr>
            <a:lstStyle/>
            <a:p>
              <a:pPr marL="0" marR="0" lvl="0" indent="0" defTabSz="914400" eaLnBrk="1" fontAlgn="auto" latinLnBrk="0" hangingPunct="1">
                <a:lnSpc>
                  <a:spcPct val="100000"/>
                </a:lnSpc>
                <a:spcBef>
                  <a:spcPts val="0"/>
                </a:spcBef>
                <a:spcAft>
                  <a:spcPts val="0"/>
                </a:spcAft>
                <a:buClrTx/>
                <a:buSzTx/>
                <a:buFontTx/>
                <a:buNone/>
                <a:defRPr/>
              </a:pPr>
              <a:r>
                <a:rPr lang="en-US" altLang="zh-CN" sz="49600" kern="0" noProof="0">
                  <a:ln>
                    <a:noFill/>
                  </a:ln>
                  <a:solidFill>
                    <a:srgbClr val="F7F7F7"/>
                  </a:solidFill>
                  <a:effectLst/>
                  <a:uLnTx/>
                  <a:uFillTx/>
                  <a:latin typeface="Segoe UI Light 8"/>
                  <a:ea typeface="微软雅黑 Light"/>
                  <a:sym typeface="+mn-ea"/>
                </a:rPr>
                <a:t>2</a:t>
              </a:r>
            </a:p>
          </p:txBody>
        </p:sp>
        <p:sp>
          <p:nvSpPr>
            <p:cNvPr id="42" name="文本框 41"/>
            <p:cNvSpPr txBox="1"/>
            <p:nvPr/>
          </p:nvSpPr>
          <p:spPr>
            <a:xfrm>
              <a:off x="-77" y="-682"/>
              <a:ext cx="2639" cy="12164"/>
            </a:xfrm>
            <a:prstGeom prst="rect">
              <a:avLst/>
            </a:prstGeom>
            <a:noFill/>
          </p:spPr>
          <p:txBody>
            <a:bodyPr wrap="square" rtlCol="0" anchor="t">
              <a:spAutoFit/>
            </a:bodyPr>
            <a:lstStyle/>
            <a:p>
              <a:pPr marL="0" marR="0" lvl="0" indent="0" defTabSz="914400" eaLnBrk="1" fontAlgn="auto" latinLnBrk="0" hangingPunct="1">
                <a:lnSpc>
                  <a:spcPct val="100000"/>
                </a:lnSpc>
                <a:spcBef>
                  <a:spcPts val="0"/>
                </a:spcBef>
                <a:spcAft>
                  <a:spcPts val="0"/>
                </a:spcAft>
                <a:buClrTx/>
                <a:buSzTx/>
                <a:buFontTx/>
                <a:buNone/>
                <a:defRPr/>
              </a:pPr>
              <a:r>
                <a:rPr lang="en-US" altLang="zh-CN" sz="49600" kern="0" noProof="0">
                  <a:ln>
                    <a:noFill/>
                  </a:ln>
                  <a:solidFill>
                    <a:srgbClr val="EEEEEE"/>
                  </a:solidFill>
                  <a:effectLst/>
                  <a:uLnTx/>
                  <a:uFillTx/>
                  <a:latin typeface="Segoe UI Light 8"/>
                  <a:ea typeface="微软雅黑 Light"/>
                  <a:sym typeface="+mn-ea"/>
                </a:rPr>
                <a:t>2</a:t>
              </a:r>
            </a:p>
          </p:txBody>
        </p:sp>
      </p:grpSp>
    </p:spTree>
  </p:cSld>
  <p:clrMapOvr>
    <a:masterClrMapping/>
  </p:clrMapOvr>
  <mc:AlternateContent xmlns:mc="http://schemas.openxmlformats.org/markup-compatibility/2006" xmlns:p14="http://schemas.microsoft.com/office/powerpoint/2010/main">
    <mc:Choice Requires="p14">
      <p:transition spd="slow" p14:dur="1500" advClick="0" advTm="3000">
        <p:split orient="vert"/>
      </p:transition>
    </mc:Choice>
    <mc:Fallback xmlns="">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500"/>
                                        <p:tgtEl>
                                          <p:spTgt spid="40"/>
                                        </p:tgtEl>
                                        <p:attrNameLst>
                                          <p:attrName>ppt_y</p:attrName>
                                        </p:attrNameLst>
                                      </p:cBhvr>
                                      <p:tavLst>
                                        <p:tav tm="0">
                                          <p:val>
                                            <p:strVal val="#ppt_y+#ppt_h*1.125000"/>
                                          </p:val>
                                        </p:tav>
                                        <p:tav tm="100000">
                                          <p:val>
                                            <p:strVal val="#ppt_y"/>
                                          </p:val>
                                        </p:tav>
                                      </p:tavLst>
                                    </p:anim>
                                    <p:animEffect transition="in" filter="wipe(up)">
                                      <p:cBhvr>
                                        <p:cTn id="20"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Content Placeholder 10"/>
          <p:cNvSpPr txBox="1"/>
          <p:nvPr/>
        </p:nvSpPr>
        <p:spPr>
          <a:xfrm>
            <a:off x="5918371" y="4213656"/>
            <a:ext cx="5440274" cy="851009"/>
          </a:xfrm>
          <a:prstGeom prst="rect">
            <a:avLst/>
          </a:prstGeom>
        </p:spPr>
        <p:txBody>
          <a:bodyPr vert="horz" lIns="91440" tIns="45720" rIns="91440" bIns="45720" numCol="1" spcCol="64008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1100" b="1" kern="3000" spc="30" dirty="0">
                <a:solidFill>
                  <a:schemeClr val="tx1"/>
                </a:solidFill>
                <a:latin typeface="造字工房俊雅（非商用）常规体" pitchFamily="2" charset="-122"/>
                <a:ea typeface="造字工房俊雅（非商用）常规体" pitchFamily="2" charset="-122"/>
              </a:rPr>
              <a:t>此处添加详细文本描述，建议与标题相关并符合整体语言风格</a:t>
            </a:r>
            <a:r>
              <a:rPr lang="zh-CN" altLang="en-US" sz="1100" kern="3000" spc="30" dirty="0">
                <a:solidFill>
                  <a:schemeClr val="tx1"/>
                </a:solidFill>
                <a:latin typeface="造字工房俊雅（非商用）常规体" pitchFamily="2" charset="-122"/>
                <a:ea typeface="造字工房俊雅（非商用）常规体" pitchFamily="2" charset="-122"/>
              </a:rPr>
              <a:t>，语言描述尽量简洁生动。尽量将每页幻灯片的字数控制在</a:t>
            </a:r>
            <a:r>
              <a:rPr lang="en-US" altLang="zh-CN" sz="1100" kern="3000" spc="30" dirty="0">
                <a:solidFill>
                  <a:schemeClr val="tx1"/>
                </a:solidFill>
                <a:latin typeface="造字工房俊雅（非商用）常规体" pitchFamily="2" charset="-122"/>
                <a:ea typeface="造字工房俊雅（非商用）常规体" pitchFamily="2" charset="-122"/>
              </a:rPr>
              <a:t>200</a:t>
            </a:r>
            <a:r>
              <a:rPr lang="zh-CN" altLang="en-US" sz="1100" kern="3000" spc="30" dirty="0">
                <a:solidFill>
                  <a:schemeClr val="tx1"/>
                </a:solidFill>
                <a:latin typeface="造字工房俊雅（非商用）常规体" pitchFamily="2" charset="-122"/>
                <a:ea typeface="造字工房俊雅（非商用）常规体" pitchFamily="2" charset="-122"/>
              </a:rPr>
              <a:t>字以内，据统计每页幻灯片的最好控制在</a:t>
            </a:r>
            <a:r>
              <a:rPr lang="en-US" altLang="zh-CN" sz="1100" kern="3000" spc="30" dirty="0">
                <a:solidFill>
                  <a:schemeClr val="tx1"/>
                </a:solidFill>
                <a:latin typeface="造字工房俊雅（非商用）常规体" pitchFamily="2" charset="-122"/>
                <a:ea typeface="造字工房俊雅（非商用）常规体" pitchFamily="2" charset="-122"/>
              </a:rPr>
              <a:t>5</a:t>
            </a:r>
            <a:r>
              <a:rPr lang="zh-CN" altLang="en-US" sz="1100" kern="3000" spc="30" dirty="0">
                <a:solidFill>
                  <a:schemeClr val="tx1"/>
                </a:solidFill>
                <a:latin typeface="造字工房俊雅（非商用）常规体" pitchFamily="2" charset="-122"/>
                <a:ea typeface="造字工房俊雅（非商用）常规体" pitchFamily="2" charset="-122"/>
              </a:rPr>
              <a:t>分钟之内。此处添加详细文本描述，建议与标题相关并符合整体语言风格，语言描述尽量简洁生动。</a:t>
            </a:r>
          </a:p>
        </p:txBody>
      </p:sp>
      <p:sp>
        <p:nvSpPr>
          <p:cNvPr id="24" name="TextBox 28"/>
          <p:cNvSpPr txBox="1"/>
          <p:nvPr/>
        </p:nvSpPr>
        <p:spPr>
          <a:xfrm>
            <a:off x="5918371" y="3879901"/>
            <a:ext cx="1127760" cy="398780"/>
          </a:xfrm>
          <a:prstGeom prst="rect">
            <a:avLst/>
          </a:prstGeom>
          <a:noFill/>
          <a:effectLst/>
        </p:spPr>
        <p:txBody>
          <a:bodyPr wrap="none" rtlCol="0">
            <a:spAutoFit/>
          </a:bodyPr>
          <a:lstStyle/>
          <a:p>
            <a:r>
              <a:rPr lang="zh-CN" altLang="en-US" sz="2000" b="1" i="1" kern="3000" spc="-150" dirty="0">
                <a:solidFill>
                  <a:schemeClr val="tx1"/>
                </a:solidFill>
                <a:latin typeface="造字工房俊雅（非商用）常规体" pitchFamily="2" charset="-122"/>
                <a:ea typeface="造字工房俊雅（非商用）常规体" pitchFamily="2" charset="-122"/>
              </a:rPr>
              <a:t>输入标题</a:t>
            </a:r>
          </a:p>
        </p:txBody>
      </p:sp>
      <p:sp>
        <p:nvSpPr>
          <p:cNvPr id="25" name="TextBox 29"/>
          <p:cNvSpPr txBox="1"/>
          <p:nvPr/>
        </p:nvSpPr>
        <p:spPr>
          <a:xfrm>
            <a:off x="5918371" y="5395557"/>
            <a:ext cx="659155" cy="400110"/>
          </a:xfrm>
          <a:prstGeom prst="rect">
            <a:avLst/>
          </a:prstGeom>
          <a:noFill/>
          <a:effectLst/>
        </p:spPr>
        <p:txBody>
          <a:bodyPr wrap="none" rtlCol="0">
            <a:spAutoFit/>
          </a:bodyPr>
          <a:lstStyle/>
          <a:p>
            <a:pPr lvl="0"/>
            <a:r>
              <a:rPr lang="zh-CN" altLang="en-US" sz="2000" b="1" i="1" kern="3000" spc="-150" dirty="0">
                <a:solidFill>
                  <a:schemeClr val="tx1"/>
                </a:solidFill>
                <a:latin typeface="造字工房俊雅（非商用）常规体" pitchFamily="2" charset="-122"/>
                <a:ea typeface="造字工房俊雅（非商用）常规体" pitchFamily="2" charset="-122"/>
              </a:rPr>
              <a:t>标题</a:t>
            </a:r>
          </a:p>
        </p:txBody>
      </p:sp>
      <p:sp>
        <p:nvSpPr>
          <p:cNvPr id="28" name="Content Placeholder 10"/>
          <p:cNvSpPr txBox="1"/>
          <p:nvPr/>
        </p:nvSpPr>
        <p:spPr>
          <a:xfrm>
            <a:off x="7046131" y="5526832"/>
            <a:ext cx="1754964" cy="268835"/>
          </a:xfrm>
          <a:prstGeom prst="rect">
            <a:avLst/>
          </a:prstGeom>
        </p:spPr>
        <p:txBody>
          <a:bodyPr vert="horz" lIns="91440" tIns="45720" rIns="91440" bIns="45720" numCol="1" spcCol="64008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lvl="0" algn="l">
              <a:spcBef>
                <a:spcPts val="0"/>
              </a:spcBef>
            </a:pPr>
            <a:r>
              <a:rPr lang="zh-CN" altLang="en-US" sz="1100" dirty="0">
                <a:solidFill>
                  <a:schemeClr val="tx1"/>
                </a:solidFill>
                <a:latin typeface="造字工房俊雅（非商用）常规体" pitchFamily="2" charset="-122"/>
                <a:ea typeface="造字工房俊雅（非商用）常规体" pitchFamily="2" charset="-122"/>
              </a:rPr>
              <a:t>添加标题</a:t>
            </a:r>
          </a:p>
        </p:txBody>
      </p:sp>
      <p:pic>
        <p:nvPicPr>
          <p:cNvPr id="3" name="图片占位符 2" descr="C:\Users\yj\Desktop\woman-holding-a-smartphone-3168797_960_720.jpgwoman-holding-a-smartphone-3168797_960_720"/>
          <p:cNvPicPr>
            <a:picLocks noGrp="1" noChangeAspect="1"/>
          </p:cNvPicPr>
          <p:nvPr>
            <p:ph type="pic" sz="quarter" idx="12"/>
          </p:nvPr>
        </p:nvPicPr>
        <p:blipFill>
          <a:blip r:embed="rId4"/>
          <a:srcRect t="21526" b="33320"/>
          <a:stretch>
            <a:fillRect/>
          </a:stretch>
        </p:blipFill>
        <p:spPr>
          <a:xfrm>
            <a:off x="3446145" y="1052830"/>
            <a:ext cx="7339965" cy="2209800"/>
          </a:xfrm>
        </p:spPr>
      </p:pic>
      <p:pic>
        <p:nvPicPr>
          <p:cNvPr id="5" name="图片占位符 4" descr="C:\Users\yj\Desktop\iphone-410311_960_720.jpgiphone-410311_960_720"/>
          <p:cNvPicPr>
            <a:picLocks noGrp="1" noChangeAspect="1"/>
          </p:cNvPicPr>
          <p:nvPr>
            <p:ph type="pic" sz="quarter" idx="11"/>
          </p:nvPr>
        </p:nvPicPr>
        <p:blipFill>
          <a:blip r:embed="rId5"/>
          <a:srcRect l="36101" r="27897"/>
          <a:stretch>
            <a:fillRect/>
          </a:stretch>
        </p:blipFill>
        <p:spPr>
          <a:xfrm>
            <a:off x="537845" y="1106170"/>
            <a:ext cx="2533015" cy="4690110"/>
          </a:xfrm>
        </p:spPr>
      </p:pic>
      <p:pic>
        <p:nvPicPr>
          <p:cNvPr id="7" name="图片占位符 6" descr="C:\Users\yj\Desktop\call-1866884_960_720.jpgcall-1866884_960_720"/>
          <p:cNvPicPr>
            <a:picLocks noGrp="1" noChangeAspect="1"/>
          </p:cNvPicPr>
          <p:nvPr>
            <p:ph type="pic" sz="quarter" idx="13"/>
          </p:nvPr>
        </p:nvPicPr>
        <p:blipFill>
          <a:blip r:embed="rId6"/>
          <a:srcRect r="20323"/>
          <a:stretch>
            <a:fillRect/>
          </a:stretch>
        </p:blipFill>
        <p:spPr>
          <a:xfrm>
            <a:off x="3446145" y="3612515"/>
            <a:ext cx="2320290" cy="2183765"/>
          </a:xfrm>
        </p:spPr>
      </p:pic>
    </p:spTree>
  </p:cSld>
  <p:clrMapOvr>
    <a:masterClrMapping/>
  </p:clrMapOvr>
  <mc:AlternateContent xmlns:mc="http://schemas.openxmlformats.org/markup-compatibility/2006" xmlns:p14="http://schemas.microsoft.com/office/powerpoint/2010/main">
    <mc:Choice Requires="p14">
      <p:transition spd="slow" p14:dur="1500" advClick="0" advTm="3000">
        <p:split orient="vert"/>
      </p:transition>
    </mc:Choice>
    <mc:Fallback xmlns="">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randombar(horizontal)">
                                      <p:cBhvr>
                                        <p:cTn id="7" dur="500"/>
                                        <p:tgtEl>
                                          <p:spTgt spid="2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randombar(horizontal)">
                                      <p:cBhvr>
                                        <p:cTn id="10" dur="500"/>
                                        <p:tgtEl>
                                          <p:spTgt spid="23"/>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randombar(horizontal)">
                                      <p:cBhvr>
                                        <p:cTn id="13" dur="500"/>
                                        <p:tgtEl>
                                          <p:spTgt spid="25"/>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randombar(horizontal)">
                                      <p:cBhvr>
                                        <p:cTn id="16" dur="500"/>
                                        <p:tgtEl>
                                          <p:spTgt spid="28"/>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7" presetClass="entr" presetSubtype="0"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1000"/>
                                        <p:tgtEl>
                                          <p:spTgt spid="3"/>
                                        </p:tgtEl>
                                      </p:cBhvr>
                                    </p:animEffect>
                                    <p:anim calcmode="lin" valueType="num">
                                      <p:cBhvr>
                                        <p:cTn id="34" dur="1000" fill="hold"/>
                                        <p:tgtEl>
                                          <p:spTgt spid="3"/>
                                        </p:tgtEl>
                                        <p:attrNameLst>
                                          <p:attrName>ppt_x</p:attrName>
                                        </p:attrNameLst>
                                      </p:cBhvr>
                                      <p:tavLst>
                                        <p:tav tm="0">
                                          <p:val>
                                            <p:strVal val="#ppt_x"/>
                                          </p:val>
                                        </p:tav>
                                        <p:tav tm="100000">
                                          <p:val>
                                            <p:strVal val="#ppt_x"/>
                                          </p:val>
                                        </p:tav>
                                      </p:tavLst>
                                    </p:anim>
                                    <p:anim calcmode="lin" valueType="num">
                                      <p:cBhvr>
                                        <p:cTn id="3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5"/>
          <p:cNvGrpSpPr/>
          <p:nvPr/>
        </p:nvGrpSpPr>
        <p:grpSpPr>
          <a:xfrm>
            <a:off x="806450" y="2465705"/>
            <a:ext cx="10579100" cy="463550"/>
            <a:chOff x="428596" y="2455860"/>
            <a:chExt cx="8052761" cy="348310"/>
          </a:xfrm>
        </p:grpSpPr>
        <p:cxnSp>
          <p:nvCxnSpPr>
            <p:cNvPr id="6" name="Straight Connector 2"/>
            <p:cNvCxnSpPr>
              <a:stCxn id="18" idx="0"/>
            </p:cNvCxnSpPr>
            <p:nvPr/>
          </p:nvCxnSpPr>
          <p:spPr>
            <a:xfrm>
              <a:off x="728611" y="2630015"/>
              <a:ext cx="7752746" cy="14314"/>
            </a:xfrm>
            <a:prstGeom prst="line">
              <a:avLst/>
            </a:prstGeom>
            <a:ln w="12700" cap="flat">
              <a:solidFill>
                <a:schemeClr val="accent1">
                  <a:lumMod val="60000"/>
                  <a:lumOff val="40000"/>
                </a:schemeClr>
              </a:solidFill>
              <a:prstDash val="sysDash"/>
              <a:round/>
            </a:ln>
          </p:spPr>
          <p:style>
            <a:lnRef idx="1">
              <a:schemeClr val="accent1"/>
            </a:lnRef>
            <a:fillRef idx="0">
              <a:schemeClr val="accent1"/>
            </a:fillRef>
            <a:effectRef idx="0">
              <a:schemeClr val="accent1"/>
            </a:effectRef>
            <a:fontRef idx="minor">
              <a:schemeClr val="tx1"/>
            </a:fontRef>
          </p:style>
        </p:cxnSp>
        <p:sp>
          <p:nvSpPr>
            <p:cNvPr id="18" name="Isosceles Triangle 17"/>
            <p:cNvSpPr/>
            <p:nvPr/>
          </p:nvSpPr>
          <p:spPr>
            <a:xfrm rot="5400000">
              <a:off x="404448" y="2480009"/>
              <a:ext cx="348310" cy="300015"/>
            </a:xfrm>
            <a:prstGeom prs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Arial" panose="020B0604020202020204" pitchFamily="34" charset="0"/>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Arial" panose="020B0604020202020204" pitchFamily="34" charset="0"/>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Arial" panose="020B0604020202020204" pitchFamily="34" charset="0"/>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Arial" panose="020B0604020202020204" pitchFamily="34" charset="0"/>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Arial" panose="020B0604020202020204" pitchFamily="34" charset="0"/>
                </a:defRPr>
              </a:lvl5pPr>
            </a:lstStyle>
            <a:p>
              <a:pPr lvl="0" algn="ctr" eaLnBrk="1" hangingPunct="1"/>
              <a:endParaRPr dirty="0">
                <a:solidFill>
                  <a:srgbClr val="FFFFFF"/>
                </a:solidFill>
                <a:latin typeface="Calibri" panose="020F0502020204030204" pitchFamily="34" charset="0"/>
                <a:ea typeface="Arial" panose="020B0604020202020204" pitchFamily="34" charset="0"/>
              </a:endParaRPr>
            </a:p>
          </p:txBody>
        </p:sp>
      </p:grpSp>
      <p:grpSp>
        <p:nvGrpSpPr>
          <p:cNvPr id="13" name="Group 56"/>
          <p:cNvGrpSpPr/>
          <p:nvPr/>
        </p:nvGrpSpPr>
        <p:grpSpPr>
          <a:xfrm>
            <a:off x="1650894" y="2574926"/>
            <a:ext cx="273111" cy="1187450"/>
            <a:chOff x="1071917" y="2538559"/>
            <a:chExt cx="207639" cy="890923"/>
          </a:xfrm>
        </p:grpSpPr>
        <p:cxnSp>
          <p:nvCxnSpPr>
            <p:cNvPr id="5" name="Straight Connector 3"/>
            <p:cNvCxnSpPr/>
            <p:nvPr/>
          </p:nvCxnSpPr>
          <p:spPr>
            <a:xfrm rot="5400000">
              <a:off x="818286" y="3071367"/>
              <a:ext cx="714644" cy="1586"/>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Oval 13"/>
            <p:cNvSpPr/>
            <p:nvPr/>
          </p:nvSpPr>
          <p:spPr>
            <a:xfrm>
              <a:off x="1071917" y="2538559"/>
              <a:ext cx="207639" cy="20843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Arial" panose="020B0604020202020204" pitchFamily="34" charset="0"/>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Arial" panose="020B0604020202020204" pitchFamily="34" charset="0"/>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Arial" panose="020B0604020202020204" pitchFamily="34" charset="0"/>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Arial" panose="020B0604020202020204" pitchFamily="34" charset="0"/>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Arial" panose="020B0604020202020204" pitchFamily="34" charset="0"/>
                </a:defRPr>
              </a:lvl5pPr>
            </a:lstStyle>
            <a:p>
              <a:pPr lvl="0" algn="ctr" eaLnBrk="1" hangingPunct="1"/>
              <a:endParaRPr dirty="0">
                <a:solidFill>
                  <a:srgbClr val="FFFFFF"/>
                </a:solidFill>
                <a:latin typeface="Calibri" panose="020F0502020204030204" pitchFamily="34" charset="0"/>
                <a:ea typeface="Arial" panose="020B0604020202020204" pitchFamily="34" charset="0"/>
              </a:endParaRPr>
            </a:p>
          </p:txBody>
        </p:sp>
      </p:grpSp>
      <p:grpSp>
        <p:nvGrpSpPr>
          <p:cNvPr id="57" name="Group 58"/>
          <p:cNvGrpSpPr/>
          <p:nvPr/>
        </p:nvGrpSpPr>
        <p:grpSpPr>
          <a:xfrm>
            <a:off x="4653665" y="2574926"/>
            <a:ext cx="273127" cy="1187450"/>
            <a:chOff x="3358186" y="2538559"/>
            <a:chExt cx="207924" cy="890923"/>
          </a:xfrm>
        </p:grpSpPr>
        <p:cxnSp>
          <p:nvCxnSpPr>
            <p:cNvPr id="11" name="Straight Connector 4"/>
            <p:cNvCxnSpPr/>
            <p:nvPr/>
          </p:nvCxnSpPr>
          <p:spPr>
            <a:xfrm rot="5400000">
              <a:off x="3105180" y="3071366"/>
              <a:ext cx="714644" cy="1588"/>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3358186" y="2538559"/>
              <a:ext cx="207924" cy="20843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Arial" panose="020B0604020202020204" pitchFamily="34" charset="0"/>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Arial" panose="020B0604020202020204" pitchFamily="34" charset="0"/>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Arial" panose="020B0604020202020204" pitchFamily="34" charset="0"/>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Arial" panose="020B0604020202020204" pitchFamily="34" charset="0"/>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Arial" panose="020B0604020202020204" pitchFamily="34" charset="0"/>
                </a:defRPr>
              </a:lvl5pPr>
            </a:lstStyle>
            <a:p>
              <a:pPr lvl="0" algn="ctr" eaLnBrk="1" hangingPunct="1"/>
              <a:endParaRPr dirty="0">
                <a:solidFill>
                  <a:srgbClr val="FFFFFF"/>
                </a:solidFill>
                <a:latin typeface="Calibri" panose="020F0502020204030204" pitchFamily="34" charset="0"/>
                <a:ea typeface="Arial" panose="020B0604020202020204" pitchFamily="34" charset="0"/>
              </a:endParaRPr>
            </a:p>
          </p:txBody>
        </p:sp>
      </p:grpSp>
      <p:grpSp>
        <p:nvGrpSpPr>
          <p:cNvPr id="58" name="Group 60"/>
          <p:cNvGrpSpPr/>
          <p:nvPr/>
        </p:nvGrpSpPr>
        <p:grpSpPr>
          <a:xfrm>
            <a:off x="7723290" y="2574926"/>
            <a:ext cx="275207" cy="1187451"/>
            <a:chOff x="5694663" y="2538559"/>
            <a:chExt cx="209294" cy="890924"/>
          </a:xfrm>
        </p:grpSpPr>
        <p:cxnSp>
          <p:nvCxnSpPr>
            <p:cNvPr id="12" name="Straight Connector 5"/>
            <p:cNvCxnSpPr/>
            <p:nvPr/>
          </p:nvCxnSpPr>
          <p:spPr>
            <a:xfrm rot="5400000">
              <a:off x="5442362" y="3071368"/>
              <a:ext cx="714644" cy="1585"/>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5694663" y="2538559"/>
              <a:ext cx="209294" cy="20843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Arial" panose="020B0604020202020204" pitchFamily="34" charset="0"/>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Arial" panose="020B0604020202020204" pitchFamily="34" charset="0"/>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Arial" panose="020B0604020202020204" pitchFamily="34" charset="0"/>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Arial" panose="020B0604020202020204" pitchFamily="34" charset="0"/>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Arial" panose="020B0604020202020204" pitchFamily="34" charset="0"/>
                </a:defRPr>
              </a:lvl5pPr>
            </a:lstStyle>
            <a:p>
              <a:pPr lvl="0" algn="ctr" eaLnBrk="1" hangingPunct="1"/>
              <a:endParaRPr dirty="0">
                <a:solidFill>
                  <a:srgbClr val="FFFFFF"/>
                </a:solidFill>
                <a:latin typeface="Calibri" panose="020F0502020204030204" pitchFamily="34" charset="0"/>
                <a:ea typeface="Arial" panose="020B0604020202020204" pitchFamily="34" charset="0"/>
              </a:endParaRPr>
            </a:p>
          </p:txBody>
        </p:sp>
      </p:grpSp>
      <p:grpSp>
        <p:nvGrpSpPr>
          <p:cNvPr id="59" name="Group 62"/>
          <p:cNvGrpSpPr/>
          <p:nvPr/>
        </p:nvGrpSpPr>
        <p:grpSpPr>
          <a:xfrm>
            <a:off x="10848234" y="2574926"/>
            <a:ext cx="273111" cy="1187450"/>
            <a:chOff x="8072841" y="2538559"/>
            <a:chExt cx="207639" cy="890923"/>
          </a:xfrm>
        </p:grpSpPr>
        <p:cxnSp>
          <p:nvCxnSpPr>
            <p:cNvPr id="17" name="Straight Connector 6"/>
            <p:cNvCxnSpPr/>
            <p:nvPr/>
          </p:nvCxnSpPr>
          <p:spPr>
            <a:xfrm rot="5400000">
              <a:off x="7819210" y="3071367"/>
              <a:ext cx="714644" cy="1586"/>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9" name="Oval 16"/>
            <p:cNvSpPr/>
            <p:nvPr/>
          </p:nvSpPr>
          <p:spPr>
            <a:xfrm>
              <a:off x="8072841" y="2538559"/>
              <a:ext cx="207639" cy="20843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Arial" panose="020B0604020202020204" pitchFamily="34" charset="0"/>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Arial" panose="020B0604020202020204" pitchFamily="34" charset="0"/>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Arial" panose="020B0604020202020204" pitchFamily="34" charset="0"/>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Arial" panose="020B0604020202020204" pitchFamily="34" charset="0"/>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Arial" panose="020B0604020202020204" pitchFamily="34" charset="0"/>
                </a:defRPr>
              </a:lvl5pPr>
            </a:lstStyle>
            <a:p>
              <a:pPr lvl="0" algn="ctr" eaLnBrk="1" hangingPunct="1"/>
              <a:endParaRPr dirty="0">
                <a:solidFill>
                  <a:srgbClr val="FFFFFF"/>
                </a:solidFill>
                <a:latin typeface="Calibri" panose="020F0502020204030204" pitchFamily="34" charset="0"/>
                <a:ea typeface="Arial" panose="020B0604020202020204" pitchFamily="34" charset="0"/>
              </a:endParaRPr>
            </a:p>
          </p:txBody>
        </p:sp>
      </p:grpSp>
      <p:cxnSp>
        <p:nvCxnSpPr>
          <p:cNvPr id="56" name="直接连接符 55"/>
          <p:cNvCxnSpPr/>
          <p:nvPr/>
        </p:nvCxnSpPr>
        <p:spPr>
          <a:xfrm flipH="1">
            <a:off x="3356610" y="3275330"/>
            <a:ext cx="1270" cy="105156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a:off x="6393180" y="3275330"/>
            <a:ext cx="1270" cy="105156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9422765" y="3275330"/>
            <a:ext cx="1270" cy="105156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65" name="组合 64"/>
          <p:cNvGrpSpPr/>
          <p:nvPr/>
        </p:nvGrpSpPr>
        <p:grpSpPr>
          <a:xfrm>
            <a:off x="2779395" y="2119630"/>
            <a:ext cx="1155700" cy="1155700"/>
            <a:chOff x="4377" y="3410"/>
            <a:chExt cx="1820" cy="1820"/>
          </a:xfrm>
          <a:solidFill>
            <a:schemeClr val="accent1">
              <a:lumMod val="60000"/>
              <a:lumOff val="40000"/>
            </a:schemeClr>
          </a:solidFill>
        </p:grpSpPr>
        <p:sp>
          <p:nvSpPr>
            <p:cNvPr id="40" name="椭圆 39"/>
            <p:cNvSpPr/>
            <p:nvPr/>
          </p:nvSpPr>
          <p:spPr>
            <a:xfrm>
              <a:off x="4377" y="3410"/>
              <a:ext cx="1820" cy="1820"/>
            </a:xfrm>
            <a:prstGeom prst="ellipse">
              <a:avLst/>
            </a:prstGeom>
            <a:solidFill>
              <a:schemeClr val="bg1">
                <a:lumMod val="95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50" name="卡带"/>
            <p:cNvSpPr/>
            <p:nvPr/>
          </p:nvSpPr>
          <p:spPr bwMode="auto">
            <a:xfrm>
              <a:off x="4781" y="3814"/>
              <a:ext cx="1011" cy="1011"/>
            </a:xfrm>
            <a:custGeom>
              <a:avLst/>
              <a:gdLst/>
              <a:ahLst/>
              <a:cxnLst/>
              <a:rect l="0" t="0" r="r" b="b"/>
              <a:pathLst>
                <a:path w="2060576" h="1465263">
                  <a:moveTo>
                    <a:pt x="1558363" y="990918"/>
                  </a:moveTo>
                  <a:lnTo>
                    <a:pt x="1525030" y="995998"/>
                  </a:lnTo>
                  <a:lnTo>
                    <a:pt x="1491381" y="1000126"/>
                  </a:lnTo>
                  <a:lnTo>
                    <a:pt x="1456779" y="1003301"/>
                  </a:lnTo>
                  <a:lnTo>
                    <a:pt x="1421224" y="1006158"/>
                  </a:lnTo>
                  <a:lnTo>
                    <a:pt x="1402812" y="1006793"/>
                  </a:lnTo>
                  <a:lnTo>
                    <a:pt x="1384717" y="1008063"/>
                  </a:lnTo>
                  <a:lnTo>
                    <a:pt x="1366305" y="1008381"/>
                  </a:lnTo>
                  <a:lnTo>
                    <a:pt x="1347893" y="1008698"/>
                  </a:lnTo>
                  <a:lnTo>
                    <a:pt x="1328846" y="1008698"/>
                  </a:lnTo>
                  <a:lnTo>
                    <a:pt x="1310117" y="1008381"/>
                  </a:lnTo>
                  <a:lnTo>
                    <a:pt x="1290752" y="1008063"/>
                  </a:lnTo>
                  <a:lnTo>
                    <a:pt x="1271388" y="1007111"/>
                  </a:lnTo>
                  <a:lnTo>
                    <a:pt x="1245992" y="1005841"/>
                  </a:lnTo>
                  <a:lnTo>
                    <a:pt x="1220278" y="1003301"/>
                  </a:lnTo>
                  <a:lnTo>
                    <a:pt x="1194247" y="1000443"/>
                  </a:lnTo>
                  <a:lnTo>
                    <a:pt x="1168217" y="996633"/>
                  </a:lnTo>
                  <a:lnTo>
                    <a:pt x="1162185" y="1257301"/>
                  </a:lnTo>
                  <a:lnTo>
                    <a:pt x="1189168" y="1260476"/>
                  </a:lnTo>
                  <a:lnTo>
                    <a:pt x="1215199" y="1263651"/>
                  </a:lnTo>
                  <a:lnTo>
                    <a:pt x="1241230" y="1265873"/>
                  </a:lnTo>
                  <a:lnTo>
                    <a:pt x="1266943" y="1267461"/>
                  </a:lnTo>
                  <a:lnTo>
                    <a:pt x="1286308" y="1268096"/>
                  </a:lnTo>
                  <a:lnTo>
                    <a:pt x="1305355" y="1268413"/>
                  </a:lnTo>
                  <a:lnTo>
                    <a:pt x="1324402" y="1268413"/>
                  </a:lnTo>
                  <a:lnTo>
                    <a:pt x="1343132" y="1268413"/>
                  </a:lnTo>
                  <a:lnTo>
                    <a:pt x="1361861" y="1268096"/>
                  </a:lnTo>
                  <a:lnTo>
                    <a:pt x="1379956" y="1267461"/>
                  </a:lnTo>
                  <a:lnTo>
                    <a:pt x="1398050" y="1266508"/>
                  </a:lnTo>
                  <a:lnTo>
                    <a:pt x="1416145" y="1265556"/>
                  </a:lnTo>
                  <a:lnTo>
                    <a:pt x="1433922" y="1264286"/>
                  </a:lnTo>
                  <a:lnTo>
                    <a:pt x="1451382" y="1262698"/>
                  </a:lnTo>
                  <a:lnTo>
                    <a:pt x="1485667" y="1259206"/>
                  </a:lnTo>
                  <a:lnTo>
                    <a:pt x="1519316" y="1254443"/>
                  </a:lnTo>
                  <a:lnTo>
                    <a:pt x="1552331" y="1249363"/>
                  </a:lnTo>
                  <a:lnTo>
                    <a:pt x="1558363" y="990918"/>
                  </a:lnTo>
                  <a:close/>
                  <a:moveTo>
                    <a:pt x="678074" y="884873"/>
                  </a:moveTo>
                  <a:lnTo>
                    <a:pt x="672042" y="1155066"/>
                  </a:lnTo>
                  <a:lnTo>
                    <a:pt x="719977" y="1164908"/>
                  </a:lnTo>
                  <a:lnTo>
                    <a:pt x="768229" y="1176021"/>
                  </a:lnTo>
                  <a:lnTo>
                    <a:pt x="817117" y="1186816"/>
                  </a:lnTo>
                  <a:lnTo>
                    <a:pt x="866004" y="1198246"/>
                  </a:lnTo>
                  <a:lnTo>
                    <a:pt x="914574" y="1209041"/>
                  </a:lnTo>
                  <a:lnTo>
                    <a:pt x="963144" y="1220153"/>
                  </a:lnTo>
                  <a:lnTo>
                    <a:pt x="1011396" y="1230631"/>
                  </a:lnTo>
                  <a:lnTo>
                    <a:pt x="1059331" y="1240156"/>
                  </a:lnTo>
                  <a:lnTo>
                    <a:pt x="1065680" y="978218"/>
                  </a:lnTo>
                  <a:lnTo>
                    <a:pt x="1041554" y="972821"/>
                  </a:lnTo>
                  <a:lnTo>
                    <a:pt x="1017428" y="967106"/>
                  </a:lnTo>
                  <a:lnTo>
                    <a:pt x="968858" y="955358"/>
                  </a:lnTo>
                  <a:lnTo>
                    <a:pt x="920288" y="943293"/>
                  </a:lnTo>
                  <a:lnTo>
                    <a:pt x="871718" y="930911"/>
                  </a:lnTo>
                  <a:lnTo>
                    <a:pt x="822831" y="918528"/>
                  </a:lnTo>
                  <a:lnTo>
                    <a:pt x="774578" y="906146"/>
                  </a:lnTo>
                  <a:lnTo>
                    <a:pt x="726009" y="895033"/>
                  </a:lnTo>
                  <a:lnTo>
                    <a:pt x="702200" y="889636"/>
                  </a:lnTo>
                  <a:lnTo>
                    <a:pt x="678074" y="884873"/>
                  </a:lnTo>
                  <a:close/>
                  <a:moveTo>
                    <a:pt x="1937716" y="876301"/>
                  </a:moveTo>
                  <a:lnTo>
                    <a:pt x="1911685" y="888048"/>
                  </a:lnTo>
                  <a:lnTo>
                    <a:pt x="1883114" y="900113"/>
                  </a:lnTo>
                  <a:lnTo>
                    <a:pt x="1852004" y="912813"/>
                  </a:lnTo>
                  <a:lnTo>
                    <a:pt x="1835814" y="918846"/>
                  </a:lnTo>
                  <a:lnTo>
                    <a:pt x="1818672" y="925196"/>
                  </a:lnTo>
                  <a:lnTo>
                    <a:pt x="1800895" y="931228"/>
                  </a:lnTo>
                  <a:lnTo>
                    <a:pt x="1782800" y="937261"/>
                  </a:lnTo>
                  <a:lnTo>
                    <a:pt x="1764070" y="943293"/>
                  </a:lnTo>
                  <a:lnTo>
                    <a:pt x="1744706" y="949008"/>
                  </a:lnTo>
                  <a:lnTo>
                    <a:pt x="1724707" y="955041"/>
                  </a:lnTo>
                  <a:lnTo>
                    <a:pt x="1704072" y="960438"/>
                  </a:lnTo>
                  <a:lnTo>
                    <a:pt x="1683438" y="966153"/>
                  </a:lnTo>
                  <a:lnTo>
                    <a:pt x="1661851" y="970916"/>
                  </a:lnTo>
                  <a:lnTo>
                    <a:pt x="1655820" y="1227773"/>
                  </a:lnTo>
                  <a:lnTo>
                    <a:pt x="1677724" y="1222058"/>
                  </a:lnTo>
                  <a:lnTo>
                    <a:pt x="1698993" y="1216026"/>
                  </a:lnTo>
                  <a:lnTo>
                    <a:pt x="1719627" y="1209993"/>
                  </a:lnTo>
                  <a:lnTo>
                    <a:pt x="1739627" y="1203326"/>
                  </a:lnTo>
                  <a:lnTo>
                    <a:pt x="1758991" y="1196976"/>
                  </a:lnTo>
                  <a:lnTo>
                    <a:pt x="1778038" y="1190626"/>
                  </a:lnTo>
                  <a:lnTo>
                    <a:pt x="1796133" y="1183958"/>
                  </a:lnTo>
                  <a:lnTo>
                    <a:pt x="1813910" y="1177291"/>
                  </a:lnTo>
                  <a:lnTo>
                    <a:pt x="1830735" y="1170623"/>
                  </a:lnTo>
                  <a:lnTo>
                    <a:pt x="1846925" y="1163638"/>
                  </a:lnTo>
                  <a:lnTo>
                    <a:pt x="1878035" y="1150303"/>
                  </a:lnTo>
                  <a:lnTo>
                    <a:pt x="1906288" y="1136968"/>
                  </a:lnTo>
                  <a:lnTo>
                    <a:pt x="1931684" y="1124586"/>
                  </a:lnTo>
                  <a:lnTo>
                    <a:pt x="1937716" y="876301"/>
                  </a:lnTo>
                  <a:close/>
                  <a:moveTo>
                    <a:pt x="399987" y="852488"/>
                  </a:moveTo>
                  <a:lnTo>
                    <a:pt x="382845" y="853441"/>
                  </a:lnTo>
                  <a:lnTo>
                    <a:pt x="366338" y="854393"/>
                  </a:lnTo>
                  <a:lnTo>
                    <a:pt x="349513" y="856616"/>
                  </a:lnTo>
                  <a:lnTo>
                    <a:pt x="333005" y="859473"/>
                  </a:lnTo>
                  <a:lnTo>
                    <a:pt x="316815" y="863283"/>
                  </a:lnTo>
                  <a:lnTo>
                    <a:pt x="308879" y="865506"/>
                  </a:lnTo>
                  <a:lnTo>
                    <a:pt x="300625" y="867728"/>
                  </a:lnTo>
                  <a:lnTo>
                    <a:pt x="293324" y="1132841"/>
                  </a:lnTo>
                  <a:lnTo>
                    <a:pt x="309514" y="1129983"/>
                  </a:lnTo>
                  <a:lnTo>
                    <a:pt x="325704" y="1128078"/>
                  </a:lnTo>
                  <a:lnTo>
                    <a:pt x="342211" y="1126491"/>
                  </a:lnTo>
                  <a:lnTo>
                    <a:pt x="358719" y="1125221"/>
                  </a:lnTo>
                  <a:lnTo>
                    <a:pt x="375226" y="1123951"/>
                  </a:lnTo>
                  <a:lnTo>
                    <a:pt x="392368" y="1123633"/>
                  </a:lnTo>
                  <a:lnTo>
                    <a:pt x="409193" y="1123633"/>
                  </a:lnTo>
                  <a:lnTo>
                    <a:pt x="426653" y="1123951"/>
                  </a:lnTo>
                  <a:lnTo>
                    <a:pt x="444113" y="1124586"/>
                  </a:lnTo>
                  <a:lnTo>
                    <a:pt x="461573" y="1125538"/>
                  </a:lnTo>
                  <a:lnTo>
                    <a:pt x="479350" y="1126808"/>
                  </a:lnTo>
                  <a:lnTo>
                    <a:pt x="497127" y="1128078"/>
                  </a:lnTo>
                  <a:lnTo>
                    <a:pt x="514904" y="1129983"/>
                  </a:lnTo>
                  <a:lnTo>
                    <a:pt x="532999" y="1131888"/>
                  </a:lnTo>
                  <a:lnTo>
                    <a:pt x="569188" y="1136968"/>
                  </a:lnTo>
                  <a:lnTo>
                    <a:pt x="575220" y="867411"/>
                  </a:lnTo>
                  <a:lnTo>
                    <a:pt x="539348" y="862648"/>
                  </a:lnTo>
                  <a:lnTo>
                    <a:pt x="503476" y="858521"/>
                  </a:lnTo>
                  <a:lnTo>
                    <a:pt x="486016" y="856616"/>
                  </a:lnTo>
                  <a:lnTo>
                    <a:pt x="468239" y="854711"/>
                  </a:lnTo>
                  <a:lnTo>
                    <a:pt x="450779" y="853758"/>
                  </a:lnTo>
                  <a:lnTo>
                    <a:pt x="433954" y="853123"/>
                  </a:lnTo>
                  <a:lnTo>
                    <a:pt x="416812" y="852488"/>
                  </a:lnTo>
                  <a:lnTo>
                    <a:pt x="399987" y="852488"/>
                  </a:lnTo>
                  <a:close/>
                  <a:moveTo>
                    <a:pt x="2019300" y="725488"/>
                  </a:moveTo>
                  <a:lnTo>
                    <a:pt x="2018348" y="787083"/>
                  </a:lnTo>
                  <a:lnTo>
                    <a:pt x="2018665" y="787083"/>
                  </a:lnTo>
                  <a:lnTo>
                    <a:pt x="2010729" y="1127761"/>
                  </a:lnTo>
                  <a:lnTo>
                    <a:pt x="2010094" y="1127761"/>
                  </a:lnTo>
                  <a:lnTo>
                    <a:pt x="2009142" y="1169353"/>
                  </a:lnTo>
                  <a:lnTo>
                    <a:pt x="2005650" y="1171576"/>
                  </a:lnTo>
                  <a:lnTo>
                    <a:pt x="1996126" y="1178561"/>
                  </a:lnTo>
                  <a:lnTo>
                    <a:pt x="1979301" y="1188721"/>
                  </a:lnTo>
                  <a:lnTo>
                    <a:pt x="1968826" y="1195071"/>
                  </a:lnTo>
                  <a:lnTo>
                    <a:pt x="1956763" y="1202056"/>
                  </a:lnTo>
                  <a:lnTo>
                    <a:pt x="1943112" y="1209676"/>
                  </a:lnTo>
                  <a:lnTo>
                    <a:pt x="1927557" y="1217931"/>
                  </a:lnTo>
                  <a:lnTo>
                    <a:pt x="1911050" y="1226186"/>
                  </a:lnTo>
                  <a:lnTo>
                    <a:pt x="1892638" y="1235393"/>
                  </a:lnTo>
                  <a:lnTo>
                    <a:pt x="1873591" y="1244283"/>
                  </a:lnTo>
                  <a:lnTo>
                    <a:pt x="1852321" y="1253491"/>
                  </a:lnTo>
                  <a:lnTo>
                    <a:pt x="1830100" y="1262698"/>
                  </a:lnTo>
                  <a:lnTo>
                    <a:pt x="1806291" y="1271906"/>
                  </a:lnTo>
                  <a:lnTo>
                    <a:pt x="1781213" y="1281431"/>
                  </a:lnTo>
                  <a:lnTo>
                    <a:pt x="1754864" y="1290321"/>
                  </a:lnTo>
                  <a:lnTo>
                    <a:pt x="1727246" y="1299211"/>
                  </a:lnTo>
                  <a:lnTo>
                    <a:pt x="1698041" y="1307466"/>
                  </a:lnTo>
                  <a:lnTo>
                    <a:pt x="1667883" y="1315721"/>
                  </a:lnTo>
                  <a:lnTo>
                    <a:pt x="1636455" y="1323341"/>
                  </a:lnTo>
                  <a:lnTo>
                    <a:pt x="1603758" y="1330008"/>
                  </a:lnTo>
                  <a:lnTo>
                    <a:pt x="1586933" y="1333501"/>
                  </a:lnTo>
                  <a:lnTo>
                    <a:pt x="1570108" y="1336676"/>
                  </a:lnTo>
                  <a:lnTo>
                    <a:pt x="1552649" y="1339533"/>
                  </a:lnTo>
                  <a:lnTo>
                    <a:pt x="1534871" y="1342391"/>
                  </a:lnTo>
                  <a:lnTo>
                    <a:pt x="1516777" y="1344613"/>
                  </a:lnTo>
                  <a:lnTo>
                    <a:pt x="1498682" y="1346836"/>
                  </a:lnTo>
                  <a:lnTo>
                    <a:pt x="1479952" y="1349058"/>
                  </a:lnTo>
                  <a:lnTo>
                    <a:pt x="1461223" y="1350646"/>
                  </a:lnTo>
                  <a:lnTo>
                    <a:pt x="1442176" y="1351916"/>
                  </a:lnTo>
                  <a:lnTo>
                    <a:pt x="1423129" y="1353503"/>
                  </a:lnTo>
                  <a:lnTo>
                    <a:pt x="1403447" y="1354773"/>
                  </a:lnTo>
                  <a:lnTo>
                    <a:pt x="1383448" y="1355091"/>
                  </a:lnTo>
                  <a:lnTo>
                    <a:pt x="1363131" y="1355726"/>
                  </a:lnTo>
                  <a:lnTo>
                    <a:pt x="1342814" y="1355726"/>
                  </a:lnTo>
                  <a:lnTo>
                    <a:pt x="1322180" y="1355726"/>
                  </a:lnTo>
                  <a:lnTo>
                    <a:pt x="1301228" y="1355091"/>
                  </a:lnTo>
                  <a:lnTo>
                    <a:pt x="1280276" y="1354456"/>
                  </a:lnTo>
                  <a:lnTo>
                    <a:pt x="1259007" y="1353186"/>
                  </a:lnTo>
                  <a:lnTo>
                    <a:pt x="1237103" y="1351598"/>
                  </a:lnTo>
                  <a:lnTo>
                    <a:pt x="1215517" y="1349693"/>
                  </a:lnTo>
                  <a:lnTo>
                    <a:pt x="1193295" y="1347153"/>
                  </a:lnTo>
                  <a:lnTo>
                    <a:pt x="1171391" y="1344613"/>
                  </a:lnTo>
                  <a:lnTo>
                    <a:pt x="1148852" y="1341438"/>
                  </a:lnTo>
                  <a:lnTo>
                    <a:pt x="1126631" y="1337628"/>
                  </a:lnTo>
                  <a:lnTo>
                    <a:pt x="1104092" y="1333818"/>
                  </a:lnTo>
                  <a:lnTo>
                    <a:pt x="1081235" y="1329691"/>
                  </a:lnTo>
                  <a:lnTo>
                    <a:pt x="1035840" y="1321118"/>
                  </a:lnTo>
                  <a:lnTo>
                    <a:pt x="989810" y="1311276"/>
                  </a:lnTo>
                  <a:lnTo>
                    <a:pt x="943779" y="1301116"/>
                  </a:lnTo>
                  <a:lnTo>
                    <a:pt x="897749" y="1290003"/>
                  </a:lnTo>
                  <a:lnTo>
                    <a:pt x="805371" y="1268413"/>
                  </a:lnTo>
                  <a:lnTo>
                    <a:pt x="759658" y="1257936"/>
                  </a:lnTo>
                  <a:lnTo>
                    <a:pt x="713945" y="1247776"/>
                  </a:lnTo>
                  <a:lnTo>
                    <a:pt x="668550" y="1237933"/>
                  </a:lnTo>
                  <a:lnTo>
                    <a:pt x="624107" y="1229678"/>
                  </a:lnTo>
                  <a:lnTo>
                    <a:pt x="601568" y="1225551"/>
                  </a:lnTo>
                  <a:lnTo>
                    <a:pt x="579664" y="1222058"/>
                  </a:lnTo>
                  <a:lnTo>
                    <a:pt x="557760" y="1218566"/>
                  </a:lnTo>
                  <a:lnTo>
                    <a:pt x="535856" y="1215708"/>
                  </a:lnTo>
                  <a:lnTo>
                    <a:pt x="514269" y="1212851"/>
                  </a:lnTo>
                  <a:lnTo>
                    <a:pt x="493000" y="1210946"/>
                  </a:lnTo>
                  <a:lnTo>
                    <a:pt x="471731" y="1209041"/>
                  </a:lnTo>
                  <a:lnTo>
                    <a:pt x="450779" y="1208088"/>
                  </a:lnTo>
                  <a:lnTo>
                    <a:pt x="430145" y="1207136"/>
                  </a:lnTo>
                  <a:lnTo>
                    <a:pt x="409828" y="1206818"/>
                  </a:lnTo>
                  <a:lnTo>
                    <a:pt x="389829" y="1207136"/>
                  </a:lnTo>
                  <a:lnTo>
                    <a:pt x="369512" y="1208088"/>
                  </a:lnTo>
                  <a:lnTo>
                    <a:pt x="350148" y="1209676"/>
                  </a:lnTo>
                  <a:lnTo>
                    <a:pt x="330466" y="1211263"/>
                  </a:lnTo>
                  <a:lnTo>
                    <a:pt x="311419" y="1214121"/>
                  </a:lnTo>
                  <a:lnTo>
                    <a:pt x="292689" y="1217613"/>
                  </a:lnTo>
                  <a:lnTo>
                    <a:pt x="273960" y="1221106"/>
                  </a:lnTo>
                  <a:lnTo>
                    <a:pt x="255865" y="1226186"/>
                  </a:lnTo>
                  <a:lnTo>
                    <a:pt x="238088" y="1231901"/>
                  </a:lnTo>
                  <a:lnTo>
                    <a:pt x="220628" y="1237933"/>
                  </a:lnTo>
                  <a:lnTo>
                    <a:pt x="203803" y="1244918"/>
                  </a:lnTo>
                  <a:lnTo>
                    <a:pt x="195549" y="1248728"/>
                  </a:lnTo>
                  <a:lnTo>
                    <a:pt x="186978" y="1252856"/>
                  </a:lnTo>
                  <a:lnTo>
                    <a:pt x="178725" y="1257301"/>
                  </a:lnTo>
                  <a:lnTo>
                    <a:pt x="170788" y="1261746"/>
                  </a:lnTo>
                  <a:lnTo>
                    <a:pt x="162852" y="1266191"/>
                  </a:lnTo>
                  <a:lnTo>
                    <a:pt x="154916" y="1271271"/>
                  </a:lnTo>
                  <a:lnTo>
                    <a:pt x="146980" y="1276351"/>
                  </a:lnTo>
                  <a:lnTo>
                    <a:pt x="139361" y="1281748"/>
                  </a:lnTo>
                  <a:lnTo>
                    <a:pt x="132059" y="1287463"/>
                  </a:lnTo>
                  <a:lnTo>
                    <a:pt x="124441" y="1293496"/>
                  </a:lnTo>
                  <a:lnTo>
                    <a:pt x="117139" y="1299528"/>
                  </a:lnTo>
                  <a:lnTo>
                    <a:pt x="109838" y="1305561"/>
                  </a:lnTo>
                  <a:lnTo>
                    <a:pt x="102854" y="1312228"/>
                  </a:lnTo>
                  <a:lnTo>
                    <a:pt x="95553" y="1319213"/>
                  </a:lnTo>
                  <a:lnTo>
                    <a:pt x="88886" y="1326516"/>
                  </a:lnTo>
                  <a:lnTo>
                    <a:pt x="81902" y="1333501"/>
                  </a:lnTo>
                  <a:lnTo>
                    <a:pt x="75236" y="1341121"/>
                  </a:lnTo>
                  <a:lnTo>
                    <a:pt x="68887" y="1349058"/>
                  </a:lnTo>
                  <a:lnTo>
                    <a:pt x="62220" y="1357313"/>
                  </a:lnTo>
                  <a:lnTo>
                    <a:pt x="55871" y="1365568"/>
                  </a:lnTo>
                  <a:lnTo>
                    <a:pt x="49840" y="1374458"/>
                  </a:lnTo>
                  <a:lnTo>
                    <a:pt x="43808" y="1383031"/>
                  </a:lnTo>
                  <a:lnTo>
                    <a:pt x="37777" y="1392556"/>
                  </a:lnTo>
                  <a:lnTo>
                    <a:pt x="32063" y="1402081"/>
                  </a:lnTo>
                  <a:lnTo>
                    <a:pt x="26348" y="1411923"/>
                  </a:lnTo>
                  <a:lnTo>
                    <a:pt x="20952" y="1422083"/>
                  </a:lnTo>
                  <a:lnTo>
                    <a:pt x="15555" y="1432243"/>
                  </a:lnTo>
                  <a:lnTo>
                    <a:pt x="10159" y="1442721"/>
                  </a:lnTo>
                  <a:lnTo>
                    <a:pt x="5079" y="1453833"/>
                  </a:lnTo>
                  <a:lnTo>
                    <a:pt x="0" y="1465263"/>
                  </a:lnTo>
                  <a:lnTo>
                    <a:pt x="1905" y="1387158"/>
                  </a:lnTo>
                  <a:lnTo>
                    <a:pt x="5714" y="1377316"/>
                  </a:lnTo>
                  <a:lnTo>
                    <a:pt x="9524" y="1368108"/>
                  </a:lnTo>
                  <a:lnTo>
                    <a:pt x="13968" y="1358583"/>
                  </a:lnTo>
                  <a:lnTo>
                    <a:pt x="18412" y="1349376"/>
                  </a:lnTo>
                  <a:lnTo>
                    <a:pt x="23174" y="1340486"/>
                  </a:lnTo>
                  <a:lnTo>
                    <a:pt x="28253" y="1331278"/>
                  </a:lnTo>
                  <a:lnTo>
                    <a:pt x="33650" y="1322706"/>
                  </a:lnTo>
                  <a:lnTo>
                    <a:pt x="39046" y="1313816"/>
                  </a:lnTo>
                  <a:lnTo>
                    <a:pt x="44761" y="1305243"/>
                  </a:lnTo>
                  <a:lnTo>
                    <a:pt x="50792" y="1296988"/>
                  </a:lnTo>
                  <a:lnTo>
                    <a:pt x="56824" y="1289051"/>
                  </a:lnTo>
                  <a:lnTo>
                    <a:pt x="63173" y="1281113"/>
                  </a:lnTo>
                  <a:lnTo>
                    <a:pt x="69522" y="1273176"/>
                  </a:lnTo>
                  <a:lnTo>
                    <a:pt x="75871" y="1265556"/>
                  </a:lnTo>
                  <a:lnTo>
                    <a:pt x="82855" y="1257936"/>
                  </a:lnTo>
                  <a:lnTo>
                    <a:pt x="89521" y="1250633"/>
                  </a:lnTo>
                  <a:lnTo>
                    <a:pt x="103489" y="1236981"/>
                  </a:lnTo>
                  <a:lnTo>
                    <a:pt x="117457" y="1224281"/>
                  </a:lnTo>
                  <a:lnTo>
                    <a:pt x="132059" y="1212533"/>
                  </a:lnTo>
                  <a:lnTo>
                    <a:pt x="146662" y="1201738"/>
                  </a:lnTo>
                  <a:lnTo>
                    <a:pt x="160947" y="1191896"/>
                  </a:lnTo>
                  <a:lnTo>
                    <a:pt x="175233" y="1183006"/>
                  </a:lnTo>
                  <a:lnTo>
                    <a:pt x="189518" y="1175386"/>
                  </a:lnTo>
                  <a:lnTo>
                    <a:pt x="196184" y="1172528"/>
                  </a:lnTo>
                  <a:lnTo>
                    <a:pt x="202851" y="1169353"/>
                  </a:lnTo>
                  <a:lnTo>
                    <a:pt x="208247" y="893446"/>
                  </a:lnTo>
                  <a:lnTo>
                    <a:pt x="196819" y="898208"/>
                  </a:lnTo>
                  <a:lnTo>
                    <a:pt x="185074" y="904241"/>
                  </a:lnTo>
                  <a:lnTo>
                    <a:pt x="173645" y="910908"/>
                  </a:lnTo>
                  <a:lnTo>
                    <a:pt x="160947" y="918846"/>
                  </a:lnTo>
                  <a:lnTo>
                    <a:pt x="148884" y="927736"/>
                  </a:lnTo>
                  <a:lnTo>
                    <a:pt x="142535" y="932816"/>
                  </a:lnTo>
                  <a:lnTo>
                    <a:pt x="136504" y="937896"/>
                  </a:lnTo>
                  <a:lnTo>
                    <a:pt x="130155" y="943611"/>
                  </a:lnTo>
                  <a:lnTo>
                    <a:pt x="123488" y="949643"/>
                  </a:lnTo>
                  <a:lnTo>
                    <a:pt x="117139" y="956311"/>
                  </a:lnTo>
                  <a:lnTo>
                    <a:pt x="111108" y="962978"/>
                  </a:lnTo>
                  <a:lnTo>
                    <a:pt x="104441" y="970281"/>
                  </a:lnTo>
                  <a:lnTo>
                    <a:pt x="97775" y="977901"/>
                  </a:lnTo>
                  <a:lnTo>
                    <a:pt x="91426" y="985838"/>
                  </a:lnTo>
                  <a:lnTo>
                    <a:pt x="85077" y="994093"/>
                  </a:lnTo>
                  <a:lnTo>
                    <a:pt x="78728" y="1002983"/>
                  </a:lnTo>
                  <a:lnTo>
                    <a:pt x="72061" y="1012508"/>
                  </a:lnTo>
                  <a:lnTo>
                    <a:pt x="65712" y="1022351"/>
                  </a:lnTo>
                  <a:lnTo>
                    <a:pt x="59363" y="1032511"/>
                  </a:lnTo>
                  <a:lnTo>
                    <a:pt x="52697" y="1043306"/>
                  </a:lnTo>
                  <a:lnTo>
                    <a:pt x="46030" y="1054418"/>
                  </a:lnTo>
                  <a:lnTo>
                    <a:pt x="39681" y="1066483"/>
                  </a:lnTo>
                  <a:lnTo>
                    <a:pt x="33332" y="1078548"/>
                  </a:lnTo>
                  <a:lnTo>
                    <a:pt x="26983" y="1091883"/>
                  </a:lnTo>
                  <a:lnTo>
                    <a:pt x="20317" y="1105218"/>
                  </a:lnTo>
                  <a:lnTo>
                    <a:pt x="13968" y="1119188"/>
                  </a:lnTo>
                  <a:lnTo>
                    <a:pt x="7936" y="1133793"/>
                  </a:lnTo>
                  <a:lnTo>
                    <a:pt x="10476" y="1021716"/>
                  </a:lnTo>
                  <a:lnTo>
                    <a:pt x="15555" y="1010286"/>
                  </a:lnTo>
                  <a:lnTo>
                    <a:pt x="20317" y="999173"/>
                  </a:lnTo>
                  <a:lnTo>
                    <a:pt x="25714" y="988696"/>
                  </a:lnTo>
                  <a:lnTo>
                    <a:pt x="31428" y="978536"/>
                  </a:lnTo>
                  <a:lnTo>
                    <a:pt x="36824" y="968376"/>
                  </a:lnTo>
                  <a:lnTo>
                    <a:pt x="42221" y="958533"/>
                  </a:lnTo>
                  <a:lnTo>
                    <a:pt x="48253" y="949008"/>
                  </a:lnTo>
                  <a:lnTo>
                    <a:pt x="53967" y="939483"/>
                  </a:lnTo>
                  <a:lnTo>
                    <a:pt x="59998" y="930911"/>
                  </a:lnTo>
                  <a:lnTo>
                    <a:pt x="66665" y="922021"/>
                  </a:lnTo>
                  <a:lnTo>
                    <a:pt x="72696" y="913766"/>
                  </a:lnTo>
                  <a:lnTo>
                    <a:pt x="79045" y="905511"/>
                  </a:lnTo>
                  <a:lnTo>
                    <a:pt x="85712" y="897573"/>
                  </a:lnTo>
                  <a:lnTo>
                    <a:pt x="92378" y="889953"/>
                  </a:lnTo>
                  <a:lnTo>
                    <a:pt x="99045" y="882968"/>
                  </a:lnTo>
                  <a:lnTo>
                    <a:pt x="106346" y="875666"/>
                  </a:lnTo>
                  <a:lnTo>
                    <a:pt x="113012" y="868998"/>
                  </a:lnTo>
                  <a:lnTo>
                    <a:pt x="120314" y="862331"/>
                  </a:lnTo>
                  <a:lnTo>
                    <a:pt x="127298" y="855981"/>
                  </a:lnTo>
                  <a:lnTo>
                    <a:pt x="134916" y="849948"/>
                  </a:lnTo>
                  <a:lnTo>
                    <a:pt x="142218" y="843916"/>
                  </a:lnTo>
                  <a:lnTo>
                    <a:pt x="149837" y="838201"/>
                  </a:lnTo>
                  <a:lnTo>
                    <a:pt x="157773" y="832803"/>
                  </a:lnTo>
                  <a:lnTo>
                    <a:pt x="165074" y="827723"/>
                  </a:lnTo>
                  <a:lnTo>
                    <a:pt x="173010" y="822643"/>
                  </a:lnTo>
                  <a:lnTo>
                    <a:pt x="180947" y="818198"/>
                  </a:lnTo>
                  <a:lnTo>
                    <a:pt x="189518" y="813753"/>
                  </a:lnTo>
                  <a:lnTo>
                    <a:pt x="197454" y="809626"/>
                  </a:lnTo>
                  <a:lnTo>
                    <a:pt x="205708" y="805181"/>
                  </a:lnTo>
                  <a:lnTo>
                    <a:pt x="213961" y="801688"/>
                  </a:lnTo>
                  <a:lnTo>
                    <a:pt x="231421" y="794386"/>
                  </a:lnTo>
                  <a:lnTo>
                    <a:pt x="248564" y="788353"/>
                  </a:lnTo>
                  <a:lnTo>
                    <a:pt x="266341" y="782638"/>
                  </a:lnTo>
                  <a:lnTo>
                    <a:pt x="284753" y="778193"/>
                  </a:lnTo>
                  <a:lnTo>
                    <a:pt x="303165" y="774066"/>
                  </a:lnTo>
                  <a:lnTo>
                    <a:pt x="321577" y="770573"/>
                  </a:lnTo>
                  <a:lnTo>
                    <a:pt x="340942" y="768033"/>
                  </a:lnTo>
                  <a:lnTo>
                    <a:pt x="360306" y="766128"/>
                  </a:lnTo>
                  <a:lnTo>
                    <a:pt x="379988" y="764541"/>
                  </a:lnTo>
                  <a:lnTo>
                    <a:pt x="399987" y="763588"/>
                  </a:lnTo>
                  <a:lnTo>
                    <a:pt x="419987" y="763271"/>
                  </a:lnTo>
                  <a:lnTo>
                    <a:pt x="440621" y="763588"/>
                  </a:lnTo>
                  <a:lnTo>
                    <a:pt x="461255" y="764541"/>
                  </a:lnTo>
                  <a:lnTo>
                    <a:pt x="482207" y="765493"/>
                  </a:lnTo>
                  <a:lnTo>
                    <a:pt x="503476" y="767398"/>
                  </a:lnTo>
                  <a:lnTo>
                    <a:pt x="524745" y="769938"/>
                  </a:lnTo>
                  <a:lnTo>
                    <a:pt x="546014" y="772161"/>
                  </a:lnTo>
                  <a:lnTo>
                    <a:pt x="567918" y="775018"/>
                  </a:lnTo>
                  <a:lnTo>
                    <a:pt x="590140" y="778511"/>
                  </a:lnTo>
                  <a:lnTo>
                    <a:pt x="612044" y="782003"/>
                  </a:lnTo>
                  <a:lnTo>
                    <a:pt x="634265" y="786131"/>
                  </a:lnTo>
                  <a:lnTo>
                    <a:pt x="679343" y="794703"/>
                  </a:lnTo>
                  <a:lnTo>
                    <a:pt x="724104" y="804228"/>
                  </a:lnTo>
                  <a:lnTo>
                    <a:pt x="769817" y="814388"/>
                  </a:lnTo>
                  <a:lnTo>
                    <a:pt x="816164" y="824866"/>
                  </a:lnTo>
                  <a:lnTo>
                    <a:pt x="908225" y="846456"/>
                  </a:lnTo>
                  <a:lnTo>
                    <a:pt x="954255" y="857568"/>
                  </a:lnTo>
                  <a:lnTo>
                    <a:pt x="999968" y="867728"/>
                  </a:lnTo>
                  <a:lnTo>
                    <a:pt x="1046316" y="877571"/>
                  </a:lnTo>
                  <a:lnTo>
                    <a:pt x="1091394" y="886143"/>
                  </a:lnTo>
                  <a:lnTo>
                    <a:pt x="1114250" y="890271"/>
                  </a:lnTo>
                  <a:lnTo>
                    <a:pt x="1136789" y="894081"/>
                  </a:lnTo>
                  <a:lnTo>
                    <a:pt x="1159328" y="897891"/>
                  </a:lnTo>
                  <a:lnTo>
                    <a:pt x="1181549" y="901066"/>
                  </a:lnTo>
                  <a:lnTo>
                    <a:pt x="1203453" y="903606"/>
                  </a:lnTo>
                  <a:lnTo>
                    <a:pt x="1225675" y="906146"/>
                  </a:lnTo>
                  <a:lnTo>
                    <a:pt x="1247262" y="908051"/>
                  </a:lnTo>
                  <a:lnTo>
                    <a:pt x="1269166" y="909638"/>
                  </a:lnTo>
                  <a:lnTo>
                    <a:pt x="1290435" y="910908"/>
                  </a:lnTo>
                  <a:lnTo>
                    <a:pt x="1311386" y="911543"/>
                  </a:lnTo>
                  <a:lnTo>
                    <a:pt x="1332656" y="912178"/>
                  </a:lnTo>
                  <a:lnTo>
                    <a:pt x="1352972" y="912178"/>
                  </a:lnTo>
                  <a:lnTo>
                    <a:pt x="1373607" y="912178"/>
                  </a:lnTo>
                  <a:lnTo>
                    <a:pt x="1393606" y="911543"/>
                  </a:lnTo>
                  <a:lnTo>
                    <a:pt x="1413605" y="910908"/>
                  </a:lnTo>
                  <a:lnTo>
                    <a:pt x="1433287" y="909956"/>
                  </a:lnTo>
                  <a:lnTo>
                    <a:pt x="1452334" y="908686"/>
                  </a:lnTo>
                  <a:lnTo>
                    <a:pt x="1471699" y="907098"/>
                  </a:lnTo>
                  <a:lnTo>
                    <a:pt x="1490428" y="905193"/>
                  </a:lnTo>
                  <a:lnTo>
                    <a:pt x="1508840" y="903288"/>
                  </a:lnTo>
                  <a:lnTo>
                    <a:pt x="1527253" y="901066"/>
                  </a:lnTo>
                  <a:lnTo>
                    <a:pt x="1545030" y="898843"/>
                  </a:lnTo>
                  <a:lnTo>
                    <a:pt x="1562807" y="895668"/>
                  </a:lnTo>
                  <a:lnTo>
                    <a:pt x="1580267" y="893128"/>
                  </a:lnTo>
                  <a:lnTo>
                    <a:pt x="1597092" y="889953"/>
                  </a:lnTo>
                  <a:lnTo>
                    <a:pt x="1613916" y="886778"/>
                  </a:lnTo>
                  <a:lnTo>
                    <a:pt x="1646614" y="879476"/>
                  </a:lnTo>
                  <a:lnTo>
                    <a:pt x="1678041" y="871856"/>
                  </a:lnTo>
                  <a:lnTo>
                    <a:pt x="1708199" y="863918"/>
                  </a:lnTo>
                  <a:lnTo>
                    <a:pt x="1737405" y="855663"/>
                  </a:lnTo>
                  <a:lnTo>
                    <a:pt x="1765023" y="846456"/>
                  </a:lnTo>
                  <a:lnTo>
                    <a:pt x="1791371" y="837566"/>
                  </a:lnTo>
                  <a:lnTo>
                    <a:pt x="1816450" y="828358"/>
                  </a:lnTo>
                  <a:lnTo>
                    <a:pt x="1840258" y="818833"/>
                  </a:lnTo>
                  <a:lnTo>
                    <a:pt x="1862480" y="809943"/>
                  </a:lnTo>
                  <a:lnTo>
                    <a:pt x="1883749" y="800418"/>
                  </a:lnTo>
                  <a:lnTo>
                    <a:pt x="1903113" y="791211"/>
                  </a:lnTo>
                  <a:lnTo>
                    <a:pt x="1921208" y="782638"/>
                  </a:lnTo>
                  <a:lnTo>
                    <a:pt x="1938033" y="774066"/>
                  </a:lnTo>
                  <a:lnTo>
                    <a:pt x="1953271" y="766128"/>
                  </a:lnTo>
                  <a:lnTo>
                    <a:pt x="1966921" y="758508"/>
                  </a:lnTo>
                  <a:lnTo>
                    <a:pt x="1978984" y="751523"/>
                  </a:lnTo>
                  <a:lnTo>
                    <a:pt x="1989460" y="745173"/>
                  </a:lnTo>
                  <a:lnTo>
                    <a:pt x="2006285" y="734696"/>
                  </a:lnTo>
                  <a:lnTo>
                    <a:pt x="2016126" y="728346"/>
                  </a:lnTo>
                  <a:lnTo>
                    <a:pt x="2019300" y="725488"/>
                  </a:lnTo>
                  <a:close/>
                  <a:moveTo>
                    <a:pt x="1546743" y="504987"/>
                  </a:moveTo>
                  <a:lnTo>
                    <a:pt x="1538163" y="505305"/>
                  </a:lnTo>
                  <a:lnTo>
                    <a:pt x="1529265" y="505623"/>
                  </a:lnTo>
                  <a:lnTo>
                    <a:pt x="1520368" y="506259"/>
                  </a:lnTo>
                  <a:lnTo>
                    <a:pt x="1511470" y="507531"/>
                  </a:lnTo>
                  <a:lnTo>
                    <a:pt x="1502890" y="508803"/>
                  </a:lnTo>
                  <a:lnTo>
                    <a:pt x="1493993" y="510075"/>
                  </a:lnTo>
                  <a:lnTo>
                    <a:pt x="1485731" y="511983"/>
                  </a:lnTo>
                  <a:lnTo>
                    <a:pt x="1477469" y="513891"/>
                  </a:lnTo>
                  <a:lnTo>
                    <a:pt x="1469207" y="516117"/>
                  </a:lnTo>
                  <a:lnTo>
                    <a:pt x="1461263" y="518661"/>
                  </a:lnTo>
                  <a:lnTo>
                    <a:pt x="1453318" y="521523"/>
                  </a:lnTo>
                  <a:lnTo>
                    <a:pt x="1445692" y="524067"/>
                  </a:lnTo>
                  <a:lnTo>
                    <a:pt x="1438383" y="527247"/>
                  </a:lnTo>
                  <a:lnTo>
                    <a:pt x="1431392" y="530745"/>
                  </a:lnTo>
                  <a:lnTo>
                    <a:pt x="1425037" y="533925"/>
                  </a:lnTo>
                  <a:lnTo>
                    <a:pt x="1418681" y="537741"/>
                  </a:lnTo>
                  <a:lnTo>
                    <a:pt x="1413279" y="541239"/>
                  </a:lnTo>
                  <a:lnTo>
                    <a:pt x="1407877" y="545373"/>
                  </a:lnTo>
                  <a:lnTo>
                    <a:pt x="1402793" y="549189"/>
                  </a:lnTo>
                  <a:lnTo>
                    <a:pt x="1398344" y="553323"/>
                  </a:lnTo>
                  <a:lnTo>
                    <a:pt x="1394213" y="557457"/>
                  </a:lnTo>
                  <a:lnTo>
                    <a:pt x="1390400" y="561591"/>
                  </a:lnTo>
                  <a:lnTo>
                    <a:pt x="1386904" y="566361"/>
                  </a:lnTo>
                  <a:lnTo>
                    <a:pt x="1384044" y="570813"/>
                  </a:lnTo>
                  <a:lnTo>
                    <a:pt x="1381820" y="575265"/>
                  </a:lnTo>
                  <a:lnTo>
                    <a:pt x="1379596" y="580035"/>
                  </a:lnTo>
                  <a:lnTo>
                    <a:pt x="1378007" y="584487"/>
                  </a:lnTo>
                  <a:lnTo>
                    <a:pt x="1376418" y="589258"/>
                  </a:lnTo>
                  <a:lnTo>
                    <a:pt x="1375782" y="594028"/>
                  </a:lnTo>
                  <a:lnTo>
                    <a:pt x="1375465" y="598798"/>
                  </a:lnTo>
                  <a:lnTo>
                    <a:pt x="1375465" y="603250"/>
                  </a:lnTo>
                  <a:lnTo>
                    <a:pt x="1375782" y="608338"/>
                  </a:lnTo>
                  <a:lnTo>
                    <a:pt x="1376418" y="612790"/>
                  </a:lnTo>
                  <a:lnTo>
                    <a:pt x="1377689" y="617878"/>
                  </a:lnTo>
                  <a:lnTo>
                    <a:pt x="1379596" y="622648"/>
                  </a:lnTo>
                  <a:lnTo>
                    <a:pt x="1381820" y="627100"/>
                  </a:lnTo>
                  <a:lnTo>
                    <a:pt x="1384044" y="632188"/>
                  </a:lnTo>
                  <a:lnTo>
                    <a:pt x="1386904" y="636640"/>
                  </a:lnTo>
                  <a:lnTo>
                    <a:pt x="1390718" y="641092"/>
                  </a:lnTo>
                  <a:lnTo>
                    <a:pt x="1394531" y="645862"/>
                  </a:lnTo>
                  <a:lnTo>
                    <a:pt x="1399297" y="650314"/>
                  </a:lnTo>
                  <a:lnTo>
                    <a:pt x="1403746" y="654766"/>
                  </a:lnTo>
                  <a:lnTo>
                    <a:pt x="1409148" y="658900"/>
                  </a:lnTo>
                  <a:lnTo>
                    <a:pt x="1414550" y="663352"/>
                  </a:lnTo>
                  <a:lnTo>
                    <a:pt x="1420588" y="666850"/>
                  </a:lnTo>
                  <a:lnTo>
                    <a:pt x="1427261" y="670666"/>
                  </a:lnTo>
                  <a:lnTo>
                    <a:pt x="1433617" y="674482"/>
                  </a:lnTo>
                  <a:lnTo>
                    <a:pt x="1440290" y="677980"/>
                  </a:lnTo>
                  <a:lnTo>
                    <a:pt x="1447598" y="680842"/>
                  </a:lnTo>
                  <a:lnTo>
                    <a:pt x="1454907" y="684022"/>
                  </a:lnTo>
                  <a:lnTo>
                    <a:pt x="1462216" y="686566"/>
                  </a:lnTo>
                  <a:lnTo>
                    <a:pt x="1470160" y="689428"/>
                  </a:lnTo>
                  <a:lnTo>
                    <a:pt x="1478104" y="691654"/>
                  </a:lnTo>
                  <a:lnTo>
                    <a:pt x="1486049" y="693880"/>
                  </a:lnTo>
                  <a:lnTo>
                    <a:pt x="1494628" y="695788"/>
                  </a:lnTo>
                  <a:lnTo>
                    <a:pt x="1502890" y="697696"/>
                  </a:lnTo>
                  <a:lnTo>
                    <a:pt x="1511470" y="699286"/>
                  </a:lnTo>
                  <a:lnTo>
                    <a:pt x="1519732" y="700240"/>
                  </a:lnTo>
                  <a:lnTo>
                    <a:pt x="1528630" y="701512"/>
                  </a:lnTo>
                  <a:lnTo>
                    <a:pt x="1537527" y="702148"/>
                  </a:lnTo>
                  <a:lnTo>
                    <a:pt x="1546425" y="702466"/>
                  </a:lnTo>
                  <a:lnTo>
                    <a:pt x="1555005" y="703102"/>
                  </a:lnTo>
                  <a:lnTo>
                    <a:pt x="1564220" y="703420"/>
                  </a:lnTo>
                  <a:lnTo>
                    <a:pt x="1572800" y="703420"/>
                  </a:lnTo>
                  <a:lnTo>
                    <a:pt x="1582015" y="703102"/>
                  </a:lnTo>
                  <a:lnTo>
                    <a:pt x="1590595" y="702148"/>
                  </a:lnTo>
                  <a:lnTo>
                    <a:pt x="1599175" y="701512"/>
                  </a:lnTo>
                  <a:lnTo>
                    <a:pt x="1608390" y="700558"/>
                  </a:lnTo>
                  <a:lnTo>
                    <a:pt x="1616970" y="699286"/>
                  </a:lnTo>
                  <a:lnTo>
                    <a:pt x="1625549" y="697696"/>
                  </a:lnTo>
                  <a:lnTo>
                    <a:pt x="1634129" y="696106"/>
                  </a:lnTo>
                  <a:lnTo>
                    <a:pt x="1642391" y="694198"/>
                  </a:lnTo>
                  <a:lnTo>
                    <a:pt x="1650336" y="691972"/>
                  </a:lnTo>
                  <a:lnTo>
                    <a:pt x="1658598" y="689428"/>
                  </a:lnTo>
                  <a:lnTo>
                    <a:pt x="1666542" y="686566"/>
                  </a:lnTo>
                  <a:lnTo>
                    <a:pt x="1674168" y="683704"/>
                  </a:lnTo>
                  <a:lnTo>
                    <a:pt x="1681477" y="680524"/>
                  </a:lnTo>
                  <a:lnTo>
                    <a:pt x="1688150" y="677344"/>
                  </a:lnTo>
                  <a:lnTo>
                    <a:pt x="1694506" y="673846"/>
                  </a:lnTo>
                  <a:lnTo>
                    <a:pt x="1700543" y="670348"/>
                  </a:lnTo>
                  <a:lnTo>
                    <a:pt x="1706899" y="666532"/>
                  </a:lnTo>
                  <a:lnTo>
                    <a:pt x="1711983" y="662716"/>
                  </a:lnTo>
                  <a:lnTo>
                    <a:pt x="1717067" y="658582"/>
                  </a:lnTo>
                  <a:lnTo>
                    <a:pt x="1721516" y="654766"/>
                  </a:lnTo>
                  <a:lnTo>
                    <a:pt x="1725647" y="650632"/>
                  </a:lnTo>
                  <a:lnTo>
                    <a:pt x="1729460" y="646180"/>
                  </a:lnTo>
                  <a:lnTo>
                    <a:pt x="1732320" y="642046"/>
                  </a:lnTo>
                  <a:lnTo>
                    <a:pt x="1735498" y="637594"/>
                  </a:lnTo>
                  <a:lnTo>
                    <a:pt x="1738040" y="632824"/>
                  </a:lnTo>
                  <a:lnTo>
                    <a:pt x="1739947" y="628372"/>
                  </a:lnTo>
                  <a:lnTo>
                    <a:pt x="1741853" y="623284"/>
                  </a:lnTo>
                  <a:lnTo>
                    <a:pt x="1743124" y="618832"/>
                  </a:lnTo>
                  <a:lnTo>
                    <a:pt x="1744078" y="614380"/>
                  </a:lnTo>
                  <a:lnTo>
                    <a:pt x="1744713" y="609292"/>
                  </a:lnTo>
                  <a:lnTo>
                    <a:pt x="1744713" y="604522"/>
                  </a:lnTo>
                  <a:lnTo>
                    <a:pt x="1744078" y="600070"/>
                  </a:lnTo>
                  <a:lnTo>
                    <a:pt x="1743442" y="594982"/>
                  </a:lnTo>
                  <a:lnTo>
                    <a:pt x="1741853" y="590212"/>
                  </a:lnTo>
                  <a:lnTo>
                    <a:pt x="1740264" y="585441"/>
                  </a:lnTo>
                  <a:lnTo>
                    <a:pt x="1738040" y="580671"/>
                  </a:lnTo>
                  <a:lnTo>
                    <a:pt x="1735498" y="576219"/>
                  </a:lnTo>
                  <a:lnTo>
                    <a:pt x="1732320" y="571449"/>
                  </a:lnTo>
                  <a:lnTo>
                    <a:pt x="1729142" y="566679"/>
                  </a:lnTo>
                  <a:lnTo>
                    <a:pt x="1725329" y="562227"/>
                  </a:lnTo>
                  <a:lnTo>
                    <a:pt x="1720880" y="557457"/>
                  </a:lnTo>
                  <a:lnTo>
                    <a:pt x="1715796" y="553323"/>
                  </a:lnTo>
                  <a:lnTo>
                    <a:pt x="1710394" y="548871"/>
                  </a:lnTo>
                  <a:lnTo>
                    <a:pt x="1704992" y="544737"/>
                  </a:lnTo>
                  <a:lnTo>
                    <a:pt x="1698954" y="540921"/>
                  </a:lnTo>
                  <a:lnTo>
                    <a:pt x="1692599" y="537105"/>
                  </a:lnTo>
                  <a:lnTo>
                    <a:pt x="1685926" y="533289"/>
                  </a:lnTo>
                  <a:lnTo>
                    <a:pt x="1679253" y="529791"/>
                  </a:lnTo>
                  <a:lnTo>
                    <a:pt x="1672262" y="526929"/>
                  </a:lnTo>
                  <a:lnTo>
                    <a:pt x="1664635" y="523749"/>
                  </a:lnTo>
                  <a:lnTo>
                    <a:pt x="1657326" y="521205"/>
                  </a:lnTo>
                  <a:lnTo>
                    <a:pt x="1649700" y="518661"/>
                  </a:lnTo>
                  <a:lnTo>
                    <a:pt x="1641756" y="516117"/>
                  </a:lnTo>
                  <a:lnTo>
                    <a:pt x="1633494" y="513891"/>
                  </a:lnTo>
                  <a:lnTo>
                    <a:pt x="1625549" y="511983"/>
                  </a:lnTo>
                  <a:lnTo>
                    <a:pt x="1616652" y="510711"/>
                  </a:lnTo>
                  <a:lnTo>
                    <a:pt x="1608390" y="509121"/>
                  </a:lnTo>
                  <a:lnTo>
                    <a:pt x="1599810" y="507849"/>
                  </a:lnTo>
                  <a:lnTo>
                    <a:pt x="1590913" y="506895"/>
                  </a:lnTo>
                  <a:lnTo>
                    <a:pt x="1582333" y="505941"/>
                  </a:lnTo>
                  <a:lnTo>
                    <a:pt x="1573435" y="505305"/>
                  </a:lnTo>
                  <a:lnTo>
                    <a:pt x="1564538" y="504987"/>
                  </a:lnTo>
                  <a:lnTo>
                    <a:pt x="1555640" y="504987"/>
                  </a:lnTo>
                  <a:lnTo>
                    <a:pt x="1546743" y="504987"/>
                  </a:lnTo>
                  <a:close/>
                  <a:moveTo>
                    <a:pt x="1042760" y="493221"/>
                  </a:moveTo>
                  <a:lnTo>
                    <a:pt x="1034180" y="493539"/>
                  </a:lnTo>
                  <a:lnTo>
                    <a:pt x="1024965" y="493857"/>
                  </a:lnTo>
                  <a:lnTo>
                    <a:pt x="1016385" y="494175"/>
                  </a:lnTo>
                  <a:lnTo>
                    <a:pt x="1007487" y="495447"/>
                  </a:lnTo>
                  <a:lnTo>
                    <a:pt x="999225" y="496719"/>
                  </a:lnTo>
                  <a:lnTo>
                    <a:pt x="990646" y="497673"/>
                  </a:lnTo>
                  <a:lnTo>
                    <a:pt x="982384" y="499263"/>
                  </a:lnTo>
                  <a:lnTo>
                    <a:pt x="974439" y="501171"/>
                  </a:lnTo>
                  <a:lnTo>
                    <a:pt x="965860" y="503079"/>
                  </a:lnTo>
                  <a:lnTo>
                    <a:pt x="958551" y="505305"/>
                  </a:lnTo>
                  <a:lnTo>
                    <a:pt x="950607" y="507849"/>
                  </a:lnTo>
                  <a:lnTo>
                    <a:pt x="943298" y="510711"/>
                  </a:lnTo>
                  <a:lnTo>
                    <a:pt x="935989" y="513255"/>
                  </a:lnTo>
                  <a:lnTo>
                    <a:pt x="928998" y="516117"/>
                  </a:lnTo>
                  <a:lnTo>
                    <a:pt x="922007" y="519615"/>
                  </a:lnTo>
                  <a:lnTo>
                    <a:pt x="915652" y="523113"/>
                  </a:lnTo>
                  <a:lnTo>
                    <a:pt x="909614" y="526929"/>
                  </a:lnTo>
                  <a:lnTo>
                    <a:pt x="903577" y="530745"/>
                  </a:lnTo>
                  <a:lnTo>
                    <a:pt x="898175" y="534879"/>
                  </a:lnTo>
                  <a:lnTo>
                    <a:pt x="893090" y="539013"/>
                  </a:lnTo>
                  <a:lnTo>
                    <a:pt x="888324" y="543147"/>
                  </a:lnTo>
                  <a:lnTo>
                    <a:pt x="884193" y="547599"/>
                  </a:lnTo>
                  <a:lnTo>
                    <a:pt x="880697" y="552369"/>
                  </a:lnTo>
                  <a:lnTo>
                    <a:pt x="877520" y="556821"/>
                  </a:lnTo>
                  <a:lnTo>
                    <a:pt x="874660" y="561273"/>
                  </a:lnTo>
                  <a:lnTo>
                    <a:pt x="872118" y="565725"/>
                  </a:lnTo>
                  <a:lnTo>
                    <a:pt x="870211" y="570495"/>
                  </a:lnTo>
                  <a:lnTo>
                    <a:pt x="868622" y="575265"/>
                  </a:lnTo>
                  <a:lnTo>
                    <a:pt x="867987" y="580035"/>
                  </a:lnTo>
                  <a:lnTo>
                    <a:pt x="867351" y="584805"/>
                  </a:lnTo>
                  <a:lnTo>
                    <a:pt x="866715" y="589576"/>
                  </a:lnTo>
                  <a:lnTo>
                    <a:pt x="867351" y="594346"/>
                  </a:lnTo>
                  <a:lnTo>
                    <a:pt x="867987" y="599116"/>
                  </a:lnTo>
                  <a:lnTo>
                    <a:pt x="868622" y="603886"/>
                  </a:lnTo>
                  <a:lnTo>
                    <a:pt x="870211" y="608656"/>
                  </a:lnTo>
                  <a:lnTo>
                    <a:pt x="872118" y="613108"/>
                  </a:lnTo>
                  <a:lnTo>
                    <a:pt x="874660" y="617878"/>
                  </a:lnTo>
                  <a:lnTo>
                    <a:pt x="877520" y="622330"/>
                  </a:lnTo>
                  <a:lnTo>
                    <a:pt x="880380" y="626782"/>
                  </a:lnTo>
                  <a:lnTo>
                    <a:pt x="883875" y="631234"/>
                  </a:lnTo>
                  <a:lnTo>
                    <a:pt x="888006" y="636004"/>
                  </a:lnTo>
                  <a:lnTo>
                    <a:pt x="892137" y="640138"/>
                  </a:lnTo>
                  <a:lnTo>
                    <a:pt x="897221" y="644272"/>
                  </a:lnTo>
                  <a:lnTo>
                    <a:pt x="901988" y="648406"/>
                  </a:lnTo>
                  <a:lnTo>
                    <a:pt x="907708" y="652222"/>
                  </a:lnTo>
                  <a:lnTo>
                    <a:pt x="913745" y="656038"/>
                  </a:lnTo>
                  <a:lnTo>
                    <a:pt x="919783" y="659854"/>
                  </a:lnTo>
                  <a:lnTo>
                    <a:pt x="926774" y="663670"/>
                  </a:lnTo>
                  <a:lnTo>
                    <a:pt x="933765" y="666850"/>
                  </a:lnTo>
                  <a:lnTo>
                    <a:pt x="941391" y="670030"/>
                  </a:lnTo>
                  <a:lnTo>
                    <a:pt x="949018" y="673528"/>
                  </a:lnTo>
                  <a:lnTo>
                    <a:pt x="956962" y="676072"/>
                  </a:lnTo>
                  <a:lnTo>
                    <a:pt x="965224" y="678616"/>
                  </a:lnTo>
                  <a:lnTo>
                    <a:pt x="973168" y="680842"/>
                  </a:lnTo>
                  <a:lnTo>
                    <a:pt x="981748" y="683386"/>
                  </a:lnTo>
                  <a:lnTo>
                    <a:pt x="990328" y="685294"/>
                  </a:lnTo>
                  <a:lnTo>
                    <a:pt x="998908" y="686566"/>
                  </a:lnTo>
                  <a:lnTo>
                    <a:pt x="1007487" y="688156"/>
                  </a:lnTo>
                  <a:lnTo>
                    <a:pt x="1016385" y="689428"/>
                  </a:lnTo>
                  <a:lnTo>
                    <a:pt x="1024965" y="690064"/>
                  </a:lnTo>
                  <a:lnTo>
                    <a:pt x="1034180" y="690700"/>
                  </a:lnTo>
                  <a:lnTo>
                    <a:pt x="1042760" y="691336"/>
                  </a:lnTo>
                  <a:lnTo>
                    <a:pt x="1051975" y="691654"/>
                  </a:lnTo>
                  <a:lnTo>
                    <a:pt x="1060555" y="691654"/>
                  </a:lnTo>
                  <a:lnTo>
                    <a:pt x="1069770" y="691336"/>
                  </a:lnTo>
                  <a:lnTo>
                    <a:pt x="1078350" y="690700"/>
                  </a:lnTo>
                  <a:lnTo>
                    <a:pt x="1086930" y="690382"/>
                  </a:lnTo>
                  <a:lnTo>
                    <a:pt x="1095827" y="689428"/>
                  </a:lnTo>
                  <a:lnTo>
                    <a:pt x="1104089" y="688156"/>
                  </a:lnTo>
                  <a:lnTo>
                    <a:pt x="1112669" y="687202"/>
                  </a:lnTo>
                  <a:lnTo>
                    <a:pt x="1121249" y="685612"/>
                  </a:lnTo>
                  <a:lnTo>
                    <a:pt x="1129193" y="683704"/>
                  </a:lnTo>
                  <a:lnTo>
                    <a:pt x="1137455" y="681796"/>
                  </a:lnTo>
                  <a:lnTo>
                    <a:pt x="1145082" y="679570"/>
                  </a:lnTo>
                  <a:lnTo>
                    <a:pt x="1153026" y="676708"/>
                  </a:lnTo>
                  <a:lnTo>
                    <a:pt x="1160017" y="674164"/>
                  </a:lnTo>
                  <a:lnTo>
                    <a:pt x="1167643" y="671620"/>
                  </a:lnTo>
                  <a:lnTo>
                    <a:pt x="1174316" y="668440"/>
                  </a:lnTo>
                  <a:lnTo>
                    <a:pt x="1181307" y="664942"/>
                  </a:lnTo>
                  <a:lnTo>
                    <a:pt x="1187663" y="661762"/>
                  </a:lnTo>
                  <a:lnTo>
                    <a:pt x="1193700" y="657946"/>
                  </a:lnTo>
                  <a:lnTo>
                    <a:pt x="1199738" y="654130"/>
                  </a:lnTo>
                  <a:lnTo>
                    <a:pt x="1205140" y="649996"/>
                  </a:lnTo>
                  <a:lnTo>
                    <a:pt x="1210224" y="645862"/>
                  </a:lnTo>
                  <a:lnTo>
                    <a:pt x="1214991" y="641728"/>
                  </a:lnTo>
                  <a:lnTo>
                    <a:pt x="1219122" y="636958"/>
                  </a:lnTo>
                  <a:lnTo>
                    <a:pt x="1222617" y="632506"/>
                  </a:lnTo>
                  <a:lnTo>
                    <a:pt x="1225795" y="628054"/>
                  </a:lnTo>
                  <a:lnTo>
                    <a:pt x="1228655" y="623284"/>
                  </a:lnTo>
                  <a:lnTo>
                    <a:pt x="1231197" y="618832"/>
                  </a:lnTo>
                  <a:lnTo>
                    <a:pt x="1233104" y="614380"/>
                  </a:lnTo>
                  <a:lnTo>
                    <a:pt x="1234693" y="609292"/>
                  </a:lnTo>
                  <a:lnTo>
                    <a:pt x="1235328" y="604840"/>
                  </a:lnTo>
                  <a:lnTo>
                    <a:pt x="1235964" y="600070"/>
                  </a:lnTo>
                  <a:lnTo>
                    <a:pt x="1236599" y="595300"/>
                  </a:lnTo>
                  <a:lnTo>
                    <a:pt x="1235964" y="590530"/>
                  </a:lnTo>
                  <a:lnTo>
                    <a:pt x="1235328" y="585441"/>
                  </a:lnTo>
                  <a:lnTo>
                    <a:pt x="1234693" y="580989"/>
                  </a:lnTo>
                  <a:lnTo>
                    <a:pt x="1233104" y="576219"/>
                  </a:lnTo>
                  <a:lnTo>
                    <a:pt x="1231197" y="571449"/>
                  </a:lnTo>
                  <a:lnTo>
                    <a:pt x="1228973" y="566997"/>
                  </a:lnTo>
                  <a:lnTo>
                    <a:pt x="1225795" y="562545"/>
                  </a:lnTo>
                  <a:lnTo>
                    <a:pt x="1222935" y="557775"/>
                  </a:lnTo>
                  <a:lnTo>
                    <a:pt x="1219440" y="553323"/>
                  </a:lnTo>
                  <a:lnTo>
                    <a:pt x="1215309" y="548871"/>
                  </a:lnTo>
                  <a:lnTo>
                    <a:pt x="1211178" y="544737"/>
                  </a:lnTo>
                  <a:lnTo>
                    <a:pt x="1206093" y="540603"/>
                  </a:lnTo>
                  <a:lnTo>
                    <a:pt x="1201327" y="536469"/>
                  </a:lnTo>
                  <a:lnTo>
                    <a:pt x="1195607" y="532653"/>
                  </a:lnTo>
                  <a:lnTo>
                    <a:pt x="1189569" y="528837"/>
                  </a:lnTo>
                  <a:lnTo>
                    <a:pt x="1183532" y="525021"/>
                  </a:lnTo>
                  <a:lnTo>
                    <a:pt x="1176859" y="521205"/>
                  </a:lnTo>
                  <a:lnTo>
                    <a:pt x="1169550" y="517707"/>
                  </a:lnTo>
                  <a:lnTo>
                    <a:pt x="1161923" y="514845"/>
                  </a:lnTo>
                  <a:lnTo>
                    <a:pt x="1154297" y="511347"/>
                  </a:lnTo>
                  <a:lnTo>
                    <a:pt x="1146353" y="508803"/>
                  </a:lnTo>
                  <a:lnTo>
                    <a:pt x="1138091" y="505941"/>
                  </a:lnTo>
                  <a:lnTo>
                    <a:pt x="1130147" y="503715"/>
                  </a:lnTo>
                  <a:lnTo>
                    <a:pt x="1121567" y="501489"/>
                  </a:lnTo>
                  <a:lnTo>
                    <a:pt x="1113305" y="499581"/>
                  </a:lnTo>
                  <a:lnTo>
                    <a:pt x="1104407" y="497991"/>
                  </a:lnTo>
                  <a:lnTo>
                    <a:pt x="1095827" y="496719"/>
                  </a:lnTo>
                  <a:lnTo>
                    <a:pt x="1086930" y="495447"/>
                  </a:lnTo>
                  <a:lnTo>
                    <a:pt x="1078350" y="494811"/>
                  </a:lnTo>
                  <a:lnTo>
                    <a:pt x="1069135" y="493857"/>
                  </a:lnTo>
                  <a:lnTo>
                    <a:pt x="1060555" y="493539"/>
                  </a:lnTo>
                  <a:lnTo>
                    <a:pt x="1051340" y="493221"/>
                  </a:lnTo>
                  <a:lnTo>
                    <a:pt x="1042760" y="493221"/>
                  </a:lnTo>
                  <a:close/>
                  <a:moveTo>
                    <a:pt x="1705310" y="248995"/>
                  </a:moveTo>
                  <a:lnTo>
                    <a:pt x="1696094" y="249313"/>
                  </a:lnTo>
                  <a:lnTo>
                    <a:pt x="1687197" y="249949"/>
                  </a:lnTo>
                  <a:lnTo>
                    <a:pt x="1677664" y="251221"/>
                  </a:lnTo>
                  <a:lnTo>
                    <a:pt x="1668448" y="252175"/>
                  </a:lnTo>
                  <a:lnTo>
                    <a:pt x="1659551" y="253765"/>
                  </a:lnTo>
                  <a:lnTo>
                    <a:pt x="1650653" y="255673"/>
                  </a:lnTo>
                  <a:lnTo>
                    <a:pt x="1642391" y="257581"/>
                  </a:lnTo>
                  <a:lnTo>
                    <a:pt x="1634129" y="259807"/>
                  </a:lnTo>
                  <a:lnTo>
                    <a:pt x="1626185" y="262033"/>
                  </a:lnTo>
                  <a:lnTo>
                    <a:pt x="1618559" y="264896"/>
                  </a:lnTo>
                  <a:lnTo>
                    <a:pt x="1611568" y="267440"/>
                  </a:lnTo>
                  <a:lnTo>
                    <a:pt x="1604259" y="270620"/>
                  </a:lnTo>
                  <a:lnTo>
                    <a:pt x="1597268" y="273482"/>
                  </a:lnTo>
                  <a:lnTo>
                    <a:pt x="1591230" y="276980"/>
                  </a:lnTo>
                  <a:lnTo>
                    <a:pt x="1585193" y="280478"/>
                  </a:lnTo>
                  <a:lnTo>
                    <a:pt x="1579155" y="283658"/>
                  </a:lnTo>
                  <a:lnTo>
                    <a:pt x="1574071" y="287474"/>
                  </a:lnTo>
                  <a:lnTo>
                    <a:pt x="1568986" y="291290"/>
                  </a:lnTo>
                  <a:lnTo>
                    <a:pt x="1564538" y="295424"/>
                  </a:lnTo>
                  <a:lnTo>
                    <a:pt x="1560089" y="299240"/>
                  </a:lnTo>
                  <a:lnTo>
                    <a:pt x="1556276" y="303374"/>
                  </a:lnTo>
                  <a:lnTo>
                    <a:pt x="1552462" y="307826"/>
                  </a:lnTo>
                  <a:lnTo>
                    <a:pt x="1549285" y="312278"/>
                  </a:lnTo>
                  <a:lnTo>
                    <a:pt x="1546743" y="316730"/>
                  </a:lnTo>
                  <a:lnTo>
                    <a:pt x="1544200" y="321182"/>
                  </a:lnTo>
                  <a:lnTo>
                    <a:pt x="1542294" y="326270"/>
                  </a:lnTo>
                  <a:lnTo>
                    <a:pt x="1540705" y="330722"/>
                  </a:lnTo>
                  <a:lnTo>
                    <a:pt x="1539434" y="335492"/>
                  </a:lnTo>
                  <a:lnTo>
                    <a:pt x="1539116" y="340262"/>
                  </a:lnTo>
                  <a:lnTo>
                    <a:pt x="1538798" y="345032"/>
                  </a:lnTo>
                  <a:lnTo>
                    <a:pt x="1539116" y="350120"/>
                  </a:lnTo>
                  <a:lnTo>
                    <a:pt x="1539434" y="354890"/>
                  </a:lnTo>
                  <a:lnTo>
                    <a:pt x="1540705" y="359978"/>
                  </a:lnTo>
                  <a:lnTo>
                    <a:pt x="1542612" y="364748"/>
                  </a:lnTo>
                  <a:lnTo>
                    <a:pt x="1544518" y="369836"/>
                  </a:lnTo>
                  <a:lnTo>
                    <a:pt x="1547060" y="374606"/>
                  </a:lnTo>
                  <a:lnTo>
                    <a:pt x="1550238" y="379694"/>
                  </a:lnTo>
                  <a:lnTo>
                    <a:pt x="1553416" y="384464"/>
                  </a:lnTo>
                  <a:lnTo>
                    <a:pt x="1557547" y="388916"/>
                  </a:lnTo>
                  <a:lnTo>
                    <a:pt x="1561996" y="393686"/>
                  </a:lnTo>
                  <a:lnTo>
                    <a:pt x="1566444" y="397820"/>
                  </a:lnTo>
                  <a:lnTo>
                    <a:pt x="1571211" y="401954"/>
                  </a:lnTo>
                  <a:lnTo>
                    <a:pt x="1576613" y="406088"/>
                  </a:lnTo>
                  <a:lnTo>
                    <a:pt x="1582333" y="409904"/>
                  </a:lnTo>
                  <a:lnTo>
                    <a:pt x="1588370" y="413720"/>
                  </a:lnTo>
                  <a:lnTo>
                    <a:pt x="1594726" y="416900"/>
                  </a:lnTo>
                  <a:lnTo>
                    <a:pt x="1601081" y="420398"/>
                  </a:lnTo>
                  <a:lnTo>
                    <a:pt x="1608072" y="423578"/>
                  </a:lnTo>
                  <a:lnTo>
                    <a:pt x="1615063" y="426441"/>
                  </a:lnTo>
                  <a:lnTo>
                    <a:pt x="1622372" y="429621"/>
                  </a:lnTo>
                  <a:lnTo>
                    <a:pt x="1629998" y="432165"/>
                  </a:lnTo>
                  <a:lnTo>
                    <a:pt x="1637625" y="434391"/>
                  </a:lnTo>
                  <a:lnTo>
                    <a:pt x="1645569" y="436617"/>
                  </a:lnTo>
                  <a:lnTo>
                    <a:pt x="1653831" y="438525"/>
                  </a:lnTo>
                  <a:lnTo>
                    <a:pt x="1662093" y="440433"/>
                  </a:lnTo>
                  <a:lnTo>
                    <a:pt x="1670355" y="442341"/>
                  </a:lnTo>
                  <a:lnTo>
                    <a:pt x="1679253" y="443613"/>
                  </a:lnTo>
                  <a:lnTo>
                    <a:pt x="1687832" y="444567"/>
                  </a:lnTo>
                  <a:lnTo>
                    <a:pt x="1696412" y="445839"/>
                  </a:lnTo>
                  <a:lnTo>
                    <a:pt x="1705627" y="446475"/>
                  </a:lnTo>
                  <a:lnTo>
                    <a:pt x="1714207" y="447111"/>
                  </a:lnTo>
                  <a:lnTo>
                    <a:pt x="1723423" y="447429"/>
                  </a:lnTo>
                  <a:lnTo>
                    <a:pt x="1732320" y="447429"/>
                  </a:lnTo>
                  <a:lnTo>
                    <a:pt x="1741853" y="447111"/>
                  </a:lnTo>
                  <a:lnTo>
                    <a:pt x="1751069" y="446475"/>
                  </a:lnTo>
                  <a:lnTo>
                    <a:pt x="1759966" y="445839"/>
                  </a:lnTo>
                  <a:lnTo>
                    <a:pt x="1769181" y="444567"/>
                  </a:lnTo>
                  <a:lnTo>
                    <a:pt x="1778714" y="443613"/>
                  </a:lnTo>
                  <a:lnTo>
                    <a:pt x="1787294" y="442023"/>
                  </a:lnTo>
                  <a:lnTo>
                    <a:pt x="1796192" y="440115"/>
                  </a:lnTo>
                  <a:lnTo>
                    <a:pt x="1804772" y="438207"/>
                  </a:lnTo>
                  <a:lnTo>
                    <a:pt x="1812716" y="435981"/>
                  </a:lnTo>
                  <a:lnTo>
                    <a:pt x="1820660" y="433755"/>
                  </a:lnTo>
                  <a:lnTo>
                    <a:pt x="1828287" y="431211"/>
                  </a:lnTo>
                  <a:lnTo>
                    <a:pt x="1835913" y="428349"/>
                  </a:lnTo>
                  <a:lnTo>
                    <a:pt x="1842586" y="425805"/>
                  </a:lnTo>
                  <a:lnTo>
                    <a:pt x="1849259" y="422306"/>
                  </a:lnTo>
                  <a:lnTo>
                    <a:pt x="1855933" y="419444"/>
                  </a:lnTo>
                  <a:lnTo>
                    <a:pt x="1861970" y="415946"/>
                  </a:lnTo>
                  <a:lnTo>
                    <a:pt x="1867690" y="412130"/>
                  </a:lnTo>
                  <a:lnTo>
                    <a:pt x="1872774" y="408314"/>
                  </a:lnTo>
                  <a:lnTo>
                    <a:pt x="1878176" y="404498"/>
                  </a:lnTo>
                  <a:lnTo>
                    <a:pt x="1882625" y="400682"/>
                  </a:lnTo>
                  <a:lnTo>
                    <a:pt x="1886756" y="396548"/>
                  </a:lnTo>
                  <a:lnTo>
                    <a:pt x="1890887" y="392414"/>
                  </a:lnTo>
                  <a:lnTo>
                    <a:pt x="1894383" y="388280"/>
                  </a:lnTo>
                  <a:lnTo>
                    <a:pt x="1897560" y="383828"/>
                  </a:lnTo>
                  <a:lnTo>
                    <a:pt x="1900420" y="379058"/>
                  </a:lnTo>
                  <a:lnTo>
                    <a:pt x="1902645" y="374606"/>
                  </a:lnTo>
                  <a:lnTo>
                    <a:pt x="1904551" y="370154"/>
                  </a:lnTo>
                  <a:lnTo>
                    <a:pt x="1906140" y="365066"/>
                  </a:lnTo>
                  <a:lnTo>
                    <a:pt x="1907411" y="360614"/>
                  </a:lnTo>
                  <a:lnTo>
                    <a:pt x="1908047" y="355844"/>
                  </a:lnTo>
                  <a:lnTo>
                    <a:pt x="1908047" y="350756"/>
                  </a:lnTo>
                  <a:lnTo>
                    <a:pt x="1908047" y="345986"/>
                  </a:lnTo>
                  <a:lnTo>
                    <a:pt x="1907411" y="340898"/>
                  </a:lnTo>
                  <a:lnTo>
                    <a:pt x="1906140" y="336128"/>
                  </a:lnTo>
                  <a:lnTo>
                    <a:pt x="1904551" y="331040"/>
                  </a:lnTo>
                  <a:lnTo>
                    <a:pt x="1902327" y="326270"/>
                  </a:lnTo>
                  <a:lnTo>
                    <a:pt x="1899785" y="321182"/>
                  </a:lnTo>
                  <a:lnTo>
                    <a:pt x="1896607" y="316412"/>
                  </a:lnTo>
                  <a:lnTo>
                    <a:pt x="1893112" y="311642"/>
                  </a:lnTo>
                  <a:lnTo>
                    <a:pt x="1889616" y="307190"/>
                  </a:lnTo>
                  <a:lnTo>
                    <a:pt x="1884850" y="302738"/>
                  </a:lnTo>
                  <a:lnTo>
                    <a:pt x="1880401" y="298286"/>
                  </a:lnTo>
                  <a:lnTo>
                    <a:pt x="1875634" y="293834"/>
                  </a:lnTo>
                  <a:lnTo>
                    <a:pt x="1870232" y="290018"/>
                  </a:lnTo>
                  <a:lnTo>
                    <a:pt x="1864512" y="285884"/>
                  </a:lnTo>
                  <a:lnTo>
                    <a:pt x="1858475" y="282704"/>
                  </a:lnTo>
                  <a:lnTo>
                    <a:pt x="1852437" y="278888"/>
                  </a:lnTo>
                  <a:lnTo>
                    <a:pt x="1846082" y="275390"/>
                  </a:lnTo>
                  <a:lnTo>
                    <a:pt x="1839091" y="272528"/>
                  </a:lnTo>
                  <a:lnTo>
                    <a:pt x="1832100" y="269348"/>
                  </a:lnTo>
                  <a:lnTo>
                    <a:pt x="1824791" y="266804"/>
                  </a:lnTo>
                  <a:lnTo>
                    <a:pt x="1817165" y="263941"/>
                  </a:lnTo>
                  <a:lnTo>
                    <a:pt x="1809220" y="261397"/>
                  </a:lnTo>
                  <a:lnTo>
                    <a:pt x="1801276" y="259171"/>
                  </a:lnTo>
                  <a:lnTo>
                    <a:pt x="1793332" y="257263"/>
                  </a:lnTo>
                  <a:lnTo>
                    <a:pt x="1785070" y="255355"/>
                  </a:lnTo>
                  <a:lnTo>
                    <a:pt x="1776808" y="253765"/>
                  </a:lnTo>
                  <a:lnTo>
                    <a:pt x="1767910" y="252175"/>
                  </a:lnTo>
                  <a:lnTo>
                    <a:pt x="1759331" y="251221"/>
                  </a:lnTo>
                  <a:lnTo>
                    <a:pt x="1750751" y="250267"/>
                  </a:lnTo>
                  <a:lnTo>
                    <a:pt x="1741535" y="249631"/>
                  </a:lnTo>
                  <a:lnTo>
                    <a:pt x="1732320" y="248995"/>
                  </a:lnTo>
                  <a:lnTo>
                    <a:pt x="1723423" y="248995"/>
                  </a:lnTo>
                  <a:lnTo>
                    <a:pt x="1714207" y="248995"/>
                  </a:lnTo>
                  <a:lnTo>
                    <a:pt x="1705310" y="248995"/>
                  </a:lnTo>
                  <a:close/>
                  <a:moveTo>
                    <a:pt x="887688" y="229915"/>
                  </a:moveTo>
                  <a:lnTo>
                    <a:pt x="878473" y="230233"/>
                  </a:lnTo>
                  <a:lnTo>
                    <a:pt x="869893" y="231187"/>
                  </a:lnTo>
                  <a:lnTo>
                    <a:pt x="861313" y="231823"/>
                  </a:lnTo>
                  <a:lnTo>
                    <a:pt x="852416" y="232459"/>
                  </a:lnTo>
                  <a:lnTo>
                    <a:pt x="844154" y="234049"/>
                  </a:lnTo>
                  <a:lnTo>
                    <a:pt x="835892" y="235639"/>
                  </a:lnTo>
                  <a:lnTo>
                    <a:pt x="827630" y="237229"/>
                  </a:lnTo>
                  <a:lnTo>
                    <a:pt x="819686" y="239137"/>
                  </a:lnTo>
                  <a:lnTo>
                    <a:pt x="811741" y="241045"/>
                  </a:lnTo>
                  <a:lnTo>
                    <a:pt x="804115" y="243271"/>
                  </a:lnTo>
                  <a:lnTo>
                    <a:pt x="796488" y="245815"/>
                  </a:lnTo>
                  <a:lnTo>
                    <a:pt x="789180" y="248359"/>
                  </a:lnTo>
                  <a:lnTo>
                    <a:pt x="782506" y="251539"/>
                  </a:lnTo>
                  <a:lnTo>
                    <a:pt x="775516" y="254719"/>
                  </a:lnTo>
                  <a:lnTo>
                    <a:pt x="769160" y="257581"/>
                  </a:lnTo>
                  <a:lnTo>
                    <a:pt x="763122" y="261079"/>
                  </a:lnTo>
                  <a:lnTo>
                    <a:pt x="757085" y="264896"/>
                  </a:lnTo>
                  <a:lnTo>
                    <a:pt x="751683" y="268712"/>
                  </a:lnTo>
                  <a:lnTo>
                    <a:pt x="746598" y="272528"/>
                  </a:lnTo>
                  <a:lnTo>
                    <a:pt x="741514" y="276662"/>
                  </a:lnTo>
                  <a:lnTo>
                    <a:pt x="737383" y="280796"/>
                  </a:lnTo>
                  <a:lnTo>
                    <a:pt x="733252" y="285248"/>
                  </a:lnTo>
                  <a:lnTo>
                    <a:pt x="729439" y="289700"/>
                  </a:lnTo>
                  <a:lnTo>
                    <a:pt x="726261" y="294788"/>
                  </a:lnTo>
                  <a:lnTo>
                    <a:pt x="723401" y="299558"/>
                  </a:lnTo>
                  <a:lnTo>
                    <a:pt x="721177" y="304328"/>
                  </a:lnTo>
                  <a:lnTo>
                    <a:pt x="719270" y="309098"/>
                  </a:lnTo>
                  <a:lnTo>
                    <a:pt x="717681" y="314186"/>
                  </a:lnTo>
                  <a:lnTo>
                    <a:pt x="717046" y="318956"/>
                  </a:lnTo>
                  <a:lnTo>
                    <a:pt x="716728" y="323726"/>
                  </a:lnTo>
                  <a:lnTo>
                    <a:pt x="716728" y="328814"/>
                  </a:lnTo>
                  <a:lnTo>
                    <a:pt x="717046" y="333584"/>
                  </a:lnTo>
                  <a:lnTo>
                    <a:pt x="717681" y="338354"/>
                  </a:lnTo>
                  <a:lnTo>
                    <a:pt x="719270" y="343124"/>
                  </a:lnTo>
                  <a:lnTo>
                    <a:pt x="720859" y="348212"/>
                  </a:lnTo>
                  <a:lnTo>
                    <a:pt x="723084" y="352664"/>
                  </a:lnTo>
                  <a:lnTo>
                    <a:pt x="725626" y="357116"/>
                  </a:lnTo>
                  <a:lnTo>
                    <a:pt x="728486" y="361886"/>
                  </a:lnTo>
                  <a:lnTo>
                    <a:pt x="731663" y="366338"/>
                  </a:lnTo>
                  <a:lnTo>
                    <a:pt x="735477" y="370472"/>
                  </a:lnTo>
                  <a:lnTo>
                    <a:pt x="739608" y="374924"/>
                  </a:lnTo>
                  <a:lnTo>
                    <a:pt x="744374" y="379058"/>
                  </a:lnTo>
                  <a:lnTo>
                    <a:pt x="749141" y="382874"/>
                  </a:lnTo>
                  <a:lnTo>
                    <a:pt x="754225" y="387008"/>
                  </a:lnTo>
                  <a:lnTo>
                    <a:pt x="759627" y="390824"/>
                  </a:lnTo>
                  <a:lnTo>
                    <a:pt x="765982" y="394640"/>
                  </a:lnTo>
                  <a:lnTo>
                    <a:pt x="772020" y="398138"/>
                  </a:lnTo>
                  <a:lnTo>
                    <a:pt x="778375" y="401636"/>
                  </a:lnTo>
                  <a:lnTo>
                    <a:pt x="785366" y="404816"/>
                  </a:lnTo>
                  <a:lnTo>
                    <a:pt x="792675" y="407996"/>
                  </a:lnTo>
                  <a:lnTo>
                    <a:pt x="799984" y="410540"/>
                  </a:lnTo>
                  <a:lnTo>
                    <a:pt x="807928" y="413402"/>
                  </a:lnTo>
                  <a:lnTo>
                    <a:pt x="815872" y="415946"/>
                  </a:lnTo>
                  <a:lnTo>
                    <a:pt x="824452" y="418172"/>
                  </a:lnTo>
                  <a:lnTo>
                    <a:pt x="832714" y="420398"/>
                  </a:lnTo>
                  <a:lnTo>
                    <a:pt x="841929" y="422306"/>
                  </a:lnTo>
                  <a:lnTo>
                    <a:pt x="850827" y="423896"/>
                  </a:lnTo>
                  <a:lnTo>
                    <a:pt x="860042" y="425487"/>
                  </a:lnTo>
                  <a:lnTo>
                    <a:pt x="869258" y="426441"/>
                  </a:lnTo>
                  <a:lnTo>
                    <a:pt x="878155" y="427395"/>
                  </a:lnTo>
                  <a:lnTo>
                    <a:pt x="887688" y="428031"/>
                  </a:lnTo>
                  <a:lnTo>
                    <a:pt x="896586" y="428349"/>
                  </a:lnTo>
                  <a:lnTo>
                    <a:pt x="905801" y="428349"/>
                  </a:lnTo>
                  <a:lnTo>
                    <a:pt x="914381" y="428349"/>
                  </a:lnTo>
                  <a:lnTo>
                    <a:pt x="923596" y="428031"/>
                  </a:lnTo>
                  <a:lnTo>
                    <a:pt x="932812" y="427713"/>
                  </a:lnTo>
                  <a:lnTo>
                    <a:pt x="941391" y="426759"/>
                  </a:lnTo>
                  <a:lnTo>
                    <a:pt x="949971" y="425805"/>
                  </a:lnTo>
                  <a:lnTo>
                    <a:pt x="958551" y="424532"/>
                  </a:lnTo>
                  <a:lnTo>
                    <a:pt x="966813" y="422942"/>
                  </a:lnTo>
                  <a:lnTo>
                    <a:pt x="975075" y="421352"/>
                  </a:lnTo>
                  <a:lnTo>
                    <a:pt x="983019" y="419762"/>
                  </a:lnTo>
                  <a:lnTo>
                    <a:pt x="990963" y="417536"/>
                  </a:lnTo>
                  <a:lnTo>
                    <a:pt x="998590" y="414992"/>
                  </a:lnTo>
                  <a:lnTo>
                    <a:pt x="1006216" y="412448"/>
                  </a:lnTo>
                  <a:lnTo>
                    <a:pt x="1013207" y="409904"/>
                  </a:lnTo>
                  <a:lnTo>
                    <a:pt x="1020198" y="407042"/>
                  </a:lnTo>
                  <a:lnTo>
                    <a:pt x="1026871" y="404180"/>
                  </a:lnTo>
                  <a:lnTo>
                    <a:pt x="1033227" y="400682"/>
                  </a:lnTo>
                  <a:lnTo>
                    <a:pt x="1039264" y="397502"/>
                  </a:lnTo>
                  <a:lnTo>
                    <a:pt x="1044984" y="393686"/>
                  </a:lnTo>
                  <a:lnTo>
                    <a:pt x="1050704" y="389870"/>
                  </a:lnTo>
                  <a:lnTo>
                    <a:pt x="1055788" y="386054"/>
                  </a:lnTo>
                  <a:lnTo>
                    <a:pt x="1060555" y="381920"/>
                  </a:lnTo>
                  <a:lnTo>
                    <a:pt x="1065004" y="377786"/>
                  </a:lnTo>
                  <a:lnTo>
                    <a:pt x="1069135" y="373016"/>
                  </a:lnTo>
                  <a:lnTo>
                    <a:pt x="1072630" y="368564"/>
                  </a:lnTo>
                  <a:lnTo>
                    <a:pt x="1076126" y="364112"/>
                  </a:lnTo>
                  <a:lnTo>
                    <a:pt x="1078668" y="359024"/>
                  </a:lnTo>
                  <a:lnTo>
                    <a:pt x="1081210" y="354254"/>
                  </a:lnTo>
                  <a:lnTo>
                    <a:pt x="1083117" y="349166"/>
                  </a:lnTo>
                  <a:lnTo>
                    <a:pt x="1084388" y="344396"/>
                  </a:lnTo>
                  <a:lnTo>
                    <a:pt x="1085659" y="339308"/>
                  </a:lnTo>
                  <a:lnTo>
                    <a:pt x="1085977" y="334538"/>
                  </a:lnTo>
                  <a:lnTo>
                    <a:pt x="1085977" y="329450"/>
                  </a:lnTo>
                  <a:lnTo>
                    <a:pt x="1085659" y="324998"/>
                  </a:lnTo>
                  <a:lnTo>
                    <a:pt x="1084705" y="320228"/>
                  </a:lnTo>
                  <a:lnTo>
                    <a:pt x="1083117" y="315140"/>
                  </a:lnTo>
                  <a:lnTo>
                    <a:pt x="1081846" y="310688"/>
                  </a:lnTo>
                  <a:lnTo>
                    <a:pt x="1079621" y="305600"/>
                  </a:lnTo>
                  <a:lnTo>
                    <a:pt x="1076761" y="301148"/>
                  </a:lnTo>
                  <a:lnTo>
                    <a:pt x="1073901" y="296696"/>
                  </a:lnTo>
                  <a:lnTo>
                    <a:pt x="1070406" y="291926"/>
                  </a:lnTo>
                  <a:lnTo>
                    <a:pt x="1066910" y="287792"/>
                  </a:lnTo>
                  <a:lnTo>
                    <a:pt x="1062779" y="283658"/>
                  </a:lnTo>
                  <a:lnTo>
                    <a:pt x="1058331" y="279524"/>
                  </a:lnTo>
                  <a:lnTo>
                    <a:pt x="1053246" y="275390"/>
                  </a:lnTo>
                  <a:lnTo>
                    <a:pt x="1048162" y="271256"/>
                  </a:lnTo>
                  <a:lnTo>
                    <a:pt x="1042760" y="267440"/>
                  </a:lnTo>
                  <a:lnTo>
                    <a:pt x="1036722" y="263941"/>
                  </a:lnTo>
                  <a:lnTo>
                    <a:pt x="1030367" y="260125"/>
                  </a:lnTo>
                  <a:lnTo>
                    <a:pt x="1024011" y="256945"/>
                  </a:lnTo>
                  <a:lnTo>
                    <a:pt x="1017020" y="253765"/>
                  </a:lnTo>
                  <a:lnTo>
                    <a:pt x="1009712" y="250267"/>
                  </a:lnTo>
                  <a:lnTo>
                    <a:pt x="1002403" y="247723"/>
                  </a:lnTo>
                  <a:lnTo>
                    <a:pt x="994459" y="245179"/>
                  </a:lnTo>
                  <a:lnTo>
                    <a:pt x="986515" y="242317"/>
                  </a:lnTo>
                  <a:lnTo>
                    <a:pt x="977935" y="240091"/>
                  </a:lnTo>
                  <a:lnTo>
                    <a:pt x="969355" y="237865"/>
                  </a:lnTo>
                  <a:lnTo>
                    <a:pt x="960457" y="235957"/>
                  </a:lnTo>
                  <a:lnTo>
                    <a:pt x="951242" y="234367"/>
                  </a:lnTo>
                  <a:lnTo>
                    <a:pt x="942027" y="233095"/>
                  </a:lnTo>
                  <a:lnTo>
                    <a:pt x="933129" y="231823"/>
                  </a:lnTo>
                  <a:lnTo>
                    <a:pt x="923914" y="231187"/>
                  </a:lnTo>
                  <a:lnTo>
                    <a:pt x="915016" y="230233"/>
                  </a:lnTo>
                  <a:lnTo>
                    <a:pt x="905801" y="229915"/>
                  </a:lnTo>
                  <a:lnTo>
                    <a:pt x="896586" y="229915"/>
                  </a:lnTo>
                  <a:lnTo>
                    <a:pt x="887688" y="229915"/>
                  </a:lnTo>
                  <a:close/>
                  <a:moveTo>
                    <a:pt x="1309369" y="78864"/>
                  </a:moveTo>
                  <a:lnTo>
                    <a:pt x="1300153" y="79182"/>
                  </a:lnTo>
                  <a:lnTo>
                    <a:pt x="1290620" y="79500"/>
                  </a:lnTo>
                  <a:lnTo>
                    <a:pt x="1281405" y="80454"/>
                  </a:lnTo>
                  <a:lnTo>
                    <a:pt x="1272507" y="81090"/>
                  </a:lnTo>
                  <a:lnTo>
                    <a:pt x="1263610" y="82362"/>
                  </a:lnTo>
                  <a:lnTo>
                    <a:pt x="1255030" y="83634"/>
                  </a:lnTo>
                  <a:lnTo>
                    <a:pt x="1246768" y="85224"/>
                  </a:lnTo>
                  <a:lnTo>
                    <a:pt x="1238506" y="87132"/>
                  </a:lnTo>
                  <a:lnTo>
                    <a:pt x="1230562" y="89040"/>
                  </a:lnTo>
                  <a:lnTo>
                    <a:pt x="1222935" y="91266"/>
                  </a:lnTo>
                  <a:lnTo>
                    <a:pt x="1215309" y="93492"/>
                  </a:lnTo>
                  <a:lnTo>
                    <a:pt x="1207682" y="96354"/>
                  </a:lnTo>
                  <a:lnTo>
                    <a:pt x="1201009" y="99216"/>
                  </a:lnTo>
                  <a:lnTo>
                    <a:pt x="1194018" y="102079"/>
                  </a:lnTo>
                  <a:lnTo>
                    <a:pt x="1187663" y="105259"/>
                  </a:lnTo>
                  <a:lnTo>
                    <a:pt x="1181307" y="108439"/>
                  </a:lnTo>
                  <a:lnTo>
                    <a:pt x="1175588" y="112255"/>
                  </a:lnTo>
                  <a:lnTo>
                    <a:pt x="1169868" y="115435"/>
                  </a:lnTo>
                  <a:lnTo>
                    <a:pt x="1164466" y="119251"/>
                  </a:lnTo>
                  <a:lnTo>
                    <a:pt x="1159699" y="123067"/>
                  </a:lnTo>
                  <a:lnTo>
                    <a:pt x="1155250" y="127201"/>
                  </a:lnTo>
                  <a:lnTo>
                    <a:pt x="1151119" y="131653"/>
                  </a:lnTo>
                  <a:lnTo>
                    <a:pt x="1147306" y="136105"/>
                  </a:lnTo>
                  <a:lnTo>
                    <a:pt x="1143811" y="140239"/>
                  </a:lnTo>
                  <a:lnTo>
                    <a:pt x="1140633" y="144691"/>
                  </a:lnTo>
                  <a:lnTo>
                    <a:pt x="1138091" y="149143"/>
                  </a:lnTo>
                  <a:lnTo>
                    <a:pt x="1135866" y="154231"/>
                  </a:lnTo>
                  <a:lnTo>
                    <a:pt x="1134278" y="159001"/>
                  </a:lnTo>
                  <a:lnTo>
                    <a:pt x="1132689" y="164089"/>
                  </a:lnTo>
                  <a:lnTo>
                    <a:pt x="1132053" y="168859"/>
                  </a:lnTo>
                  <a:lnTo>
                    <a:pt x="1131735" y="173947"/>
                  </a:lnTo>
                  <a:lnTo>
                    <a:pt x="1132053" y="179353"/>
                  </a:lnTo>
                  <a:lnTo>
                    <a:pt x="1132371" y="184123"/>
                  </a:lnTo>
                  <a:lnTo>
                    <a:pt x="1133642" y="189211"/>
                  </a:lnTo>
                  <a:lnTo>
                    <a:pt x="1135231" y="193981"/>
                  </a:lnTo>
                  <a:lnTo>
                    <a:pt x="1137137" y="198751"/>
                  </a:lnTo>
                  <a:lnTo>
                    <a:pt x="1139362" y="203839"/>
                  </a:lnTo>
                  <a:lnTo>
                    <a:pt x="1142222" y="208291"/>
                  </a:lnTo>
                  <a:lnTo>
                    <a:pt x="1145399" y="213061"/>
                  </a:lnTo>
                  <a:lnTo>
                    <a:pt x="1149213" y="217513"/>
                  </a:lnTo>
                  <a:lnTo>
                    <a:pt x="1153026" y="221965"/>
                  </a:lnTo>
                  <a:lnTo>
                    <a:pt x="1157475" y="226099"/>
                  </a:lnTo>
                  <a:lnTo>
                    <a:pt x="1161923" y="230233"/>
                  </a:lnTo>
                  <a:lnTo>
                    <a:pt x="1167326" y="234049"/>
                  </a:lnTo>
                  <a:lnTo>
                    <a:pt x="1172410" y="237865"/>
                  </a:lnTo>
                  <a:lnTo>
                    <a:pt x="1178130" y="241681"/>
                  </a:lnTo>
                  <a:lnTo>
                    <a:pt x="1184167" y="245497"/>
                  </a:lnTo>
                  <a:lnTo>
                    <a:pt x="1190841" y="248995"/>
                  </a:lnTo>
                  <a:lnTo>
                    <a:pt x="1197196" y="251857"/>
                  </a:lnTo>
                  <a:lnTo>
                    <a:pt x="1204187" y="255355"/>
                  </a:lnTo>
                  <a:lnTo>
                    <a:pt x="1211496" y="257899"/>
                  </a:lnTo>
                  <a:lnTo>
                    <a:pt x="1218804" y="261079"/>
                  </a:lnTo>
                  <a:lnTo>
                    <a:pt x="1226748" y="263305"/>
                  </a:lnTo>
                  <a:lnTo>
                    <a:pt x="1234057" y="265850"/>
                  </a:lnTo>
                  <a:lnTo>
                    <a:pt x="1242637" y="267758"/>
                  </a:lnTo>
                  <a:lnTo>
                    <a:pt x="1250899" y="269984"/>
                  </a:lnTo>
                  <a:lnTo>
                    <a:pt x="1259479" y="271574"/>
                  </a:lnTo>
                  <a:lnTo>
                    <a:pt x="1268376" y="273164"/>
                  </a:lnTo>
                  <a:lnTo>
                    <a:pt x="1276956" y="274754"/>
                  </a:lnTo>
                  <a:lnTo>
                    <a:pt x="1286171" y="275708"/>
                  </a:lnTo>
                  <a:lnTo>
                    <a:pt x="1295387" y="276662"/>
                  </a:lnTo>
                  <a:lnTo>
                    <a:pt x="1304920" y="276980"/>
                  </a:lnTo>
                  <a:lnTo>
                    <a:pt x="1314453" y="277298"/>
                  </a:lnTo>
                  <a:lnTo>
                    <a:pt x="1323986" y="277616"/>
                  </a:lnTo>
                  <a:lnTo>
                    <a:pt x="1333201" y="277298"/>
                  </a:lnTo>
                  <a:lnTo>
                    <a:pt x="1342417" y="276980"/>
                  </a:lnTo>
                  <a:lnTo>
                    <a:pt x="1351632" y="276026"/>
                  </a:lnTo>
                  <a:lnTo>
                    <a:pt x="1360530" y="275390"/>
                  </a:lnTo>
                  <a:lnTo>
                    <a:pt x="1369427" y="274118"/>
                  </a:lnTo>
                  <a:lnTo>
                    <a:pt x="1378007" y="272846"/>
                  </a:lnTo>
                  <a:lnTo>
                    <a:pt x="1386269" y="271256"/>
                  </a:lnTo>
                  <a:lnTo>
                    <a:pt x="1394531" y="269348"/>
                  </a:lnTo>
                  <a:lnTo>
                    <a:pt x="1402475" y="267440"/>
                  </a:lnTo>
                  <a:lnTo>
                    <a:pt x="1410102" y="265214"/>
                  </a:lnTo>
                  <a:lnTo>
                    <a:pt x="1417728" y="262987"/>
                  </a:lnTo>
                  <a:lnTo>
                    <a:pt x="1425355" y="260125"/>
                  </a:lnTo>
                  <a:lnTo>
                    <a:pt x="1432028" y="257263"/>
                  </a:lnTo>
                  <a:lnTo>
                    <a:pt x="1439019" y="254083"/>
                  </a:lnTo>
                  <a:lnTo>
                    <a:pt x="1445374" y="251221"/>
                  </a:lnTo>
                  <a:lnTo>
                    <a:pt x="1451729" y="247723"/>
                  </a:lnTo>
                  <a:lnTo>
                    <a:pt x="1457449" y="244225"/>
                  </a:lnTo>
                  <a:lnTo>
                    <a:pt x="1463169" y="241045"/>
                  </a:lnTo>
                  <a:lnTo>
                    <a:pt x="1468253" y="237229"/>
                  </a:lnTo>
                  <a:lnTo>
                    <a:pt x="1473338" y="233095"/>
                  </a:lnTo>
                  <a:lnTo>
                    <a:pt x="1477787" y="229279"/>
                  </a:lnTo>
                  <a:lnTo>
                    <a:pt x="1481918" y="225145"/>
                  </a:lnTo>
                  <a:lnTo>
                    <a:pt x="1485731" y="220375"/>
                  </a:lnTo>
                  <a:lnTo>
                    <a:pt x="1489226" y="215923"/>
                  </a:lnTo>
                  <a:lnTo>
                    <a:pt x="1492086" y="211471"/>
                  </a:lnTo>
                  <a:lnTo>
                    <a:pt x="1494628" y="207019"/>
                  </a:lnTo>
                  <a:lnTo>
                    <a:pt x="1496853" y="202249"/>
                  </a:lnTo>
                  <a:lnTo>
                    <a:pt x="1498759" y="197479"/>
                  </a:lnTo>
                  <a:lnTo>
                    <a:pt x="1499713" y="192391"/>
                  </a:lnTo>
                  <a:lnTo>
                    <a:pt x="1500666" y="187621"/>
                  </a:lnTo>
                  <a:lnTo>
                    <a:pt x="1500984" y="182215"/>
                  </a:lnTo>
                  <a:lnTo>
                    <a:pt x="1500984" y="177445"/>
                  </a:lnTo>
                  <a:lnTo>
                    <a:pt x="1500030" y="172039"/>
                  </a:lnTo>
                  <a:lnTo>
                    <a:pt x="1499395" y="166951"/>
                  </a:lnTo>
                  <a:lnTo>
                    <a:pt x="1497806" y="162181"/>
                  </a:lnTo>
                  <a:lnTo>
                    <a:pt x="1495899" y="157093"/>
                  </a:lnTo>
                  <a:lnTo>
                    <a:pt x="1493357" y="152641"/>
                  </a:lnTo>
                  <a:lnTo>
                    <a:pt x="1490815" y="147871"/>
                  </a:lnTo>
                  <a:lnTo>
                    <a:pt x="1487320" y="143101"/>
                  </a:lnTo>
                  <a:lnTo>
                    <a:pt x="1483824" y="138967"/>
                  </a:lnTo>
                  <a:lnTo>
                    <a:pt x="1479693" y="134515"/>
                  </a:lnTo>
                  <a:lnTo>
                    <a:pt x="1475562" y="130381"/>
                  </a:lnTo>
                  <a:lnTo>
                    <a:pt x="1470796" y="126247"/>
                  </a:lnTo>
                  <a:lnTo>
                    <a:pt x="1465711" y="122113"/>
                  </a:lnTo>
                  <a:lnTo>
                    <a:pt x="1460309" y="118297"/>
                  </a:lnTo>
                  <a:lnTo>
                    <a:pt x="1454907" y="114481"/>
                  </a:lnTo>
                  <a:lnTo>
                    <a:pt x="1448870" y="110983"/>
                  </a:lnTo>
                  <a:lnTo>
                    <a:pt x="1442196" y="107485"/>
                  </a:lnTo>
                  <a:lnTo>
                    <a:pt x="1435841" y="104305"/>
                  </a:lnTo>
                  <a:lnTo>
                    <a:pt x="1428532" y="101124"/>
                  </a:lnTo>
                  <a:lnTo>
                    <a:pt x="1421541" y="98262"/>
                  </a:lnTo>
                  <a:lnTo>
                    <a:pt x="1414233" y="95400"/>
                  </a:lnTo>
                  <a:lnTo>
                    <a:pt x="1406606" y="92856"/>
                  </a:lnTo>
                  <a:lnTo>
                    <a:pt x="1398662" y="90630"/>
                  </a:lnTo>
                  <a:lnTo>
                    <a:pt x="1390400" y="88404"/>
                  </a:lnTo>
                  <a:lnTo>
                    <a:pt x="1382138" y="86496"/>
                  </a:lnTo>
                  <a:lnTo>
                    <a:pt x="1373876" y="84906"/>
                  </a:lnTo>
                  <a:lnTo>
                    <a:pt x="1364978" y="83316"/>
                  </a:lnTo>
                  <a:lnTo>
                    <a:pt x="1356081" y="82044"/>
                  </a:lnTo>
                  <a:lnTo>
                    <a:pt x="1346865" y="80772"/>
                  </a:lnTo>
                  <a:lnTo>
                    <a:pt x="1337968" y="80136"/>
                  </a:lnTo>
                  <a:lnTo>
                    <a:pt x="1328435" y="79500"/>
                  </a:lnTo>
                  <a:lnTo>
                    <a:pt x="1318902" y="79182"/>
                  </a:lnTo>
                  <a:lnTo>
                    <a:pt x="1309369" y="78864"/>
                  </a:lnTo>
                  <a:close/>
                  <a:moveTo>
                    <a:pt x="1282994" y="0"/>
                  </a:moveTo>
                  <a:lnTo>
                    <a:pt x="1302060" y="0"/>
                  </a:lnTo>
                  <a:lnTo>
                    <a:pt x="1321126" y="318"/>
                  </a:lnTo>
                  <a:lnTo>
                    <a:pt x="1340828" y="1272"/>
                  </a:lnTo>
                  <a:lnTo>
                    <a:pt x="1359894" y="1908"/>
                  </a:lnTo>
                  <a:lnTo>
                    <a:pt x="1378960" y="3180"/>
                  </a:lnTo>
                  <a:lnTo>
                    <a:pt x="1398026" y="4134"/>
                  </a:lnTo>
                  <a:lnTo>
                    <a:pt x="1416457" y="5724"/>
                  </a:lnTo>
                  <a:lnTo>
                    <a:pt x="1435523" y="7632"/>
                  </a:lnTo>
                  <a:lnTo>
                    <a:pt x="1453636" y="9540"/>
                  </a:lnTo>
                  <a:lnTo>
                    <a:pt x="1472067" y="12084"/>
                  </a:lnTo>
                  <a:lnTo>
                    <a:pt x="1490497" y="14628"/>
                  </a:lnTo>
                  <a:lnTo>
                    <a:pt x="1507975" y="17490"/>
                  </a:lnTo>
                  <a:lnTo>
                    <a:pt x="1525770" y="20034"/>
                  </a:lnTo>
                  <a:lnTo>
                    <a:pt x="1543565" y="23532"/>
                  </a:lnTo>
                  <a:lnTo>
                    <a:pt x="1561042" y="27030"/>
                  </a:lnTo>
                  <a:lnTo>
                    <a:pt x="1578202" y="30846"/>
                  </a:lnTo>
                  <a:lnTo>
                    <a:pt x="1595044" y="34662"/>
                  </a:lnTo>
                  <a:lnTo>
                    <a:pt x="1612203" y="38796"/>
                  </a:lnTo>
                  <a:lnTo>
                    <a:pt x="1628727" y="42930"/>
                  </a:lnTo>
                  <a:lnTo>
                    <a:pt x="1644933" y="47382"/>
                  </a:lnTo>
                  <a:lnTo>
                    <a:pt x="1661457" y="51834"/>
                  </a:lnTo>
                  <a:lnTo>
                    <a:pt x="1677346" y="56922"/>
                  </a:lnTo>
                  <a:lnTo>
                    <a:pt x="1692599" y="62328"/>
                  </a:lnTo>
                  <a:lnTo>
                    <a:pt x="1708170" y="67416"/>
                  </a:lnTo>
                  <a:lnTo>
                    <a:pt x="1723423" y="72822"/>
                  </a:lnTo>
                  <a:lnTo>
                    <a:pt x="1738675" y="78546"/>
                  </a:lnTo>
                  <a:lnTo>
                    <a:pt x="1752975" y="84270"/>
                  </a:lnTo>
                  <a:lnTo>
                    <a:pt x="1767275" y="90312"/>
                  </a:lnTo>
                  <a:lnTo>
                    <a:pt x="1781574" y="96672"/>
                  </a:lnTo>
                  <a:lnTo>
                    <a:pt x="1795238" y="102715"/>
                  </a:lnTo>
                  <a:lnTo>
                    <a:pt x="1808903" y="109393"/>
                  </a:lnTo>
                  <a:lnTo>
                    <a:pt x="1822567" y="116071"/>
                  </a:lnTo>
                  <a:lnTo>
                    <a:pt x="1835277" y="122749"/>
                  </a:lnTo>
                  <a:lnTo>
                    <a:pt x="1847988" y="130063"/>
                  </a:lnTo>
                  <a:lnTo>
                    <a:pt x="1860381" y="137059"/>
                  </a:lnTo>
                  <a:lnTo>
                    <a:pt x="1872457" y="144373"/>
                  </a:lnTo>
                  <a:lnTo>
                    <a:pt x="1884214" y="152005"/>
                  </a:lnTo>
                  <a:lnTo>
                    <a:pt x="1895654" y="159637"/>
                  </a:lnTo>
                  <a:lnTo>
                    <a:pt x="1906776" y="167587"/>
                  </a:lnTo>
                  <a:lnTo>
                    <a:pt x="1917580" y="175537"/>
                  </a:lnTo>
                  <a:lnTo>
                    <a:pt x="1928066" y="183487"/>
                  </a:lnTo>
                  <a:lnTo>
                    <a:pt x="1937917" y="191755"/>
                  </a:lnTo>
                  <a:lnTo>
                    <a:pt x="1947768" y="199705"/>
                  </a:lnTo>
                  <a:lnTo>
                    <a:pt x="1957301" y="208291"/>
                  </a:lnTo>
                  <a:lnTo>
                    <a:pt x="1966199" y="216559"/>
                  </a:lnTo>
                  <a:lnTo>
                    <a:pt x="1974461" y="225463"/>
                  </a:lnTo>
                  <a:lnTo>
                    <a:pt x="1983040" y="234049"/>
                  </a:lnTo>
                  <a:lnTo>
                    <a:pt x="1990985" y="243271"/>
                  </a:lnTo>
                  <a:lnTo>
                    <a:pt x="1998293" y="252175"/>
                  </a:lnTo>
                  <a:lnTo>
                    <a:pt x="2005602" y="261397"/>
                  </a:lnTo>
                  <a:lnTo>
                    <a:pt x="2011957" y="270620"/>
                  </a:lnTo>
                  <a:lnTo>
                    <a:pt x="2018631" y="279842"/>
                  </a:lnTo>
                  <a:lnTo>
                    <a:pt x="2024033" y="289382"/>
                  </a:lnTo>
                  <a:lnTo>
                    <a:pt x="2029753" y="298922"/>
                  </a:lnTo>
                  <a:lnTo>
                    <a:pt x="2034837" y="308462"/>
                  </a:lnTo>
                  <a:lnTo>
                    <a:pt x="2039286" y="318320"/>
                  </a:lnTo>
                  <a:lnTo>
                    <a:pt x="2043417" y="328178"/>
                  </a:lnTo>
                  <a:lnTo>
                    <a:pt x="2047230" y="338036"/>
                  </a:lnTo>
                  <a:lnTo>
                    <a:pt x="2050725" y="347894"/>
                  </a:lnTo>
                  <a:lnTo>
                    <a:pt x="2053267" y="357434"/>
                  </a:lnTo>
                  <a:lnTo>
                    <a:pt x="2055810" y="367928"/>
                  </a:lnTo>
                  <a:lnTo>
                    <a:pt x="2057716" y="378104"/>
                  </a:lnTo>
                  <a:lnTo>
                    <a:pt x="2058987" y="388280"/>
                  </a:lnTo>
                  <a:lnTo>
                    <a:pt x="2060258" y="398456"/>
                  </a:lnTo>
                  <a:lnTo>
                    <a:pt x="2060576" y="408632"/>
                  </a:lnTo>
                  <a:lnTo>
                    <a:pt x="2060576" y="419444"/>
                  </a:lnTo>
                  <a:lnTo>
                    <a:pt x="2060258" y="429621"/>
                  </a:lnTo>
                  <a:lnTo>
                    <a:pt x="2059305" y="439797"/>
                  </a:lnTo>
                  <a:lnTo>
                    <a:pt x="2057716" y="449973"/>
                  </a:lnTo>
                  <a:lnTo>
                    <a:pt x="2055810" y="460149"/>
                  </a:lnTo>
                  <a:lnTo>
                    <a:pt x="2053267" y="470007"/>
                  </a:lnTo>
                  <a:lnTo>
                    <a:pt x="2050725" y="480183"/>
                  </a:lnTo>
                  <a:lnTo>
                    <a:pt x="2047230" y="490041"/>
                  </a:lnTo>
                  <a:lnTo>
                    <a:pt x="2043417" y="499899"/>
                  </a:lnTo>
                  <a:lnTo>
                    <a:pt x="2039286" y="509439"/>
                  </a:lnTo>
                  <a:lnTo>
                    <a:pt x="2034837" y="518979"/>
                  </a:lnTo>
                  <a:lnTo>
                    <a:pt x="2029753" y="528519"/>
                  </a:lnTo>
                  <a:lnTo>
                    <a:pt x="2024033" y="537741"/>
                  </a:lnTo>
                  <a:lnTo>
                    <a:pt x="2017995" y="547281"/>
                  </a:lnTo>
                  <a:lnTo>
                    <a:pt x="2011957" y="556503"/>
                  </a:lnTo>
                  <a:lnTo>
                    <a:pt x="2005284" y="565407"/>
                  </a:lnTo>
                  <a:lnTo>
                    <a:pt x="1997976" y="574311"/>
                  </a:lnTo>
                  <a:lnTo>
                    <a:pt x="1990349" y="582897"/>
                  </a:lnTo>
                  <a:lnTo>
                    <a:pt x="1983040" y="591484"/>
                  </a:lnTo>
                  <a:lnTo>
                    <a:pt x="1974461" y="600388"/>
                  </a:lnTo>
                  <a:lnTo>
                    <a:pt x="1965881" y="608656"/>
                  </a:lnTo>
                  <a:lnTo>
                    <a:pt x="1956983" y="616924"/>
                  </a:lnTo>
                  <a:lnTo>
                    <a:pt x="1947450" y="625192"/>
                  </a:lnTo>
                  <a:lnTo>
                    <a:pt x="1937599" y="633142"/>
                  </a:lnTo>
                  <a:lnTo>
                    <a:pt x="1927748" y="640774"/>
                  </a:lnTo>
                  <a:lnTo>
                    <a:pt x="1916944" y="648724"/>
                  </a:lnTo>
                  <a:lnTo>
                    <a:pt x="1906458" y="656356"/>
                  </a:lnTo>
                  <a:lnTo>
                    <a:pt x="1895018" y="663670"/>
                  </a:lnTo>
                  <a:lnTo>
                    <a:pt x="1883896" y="671302"/>
                  </a:lnTo>
                  <a:lnTo>
                    <a:pt x="1872139" y="677980"/>
                  </a:lnTo>
                  <a:lnTo>
                    <a:pt x="1860064" y="685294"/>
                  </a:lnTo>
                  <a:lnTo>
                    <a:pt x="1847353" y="691972"/>
                  </a:lnTo>
                  <a:lnTo>
                    <a:pt x="1834642" y="698332"/>
                  </a:lnTo>
                  <a:lnTo>
                    <a:pt x="1821613" y="705010"/>
                  </a:lnTo>
                  <a:lnTo>
                    <a:pt x="1808585" y="711370"/>
                  </a:lnTo>
                  <a:lnTo>
                    <a:pt x="1794921" y="717412"/>
                  </a:lnTo>
                  <a:lnTo>
                    <a:pt x="1780939" y="723454"/>
                  </a:lnTo>
                  <a:lnTo>
                    <a:pt x="1766957" y="729179"/>
                  </a:lnTo>
                  <a:lnTo>
                    <a:pt x="1752657" y="734267"/>
                  </a:lnTo>
                  <a:lnTo>
                    <a:pt x="1737722" y="739991"/>
                  </a:lnTo>
                  <a:lnTo>
                    <a:pt x="1723105" y="745079"/>
                  </a:lnTo>
                  <a:lnTo>
                    <a:pt x="1707852" y="750167"/>
                  </a:lnTo>
                  <a:lnTo>
                    <a:pt x="1692281" y="754937"/>
                  </a:lnTo>
                  <a:lnTo>
                    <a:pt x="1676393" y="759389"/>
                  </a:lnTo>
                  <a:lnTo>
                    <a:pt x="1660504" y="763841"/>
                  </a:lnTo>
                  <a:lnTo>
                    <a:pt x="1644616" y="767975"/>
                  </a:lnTo>
                  <a:lnTo>
                    <a:pt x="1628092" y="771791"/>
                  </a:lnTo>
                  <a:lnTo>
                    <a:pt x="1611885" y="775607"/>
                  </a:lnTo>
                  <a:lnTo>
                    <a:pt x="1594726" y="779423"/>
                  </a:lnTo>
                  <a:lnTo>
                    <a:pt x="1577884" y="782921"/>
                  </a:lnTo>
                  <a:lnTo>
                    <a:pt x="1560724" y="785783"/>
                  </a:lnTo>
                  <a:lnTo>
                    <a:pt x="1543247" y="788645"/>
                  </a:lnTo>
                  <a:lnTo>
                    <a:pt x="1525770" y="791189"/>
                  </a:lnTo>
                  <a:lnTo>
                    <a:pt x="1507975" y="793733"/>
                  </a:lnTo>
                  <a:lnTo>
                    <a:pt x="1490497" y="796277"/>
                  </a:lnTo>
                  <a:lnTo>
                    <a:pt x="1472067" y="797867"/>
                  </a:lnTo>
                  <a:lnTo>
                    <a:pt x="1453954" y="799457"/>
                  </a:lnTo>
                  <a:lnTo>
                    <a:pt x="1435523" y="801047"/>
                  </a:lnTo>
                  <a:lnTo>
                    <a:pt x="1417093" y="802637"/>
                  </a:lnTo>
                  <a:lnTo>
                    <a:pt x="1398026" y="803273"/>
                  </a:lnTo>
                  <a:lnTo>
                    <a:pt x="1379596" y="804227"/>
                  </a:lnTo>
                  <a:lnTo>
                    <a:pt x="1360530" y="804545"/>
                  </a:lnTo>
                  <a:lnTo>
                    <a:pt x="1341146" y="804863"/>
                  </a:lnTo>
                  <a:lnTo>
                    <a:pt x="1322079" y="804863"/>
                  </a:lnTo>
                  <a:lnTo>
                    <a:pt x="1302695" y="804545"/>
                  </a:lnTo>
                  <a:lnTo>
                    <a:pt x="1283311" y="804227"/>
                  </a:lnTo>
                  <a:lnTo>
                    <a:pt x="1264563" y="802955"/>
                  </a:lnTo>
                  <a:lnTo>
                    <a:pt x="1245179" y="802319"/>
                  </a:lnTo>
                  <a:lnTo>
                    <a:pt x="1226113" y="800729"/>
                  </a:lnTo>
                  <a:lnTo>
                    <a:pt x="1207365" y="799139"/>
                  </a:lnTo>
                  <a:lnTo>
                    <a:pt x="1188934" y="797231"/>
                  </a:lnTo>
                  <a:lnTo>
                    <a:pt x="1170185" y="795323"/>
                  </a:lnTo>
                  <a:lnTo>
                    <a:pt x="1152073" y="793097"/>
                  </a:lnTo>
                  <a:lnTo>
                    <a:pt x="1133960" y="790553"/>
                  </a:lnTo>
                  <a:lnTo>
                    <a:pt x="1115847" y="787691"/>
                  </a:lnTo>
                  <a:lnTo>
                    <a:pt x="1098052" y="784829"/>
                  </a:lnTo>
                  <a:lnTo>
                    <a:pt x="1080574" y="781331"/>
                  </a:lnTo>
                  <a:lnTo>
                    <a:pt x="1063097" y="777833"/>
                  </a:lnTo>
                  <a:lnTo>
                    <a:pt x="1045938" y="774653"/>
                  </a:lnTo>
                  <a:lnTo>
                    <a:pt x="1028778" y="770837"/>
                  </a:lnTo>
                  <a:lnTo>
                    <a:pt x="1012254" y="766703"/>
                  </a:lnTo>
                  <a:lnTo>
                    <a:pt x="995412" y="761933"/>
                  </a:lnTo>
                  <a:lnTo>
                    <a:pt x="979206" y="757799"/>
                  </a:lnTo>
                  <a:lnTo>
                    <a:pt x="963000" y="753029"/>
                  </a:lnTo>
                  <a:lnTo>
                    <a:pt x="947111" y="747941"/>
                  </a:lnTo>
                  <a:lnTo>
                    <a:pt x="931223" y="743171"/>
                  </a:lnTo>
                  <a:lnTo>
                    <a:pt x="915970" y="737765"/>
                  </a:lnTo>
                  <a:lnTo>
                    <a:pt x="900399" y="732041"/>
                  </a:lnTo>
                  <a:lnTo>
                    <a:pt x="885782" y="726317"/>
                  </a:lnTo>
                  <a:lnTo>
                    <a:pt x="871164" y="720910"/>
                  </a:lnTo>
                  <a:lnTo>
                    <a:pt x="856547" y="714550"/>
                  </a:lnTo>
                  <a:lnTo>
                    <a:pt x="842565" y="708508"/>
                  </a:lnTo>
                  <a:lnTo>
                    <a:pt x="828583" y="702148"/>
                  </a:lnTo>
                  <a:lnTo>
                    <a:pt x="814919" y="695788"/>
                  </a:lnTo>
                  <a:lnTo>
                    <a:pt x="801890" y="688792"/>
                  </a:lnTo>
                  <a:lnTo>
                    <a:pt x="788862" y="682114"/>
                  </a:lnTo>
                  <a:lnTo>
                    <a:pt x="776151" y="674800"/>
                  </a:lnTo>
                  <a:lnTo>
                    <a:pt x="763440" y="667804"/>
                  </a:lnTo>
                  <a:lnTo>
                    <a:pt x="751683" y="660490"/>
                  </a:lnTo>
                  <a:lnTo>
                    <a:pt x="739608" y="652858"/>
                  </a:lnTo>
                  <a:lnTo>
                    <a:pt x="728486" y="645544"/>
                  </a:lnTo>
                  <a:lnTo>
                    <a:pt x="717364" y="637912"/>
                  </a:lnTo>
                  <a:lnTo>
                    <a:pt x="706559" y="629962"/>
                  </a:lnTo>
                  <a:lnTo>
                    <a:pt x="696073" y="621694"/>
                  </a:lnTo>
                  <a:lnTo>
                    <a:pt x="685904" y="613744"/>
                  </a:lnTo>
                  <a:lnTo>
                    <a:pt x="676054" y="605158"/>
                  </a:lnTo>
                  <a:lnTo>
                    <a:pt x="667156" y="596890"/>
                  </a:lnTo>
                  <a:lnTo>
                    <a:pt x="657941" y="588303"/>
                  </a:lnTo>
                  <a:lnTo>
                    <a:pt x="649361" y="579399"/>
                  </a:lnTo>
                  <a:lnTo>
                    <a:pt x="641099" y="570813"/>
                  </a:lnTo>
                  <a:lnTo>
                    <a:pt x="633155" y="561591"/>
                  </a:lnTo>
                  <a:lnTo>
                    <a:pt x="625846" y="553005"/>
                  </a:lnTo>
                  <a:lnTo>
                    <a:pt x="618537" y="543783"/>
                  </a:lnTo>
                  <a:lnTo>
                    <a:pt x="611864" y="534561"/>
                  </a:lnTo>
                  <a:lnTo>
                    <a:pt x="605826" y="525339"/>
                  </a:lnTo>
                  <a:lnTo>
                    <a:pt x="599789" y="515799"/>
                  </a:lnTo>
                  <a:lnTo>
                    <a:pt x="594387" y="506259"/>
                  </a:lnTo>
                  <a:lnTo>
                    <a:pt x="589302" y="496719"/>
                  </a:lnTo>
                  <a:lnTo>
                    <a:pt x="584536" y="487179"/>
                  </a:lnTo>
                  <a:lnTo>
                    <a:pt x="580405" y="477321"/>
                  </a:lnTo>
                  <a:lnTo>
                    <a:pt x="576592" y="467463"/>
                  </a:lnTo>
                  <a:lnTo>
                    <a:pt x="573732" y="457287"/>
                  </a:lnTo>
                  <a:lnTo>
                    <a:pt x="570554" y="447429"/>
                  </a:lnTo>
                  <a:lnTo>
                    <a:pt x="568330" y="437253"/>
                  </a:lnTo>
                  <a:lnTo>
                    <a:pt x="566423" y="427395"/>
                  </a:lnTo>
                  <a:lnTo>
                    <a:pt x="564834" y="416900"/>
                  </a:lnTo>
                  <a:lnTo>
                    <a:pt x="563881" y="406724"/>
                  </a:lnTo>
                  <a:lnTo>
                    <a:pt x="563563" y="396230"/>
                  </a:lnTo>
                  <a:lnTo>
                    <a:pt x="563563" y="386054"/>
                  </a:lnTo>
                  <a:lnTo>
                    <a:pt x="563881" y="375242"/>
                  </a:lnTo>
                  <a:lnTo>
                    <a:pt x="564834" y="365066"/>
                  </a:lnTo>
                  <a:lnTo>
                    <a:pt x="566423" y="354890"/>
                  </a:lnTo>
                  <a:lnTo>
                    <a:pt x="568330" y="345032"/>
                  </a:lnTo>
                  <a:lnTo>
                    <a:pt x="570554" y="334856"/>
                  </a:lnTo>
                  <a:lnTo>
                    <a:pt x="573732" y="324998"/>
                  </a:lnTo>
                  <a:lnTo>
                    <a:pt x="576592" y="315140"/>
                  </a:lnTo>
                  <a:lnTo>
                    <a:pt x="580405" y="305282"/>
                  </a:lnTo>
                  <a:lnTo>
                    <a:pt x="584536" y="295424"/>
                  </a:lnTo>
                  <a:lnTo>
                    <a:pt x="589620" y="285884"/>
                  </a:lnTo>
                  <a:lnTo>
                    <a:pt x="594387" y="276662"/>
                  </a:lnTo>
                  <a:lnTo>
                    <a:pt x="599789" y="267122"/>
                  </a:lnTo>
                  <a:lnTo>
                    <a:pt x="605826" y="257899"/>
                  </a:lnTo>
                  <a:lnTo>
                    <a:pt x="612182" y="248995"/>
                  </a:lnTo>
                  <a:lnTo>
                    <a:pt x="618537" y="239773"/>
                  </a:lnTo>
                  <a:lnTo>
                    <a:pt x="625846" y="230869"/>
                  </a:lnTo>
                  <a:lnTo>
                    <a:pt x="633472" y="221965"/>
                  </a:lnTo>
                  <a:lnTo>
                    <a:pt x="641417" y="213379"/>
                  </a:lnTo>
                  <a:lnTo>
                    <a:pt x="649679" y="204475"/>
                  </a:lnTo>
                  <a:lnTo>
                    <a:pt x="658258" y="196207"/>
                  </a:lnTo>
                  <a:lnTo>
                    <a:pt x="667156" y="187939"/>
                  </a:lnTo>
                  <a:lnTo>
                    <a:pt x="676689" y="179989"/>
                  </a:lnTo>
                  <a:lnTo>
                    <a:pt x="686540" y="172039"/>
                  </a:lnTo>
                  <a:lnTo>
                    <a:pt x="696709" y="164089"/>
                  </a:lnTo>
                  <a:lnTo>
                    <a:pt x="706877" y="156457"/>
                  </a:lnTo>
                  <a:lnTo>
                    <a:pt x="717681" y="148825"/>
                  </a:lnTo>
                  <a:lnTo>
                    <a:pt x="728803" y="141193"/>
                  </a:lnTo>
                  <a:lnTo>
                    <a:pt x="740561" y="134197"/>
                  </a:lnTo>
                  <a:lnTo>
                    <a:pt x="752318" y="126883"/>
                  </a:lnTo>
                  <a:lnTo>
                    <a:pt x="764394" y="120205"/>
                  </a:lnTo>
                  <a:lnTo>
                    <a:pt x="776469" y="113209"/>
                  </a:lnTo>
                  <a:lnTo>
                    <a:pt x="789180" y="106531"/>
                  </a:lnTo>
                  <a:lnTo>
                    <a:pt x="802208" y="100170"/>
                  </a:lnTo>
                  <a:lnTo>
                    <a:pt x="815872" y="94128"/>
                  </a:lnTo>
                  <a:lnTo>
                    <a:pt x="828901" y="87450"/>
                  </a:lnTo>
                  <a:lnTo>
                    <a:pt x="842883" y="82044"/>
                  </a:lnTo>
                  <a:lnTo>
                    <a:pt x="857500" y="76320"/>
                  </a:lnTo>
                  <a:lnTo>
                    <a:pt x="871800" y="70596"/>
                  </a:lnTo>
                  <a:lnTo>
                    <a:pt x="886099" y="65190"/>
                  </a:lnTo>
                  <a:lnTo>
                    <a:pt x="901352" y="59784"/>
                  </a:lnTo>
                  <a:lnTo>
                    <a:pt x="916287" y="55014"/>
                  </a:lnTo>
                  <a:lnTo>
                    <a:pt x="931858" y="49926"/>
                  </a:lnTo>
                  <a:lnTo>
                    <a:pt x="947429" y="45474"/>
                  </a:lnTo>
                  <a:lnTo>
                    <a:pt x="963317" y="41340"/>
                  </a:lnTo>
                  <a:lnTo>
                    <a:pt x="979524" y="36888"/>
                  </a:lnTo>
                  <a:lnTo>
                    <a:pt x="995730" y="33072"/>
                  </a:lnTo>
                  <a:lnTo>
                    <a:pt x="1012572" y="29256"/>
                  </a:lnTo>
                  <a:lnTo>
                    <a:pt x="1029096" y="25758"/>
                  </a:lnTo>
                  <a:lnTo>
                    <a:pt x="1046255" y="22578"/>
                  </a:lnTo>
                  <a:lnTo>
                    <a:pt x="1063733" y="19398"/>
                  </a:lnTo>
                  <a:lnTo>
                    <a:pt x="1080892" y="16218"/>
                  </a:lnTo>
                  <a:lnTo>
                    <a:pt x="1098370" y="13674"/>
                  </a:lnTo>
                  <a:lnTo>
                    <a:pt x="1116165" y="11448"/>
                  </a:lnTo>
                  <a:lnTo>
                    <a:pt x="1133960" y="9222"/>
                  </a:lnTo>
                  <a:lnTo>
                    <a:pt x="1152073" y="7314"/>
                  </a:lnTo>
                  <a:lnTo>
                    <a:pt x="1170185" y="5406"/>
                  </a:lnTo>
                  <a:lnTo>
                    <a:pt x="1188934" y="3816"/>
                  </a:lnTo>
                  <a:lnTo>
                    <a:pt x="1207365" y="2862"/>
                  </a:lnTo>
                  <a:lnTo>
                    <a:pt x="1225795" y="1590"/>
                  </a:lnTo>
                  <a:lnTo>
                    <a:pt x="1244861" y="954"/>
                  </a:lnTo>
                  <a:lnTo>
                    <a:pt x="1263610" y="318"/>
                  </a:lnTo>
                  <a:lnTo>
                    <a:pt x="128299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66" name="组合 65"/>
          <p:cNvGrpSpPr/>
          <p:nvPr/>
        </p:nvGrpSpPr>
        <p:grpSpPr>
          <a:xfrm>
            <a:off x="5815965" y="2119630"/>
            <a:ext cx="1155700" cy="1155700"/>
            <a:chOff x="9159" y="3410"/>
            <a:chExt cx="1820" cy="1820"/>
          </a:xfrm>
          <a:solidFill>
            <a:schemeClr val="accent1">
              <a:lumMod val="60000"/>
              <a:lumOff val="40000"/>
            </a:schemeClr>
          </a:solidFill>
        </p:grpSpPr>
        <p:sp>
          <p:nvSpPr>
            <p:cNvPr id="52" name="椭圆 51"/>
            <p:cNvSpPr/>
            <p:nvPr/>
          </p:nvSpPr>
          <p:spPr>
            <a:xfrm>
              <a:off x="9159" y="3410"/>
              <a:ext cx="1820" cy="1820"/>
            </a:xfrm>
            <a:prstGeom prst="ellipse">
              <a:avLst/>
            </a:prstGeom>
            <a:solidFill>
              <a:schemeClr val="bg1">
                <a:lumMod val="95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喇叭"/>
            <p:cNvSpPr/>
            <p:nvPr/>
          </p:nvSpPr>
          <p:spPr bwMode="auto">
            <a:xfrm>
              <a:off x="9525" y="3870"/>
              <a:ext cx="1086" cy="815"/>
            </a:xfrm>
            <a:custGeom>
              <a:avLst/>
              <a:gdLst>
                <a:gd name="T0" fmla="*/ 177767244 w 5273"/>
                <a:gd name="T1" fmla="*/ 132846327 h 3486"/>
                <a:gd name="T2" fmla="*/ 243679233 w 5273"/>
                <a:gd name="T3" fmla="*/ 106434205 h 3486"/>
                <a:gd name="T4" fmla="*/ 508241933 w 5273"/>
                <a:gd name="T5" fmla="*/ 0 h 3486"/>
                <a:gd name="T6" fmla="*/ 508241933 w 5273"/>
                <a:gd name="T7" fmla="*/ 212737518 h 3486"/>
                <a:gd name="T8" fmla="*/ 508241933 w 5273"/>
                <a:gd name="T9" fmla="*/ 425475036 h 3486"/>
                <a:gd name="T10" fmla="*/ 243679233 w 5273"/>
                <a:gd name="T11" fmla="*/ 319171723 h 3486"/>
                <a:gd name="T12" fmla="*/ 180638654 w 5273"/>
                <a:gd name="T13" fmla="*/ 293805297 h 3486"/>
                <a:gd name="T14" fmla="*/ 221621623 w 5273"/>
                <a:gd name="T15" fmla="*/ 455809961 h 3486"/>
                <a:gd name="T16" fmla="*/ 96453766 w 5273"/>
                <a:gd name="T17" fmla="*/ 455809961 h 3486"/>
                <a:gd name="T18" fmla="*/ 55209595 w 5273"/>
                <a:gd name="T19" fmla="*/ 292759240 h 3486"/>
                <a:gd name="T20" fmla="*/ 0 w 5273"/>
                <a:gd name="T21" fmla="*/ 292759240 h 3486"/>
                <a:gd name="T22" fmla="*/ 0 w 5273"/>
                <a:gd name="T23" fmla="*/ 132846327 h 3486"/>
                <a:gd name="T24" fmla="*/ 177767244 w 5273"/>
                <a:gd name="T25" fmla="*/ 132846327 h 3486"/>
                <a:gd name="T26" fmla="*/ 177767244 w 5273"/>
                <a:gd name="T27" fmla="*/ 132846327 h 3486"/>
                <a:gd name="T28" fmla="*/ 571934974 w 5273"/>
                <a:gd name="T29" fmla="*/ 294459037 h 3486"/>
                <a:gd name="T30" fmla="*/ 670868890 w 5273"/>
                <a:gd name="T31" fmla="*/ 328585873 h 3486"/>
                <a:gd name="T32" fmla="*/ 656381063 w 5273"/>
                <a:gd name="T33" fmla="*/ 370427424 h 3486"/>
                <a:gd name="T34" fmla="*/ 557577929 w 5273"/>
                <a:gd name="T35" fmla="*/ 336169695 h 3486"/>
                <a:gd name="T36" fmla="*/ 571934974 w 5273"/>
                <a:gd name="T37" fmla="*/ 294459037 h 3486"/>
                <a:gd name="T38" fmla="*/ 571934974 w 5273"/>
                <a:gd name="T39" fmla="*/ 294459037 h 3486"/>
                <a:gd name="T40" fmla="*/ 560971380 w 5273"/>
                <a:gd name="T41" fmla="*/ 91005138 h 3486"/>
                <a:gd name="T42" fmla="*/ 659774514 w 5273"/>
                <a:gd name="T43" fmla="*/ 56485985 h 3486"/>
                <a:gd name="T44" fmla="*/ 674262340 w 5273"/>
                <a:gd name="T45" fmla="*/ 98196643 h 3486"/>
                <a:gd name="T46" fmla="*/ 575720046 w 5273"/>
                <a:gd name="T47" fmla="*/ 132846327 h 3486"/>
                <a:gd name="T48" fmla="*/ 560971380 w 5273"/>
                <a:gd name="T49" fmla="*/ 91005138 h 3486"/>
                <a:gd name="T50" fmla="*/ 560971380 w 5273"/>
                <a:gd name="T51" fmla="*/ 91005138 h 3486"/>
                <a:gd name="T52" fmla="*/ 583681812 w 5273"/>
                <a:gd name="T53" fmla="*/ 192731907 h 3486"/>
                <a:gd name="T54" fmla="*/ 688227764 w 5273"/>
                <a:gd name="T55" fmla="*/ 192731907 h 3486"/>
                <a:gd name="T56" fmla="*/ 688227764 w 5273"/>
                <a:gd name="T57" fmla="*/ 236926995 h 3486"/>
                <a:gd name="T58" fmla="*/ 583681812 w 5273"/>
                <a:gd name="T59" fmla="*/ 236926995 h 3486"/>
                <a:gd name="T60" fmla="*/ 583681812 w 5273"/>
                <a:gd name="T61" fmla="*/ 192731907 h 348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273" h="3486">
                  <a:moveTo>
                    <a:pt x="1362" y="1016"/>
                  </a:moveTo>
                  <a:lnTo>
                    <a:pt x="1867" y="814"/>
                  </a:lnTo>
                  <a:lnTo>
                    <a:pt x="3894" y="0"/>
                  </a:lnTo>
                  <a:lnTo>
                    <a:pt x="3894" y="1627"/>
                  </a:lnTo>
                  <a:lnTo>
                    <a:pt x="3894" y="3254"/>
                  </a:lnTo>
                  <a:lnTo>
                    <a:pt x="1867" y="2441"/>
                  </a:lnTo>
                  <a:lnTo>
                    <a:pt x="1384" y="2247"/>
                  </a:lnTo>
                  <a:lnTo>
                    <a:pt x="1698" y="3486"/>
                  </a:lnTo>
                  <a:lnTo>
                    <a:pt x="739" y="3486"/>
                  </a:lnTo>
                  <a:lnTo>
                    <a:pt x="423" y="2239"/>
                  </a:lnTo>
                  <a:lnTo>
                    <a:pt x="0" y="2239"/>
                  </a:lnTo>
                  <a:lnTo>
                    <a:pt x="0" y="1016"/>
                  </a:lnTo>
                  <a:lnTo>
                    <a:pt x="1362" y="1016"/>
                  </a:lnTo>
                  <a:close/>
                  <a:moveTo>
                    <a:pt x="4382" y="2252"/>
                  </a:moveTo>
                  <a:lnTo>
                    <a:pt x="5140" y="2513"/>
                  </a:lnTo>
                  <a:lnTo>
                    <a:pt x="5029" y="2833"/>
                  </a:lnTo>
                  <a:lnTo>
                    <a:pt x="4272" y="2571"/>
                  </a:lnTo>
                  <a:lnTo>
                    <a:pt x="4382" y="2252"/>
                  </a:lnTo>
                  <a:close/>
                  <a:moveTo>
                    <a:pt x="4298" y="696"/>
                  </a:moveTo>
                  <a:lnTo>
                    <a:pt x="5055" y="432"/>
                  </a:lnTo>
                  <a:lnTo>
                    <a:pt x="5166" y="751"/>
                  </a:lnTo>
                  <a:lnTo>
                    <a:pt x="4411" y="1016"/>
                  </a:lnTo>
                  <a:lnTo>
                    <a:pt x="4298" y="696"/>
                  </a:lnTo>
                  <a:close/>
                  <a:moveTo>
                    <a:pt x="4472" y="1474"/>
                  </a:moveTo>
                  <a:lnTo>
                    <a:pt x="5273" y="1474"/>
                  </a:lnTo>
                  <a:lnTo>
                    <a:pt x="5273" y="1812"/>
                  </a:lnTo>
                  <a:lnTo>
                    <a:pt x="4472" y="1812"/>
                  </a:lnTo>
                  <a:lnTo>
                    <a:pt x="4472" y="14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grpSp>
        <p:nvGrpSpPr>
          <p:cNvPr id="67" name="组合 66"/>
          <p:cNvGrpSpPr/>
          <p:nvPr/>
        </p:nvGrpSpPr>
        <p:grpSpPr>
          <a:xfrm>
            <a:off x="8845550" y="2119630"/>
            <a:ext cx="1155700" cy="1155700"/>
            <a:chOff x="13930" y="3410"/>
            <a:chExt cx="1820" cy="1820"/>
          </a:xfrm>
          <a:solidFill>
            <a:schemeClr val="accent1">
              <a:lumMod val="60000"/>
              <a:lumOff val="40000"/>
            </a:schemeClr>
          </a:solidFill>
        </p:grpSpPr>
        <p:sp>
          <p:nvSpPr>
            <p:cNvPr id="53" name="椭圆 52"/>
            <p:cNvSpPr/>
            <p:nvPr/>
          </p:nvSpPr>
          <p:spPr>
            <a:xfrm>
              <a:off x="13930" y="3410"/>
              <a:ext cx="1820" cy="1820"/>
            </a:xfrm>
            <a:prstGeom prst="ellipse">
              <a:avLst/>
            </a:prstGeom>
            <a:solidFill>
              <a:schemeClr val="bg1">
                <a:lumMod val="95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齿轮"/>
            <p:cNvSpPr/>
            <p:nvPr/>
          </p:nvSpPr>
          <p:spPr bwMode="auto">
            <a:xfrm>
              <a:off x="14178" y="3880"/>
              <a:ext cx="1324" cy="881"/>
            </a:xfrm>
            <a:custGeom>
              <a:avLst/>
              <a:gdLst>
                <a:gd name="T0" fmla="*/ 1066662 w 2063518"/>
                <a:gd name="T1" fmla="*/ 654802 h 1276454"/>
                <a:gd name="T2" fmla="*/ 1500594 w 2063518"/>
                <a:gd name="T3" fmla="*/ 654802 h 1276454"/>
                <a:gd name="T4" fmla="*/ 1255790 w 2063518"/>
                <a:gd name="T5" fmla="*/ 314944 h 1276454"/>
                <a:gd name="T6" fmla="*/ 1323568 w 2063518"/>
                <a:gd name="T7" fmla="*/ 383500 h 1276454"/>
                <a:gd name="T8" fmla="*/ 1481023 w 2063518"/>
                <a:gd name="T9" fmla="*/ 376582 h 1276454"/>
                <a:gd name="T10" fmla="*/ 1488825 w 2063518"/>
                <a:gd name="T11" fmla="*/ 472615 h 1276454"/>
                <a:gd name="T12" fmla="*/ 1613893 w 2063518"/>
                <a:gd name="T13" fmla="*/ 568404 h 1276454"/>
                <a:gd name="T14" fmla="*/ 1558067 w 2063518"/>
                <a:gd name="T15" fmla="*/ 646977 h 1276454"/>
                <a:gd name="T16" fmla="*/ 1592227 w 2063518"/>
                <a:gd name="T17" fmla="*/ 800652 h 1276454"/>
                <a:gd name="T18" fmla="*/ 1498897 w 2063518"/>
                <a:gd name="T19" fmla="*/ 825001 h 1276454"/>
                <a:gd name="T20" fmla="*/ 1426167 w 2063518"/>
                <a:gd name="T21" fmla="*/ 964655 h 1276454"/>
                <a:gd name="T22" fmla="*/ 1339000 w 2063518"/>
                <a:gd name="T23" fmla="*/ 923387 h 1276454"/>
                <a:gd name="T24" fmla="*/ 1193410 w 2063518"/>
                <a:gd name="T25" fmla="*/ 983675 h 1276454"/>
                <a:gd name="T26" fmla="*/ 1153195 w 2063518"/>
                <a:gd name="T27" fmla="*/ 896101 h 1276454"/>
                <a:gd name="T28" fmla="*/ 1002868 w 2063518"/>
                <a:gd name="T29" fmla="*/ 848812 h 1276454"/>
                <a:gd name="T30" fmla="*/ 1028421 w 2063518"/>
                <a:gd name="T31" fmla="*/ 755906 h 1276454"/>
                <a:gd name="T32" fmla="*/ 943696 w 2063518"/>
                <a:gd name="T33" fmla="*/ 623169 h 1276454"/>
                <a:gd name="T34" fmla="*/ 1023061 w 2063518"/>
                <a:gd name="T35" fmla="*/ 568405 h 1276454"/>
                <a:gd name="T36" fmla="*/ 1043583 w 2063518"/>
                <a:gd name="T37" fmla="*/ 412329 h 1276454"/>
                <a:gd name="T38" fmla="*/ 1139624 w 2063518"/>
                <a:gd name="T39" fmla="*/ 421330 h 1276454"/>
                <a:gd name="T40" fmla="*/ 1255790 w 2063518"/>
                <a:gd name="T41" fmla="*/ 314944 h 1276454"/>
                <a:gd name="T42" fmla="*/ 184450 w 2063518"/>
                <a:gd name="T43" fmla="*/ 509786 h 1276454"/>
                <a:gd name="T44" fmla="*/ 835347 w 2063518"/>
                <a:gd name="T45" fmla="*/ 509786 h 1276454"/>
                <a:gd name="T46" fmla="*/ 468140 w 2063518"/>
                <a:gd name="T47" fmla="*/ 0 h 1276454"/>
                <a:gd name="T48" fmla="*/ 569807 w 2063518"/>
                <a:gd name="T49" fmla="*/ 102832 h 1276454"/>
                <a:gd name="T50" fmla="*/ 805989 w 2063518"/>
                <a:gd name="T51" fmla="*/ 92457 h 1276454"/>
                <a:gd name="T52" fmla="*/ 817693 w 2063518"/>
                <a:gd name="T53" fmla="*/ 236505 h 1276454"/>
                <a:gd name="T54" fmla="*/ 1005294 w 2063518"/>
                <a:gd name="T55" fmla="*/ 380190 h 1276454"/>
                <a:gd name="T56" fmla="*/ 921557 w 2063518"/>
                <a:gd name="T57" fmla="*/ 498048 h 1276454"/>
                <a:gd name="T58" fmla="*/ 972798 w 2063518"/>
                <a:gd name="T59" fmla="*/ 728561 h 1276454"/>
                <a:gd name="T60" fmla="*/ 832801 w 2063518"/>
                <a:gd name="T61" fmla="*/ 765085 h 1276454"/>
                <a:gd name="T62" fmla="*/ 723706 w 2063518"/>
                <a:gd name="T63" fmla="*/ 974565 h 1276454"/>
                <a:gd name="T64" fmla="*/ 592956 w 2063518"/>
                <a:gd name="T65" fmla="*/ 912666 h 1276454"/>
                <a:gd name="T66" fmla="*/ 374570 w 2063518"/>
                <a:gd name="T67" fmla="*/ 1003096 h 1276454"/>
                <a:gd name="T68" fmla="*/ 314247 w 2063518"/>
                <a:gd name="T69" fmla="*/ 871734 h 1276454"/>
                <a:gd name="T70" fmla="*/ 88757 w 2063518"/>
                <a:gd name="T71" fmla="*/ 800802 h 1276454"/>
                <a:gd name="T72" fmla="*/ 127086 w 2063518"/>
                <a:gd name="T73" fmla="*/ 661445 h 1276454"/>
                <a:gd name="T74" fmla="*/ 0 w 2063518"/>
                <a:gd name="T75" fmla="*/ 462338 h 1276454"/>
                <a:gd name="T76" fmla="*/ 119047 w 2063518"/>
                <a:gd name="T77" fmla="*/ 380191 h 1276454"/>
                <a:gd name="T78" fmla="*/ 149829 w 2063518"/>
                <a:gd name="T79" fmla="*/ 146078 h 1276454"/>
                <a:gd name="T80" fmla="*/ 293892 w 2063518"/>
                <a:gd name="T81" fmla="*/ 159579 h 1276454"/>
                <a:gd name="T82" fmla="*/ 468140 w 2063518"/>
                <a:gd name="T83" fmla="*/ 0 h 12764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063518" h="1276454">
                  <a:moveTo>
                    <a:pt x="1631470" y="557485"/>
                  </a:moveTo>
                  <a:cubicBezTo>
                    <a:pt x="1479172" y="557485"/>
                    <a:pt x="1355710" y="680947"/>
                    <a:pt x="1355710" y="833245"/>
                  </a:cubicBezTo>
                  <a:cubicBezTo>
                    <a:pt x="1355710" y="985543"/>
                    <a:pt x="1479172" y="1109005"/>
                    <a:pt x="1631470" y="1109005"/>
                  </a:cubicBezTo>
                  <a:cubicBezTo>
                    <a:pt x="1783768" y="1109005"/>
                    <a:pt x="1907230" y="985543"/>
                    <a:pt x="1907230" y="833245"/>
                  </a:cubicBezTo>
                  <a:cubicBezTo>
                    <a:pt x="1907230" y="680947"/>
                    <a:pt x="1783768" y="557485"/>
                    <a:pt x="1631470" y="557485"/>
                  </a:cubicBezTo>
                  <a:close/>
                  <a:moveTo>
                    <a:pt x="1596087" y="400771"/>
                  </a:moveTo>
                  <a:lnTo>
                    <a:pt x="1666853" y="400771"/>
                  </a:lnTo>
                  <a:lnTo>
                    <a:pt x="1682233" y="488008"/>
                  </a:lnTo>
                  <a:cubicBezTo>
                    <a:pt x="1729134" y="494904"/>
                    <a:pt x="1774137" y="511284"/>
                    <a:pt x="1814498" y="536149"/>
                  </a:cubicBezTo>
                  <a:lnTo>
                    <a:pt x="1882355" y="479207"/>
                  </a:lnTo>
                  <a:lnTo>
                    <a:pt x="1936564" y="524695"/>
                  </a:lnTo>
                  <a:lnTo>
                    <a:pt x="1892271" y="601408"/>
                  </a:lnTo>
                  <a:cubicBezTo>
                    <a:pt x="1923766" y="636838"/>
                    <a:pt x="1947711" y="678313"/>
                    <a:pt x="1962647" y="723304"/>
                  </a:cubicBezTo>
                  <a:lnTo>
                    <a:pt x="2051230" y="723302"/>
                  </a:lnTo>
                  <a:lnTo>
                    <a:pt x="2063518" y="792992"/>
                  </a:lnTo>
                  <a:lnTo>
                    <a:pt x="1980277" y="823287"/>
                  </a:lnTo>
                  <a:cubicBezTo>
                    <a:pt x="1981630" y="870672"/>
                    <a:pt x="1973314" y="917837"/>
                    <a:pt x="1955836" y="961902"/>
                  </a:cubicBezTo>
                  <a:lnTo>
                    <a:pt x="2023695" y="1018840"/>
                  </a:lnTo>
                  <a:lnTo>
                    <a:pt x="1988313" y="1080125"/>
                  </a:lnTo>
                  <a:lnTo>
                    <a:pt x="1905073" y="1049826"/>
                  </a:lnTo>
                  <a:cubicBezTo>
                    <a:pt x="1875651" y="1086995"/>
                    <a:pt x="1838963" y="1117779"/>
                    <a:pt x="1797250" y="1140300"/>
                  </a:cubicBezTo>
                  <a:lnTo>
                    <a:pt x="1812635" y="1227537"/>
                  </a:lnTo>
                  <a:lnTo>
                    <a:pt x="1746136" y="1251740"/>
                  </a:lnTo>
                  <a:lnTo>
                    <a:pt x="1701847" y="1175024"/>
                  </a:lnTo>
                  <a:cubicBezTo>
                    <a:pt x="1655416" y="1184585"/>
                    <a:pt x="1607524" y="1184585"/>
                    <a:pt x="1561093" y="1175024"/>
                  </a:cubicBezTo>
                  <a:lnTo>
                    <a:pt x="1516804" y="1251740"/>
                  </a:lnTo>
                  <a:lnTo>
                    <a:pt x="1450306" y="1227537"/>
                  </a:lnTo>
                  <a:lnTo>
                    <a:pt x="1465691" y="1140300"/>
                  </a:lnTo>
                  <a:cubicBezTo>
                    <a:pt x="1423978" y="1117779"/>
                    <a:pt x="1387290" y="1086995"/>
                    <a:pt x="1357868" y="1049826"/>
                  </a:cubicBezTo>
                  <a:lnTo>
                    <a:pt x="1274628" y="1080125"/>
                  </a:lnTo>
                  <a:lnTo>
                    <a:pt x="1239245" y="1018840"/>
                  </a:lnTo>
                  <a:lnTo>
                    <a:pt x="1307105" y="961902"/>
                  </a:lnTo>
                  <a:cubicBezTo>
                    <a:pt x="1289627" y="917837"/>
                    <a:pt x="1281310" y="870672"/>
                    <a:pt x="1282663" y="823287"/>
                  </a:cubicBezTo>
                  <a:lnTo>
                    <a:pt x="1199422" y="792992"/>
                  </a:lnTo>
                  <a:lnTo>
                    <a:pt x="1211710" y="723302"/>
                  </a:lnTo>
                  <a:lnTo>
                    <a:pt x="1300293" y="723304"/>
                  </a:lnTo>
                  <a:cubicBezTo>
                    <a:pt x="1315229" y="678313"/>
                    <a:pt x="1339174" y="636838"/>
                    <a:pt x="1370670" y="601408"/>
                  </a:cubicBezTo>
                  <a:lnTo>
                    <a:pt x="1326376" y="524695"/>
                  </a:lnTo>
                  <a:lnTo>
                    <a:pt x="1380586" y="479207"/>
                  </a:lnTo>
                  <a:lnTo>
                    <a:pt x="1448443" y="536149"/>
                  </a:lnTo>
                  <a:cubicBezTo>
                    <a:pt x="1488803" y="511284"/>
                    <a:pt x="1533807" y="494905"/>
                    <a:pt x="1580707" y="488008"/>
                  </a:cubicBezTo>
                  <a:lnTo>
                    <a:pt x="1596087" y="400771"/>
                  </a:lnTo>
                  <a:close/>
                  <a:moveTo>
                    <a:pt x="648072" y="235071"/>
                  </a:moveTo>
                  <a:cubicBezTo>
                    <a:pt x="419625" y="235071"/>
                    <a:pt x="234432" y="420264"/>
                    <a:pt x="234432" y="648711"/>
                  </a:cubicBezTo>
                  <a:cubicBezTo>
                    <a:pt x="234432" y="877158"/>
                    <a:pt x="419625" y="1062352"/>
                    <a:pt x="648072" y="1062352"/>
                  </a:cubicBezTo>
                  <a:cubicBezTo>
                    <a:pt x="876519" y="1062352"/>
                    <a:pt x="1061712" y="877158"/>
                    <a:pt x="1061712" y="648711"/>
                  </a:cubicBezTo>
                  <a:cubicBezTo>
                    <a:pt x="1061712" y="420264"/>
                    <a:pt x="876519" y="235071"/>
                    <a:pt x="648072" y="235071"/>
                  </a:cubicBezTo>
                  <a:close/>
                  <a:moveTo>
                    <a:pt x="594998" y="0"/>
                  </a:moveTo>
                  <a:lnTo>
                    <a:pt x="701146" y="0"/>
                  </a:lnTo>
                  <a:lnTo>
                    <a:pt x="724216" y="130856"/>
                  </a:lnTo>
                  <a:cubicBezTo>
                    <a:pt x="794567" y="141200"/>
                    <a:pt x="862072" y="165770"/>
                    <a:pt x="922614" y="203067"/>
                  </a:cubicBezTo>
                  <a:lnTo>
                    <a:pt x="1024399" y="117654"/>
                  </a:lnTo>
                  <a:lnTo>
                    <a:pt x="1105713" y="185886"/>
                  </a:lnTo>
                  <a:lnTo>
                    <a:pt x="1039273" y="300956"/>
                  </a:lnTo>
                  <a:cubicBezTo>
                    <a:pt x="1086516" y="354101"/>
                    <a:pt x="1122434" y="416314"/>
                    <a:pt x="1144837" y="483799"/>
                  </a:cubicBezTo>
                  <a:lnTo>
                    <a:pt x="1277712" y="483796"/>
                  </a:lnTo>
                  <a:lnTo>
                    <a:pt x="1296144" y="588332"/>
                  </a:lnTo>
                  <a:lnTo>
                    <a:pt x="1171283" y="633774"/>
                  </a:lnTo>
                  <a:cubicBezTo>
                    <a:pt x="1173312" y="704852"/>
                    <a:pt x="1160838" y="775599"/>
                    <a:pt x="1134620" y="841697"/>
                  </a:cubicBezTo>
                  <a:lnTo>
                    <a:pt x="1236410" y="927104"/>
                  </a:lnTo>
                  <a:lnTo>
                    <a:pt x="1183336" y="1019032"/>
                  </a:lnTo>
                  <a:lnTo>
                    <a:pt x="1058476" y="973583"/>
                  </a:lnTo>
                  <a:cubicBezTo>
                    <a:pt x="1014343" y="1029336"/>
                    <a:pt x="959312" y="1075513"/>
                    <a:pt x="896742" y="1109294"/>
                  </a:cubicBezTo>
                  <a:lnTo>
                    <a:pt x="919819" y="1240149"/>
                  </a:lnTo>
                  <a:lnTo>
                    <a:pt x="820071" y="1276454"/>
                  </a:lnTo>
                  <a:lnTo>
                    <a:pt x="753637" y="1161380"/>
                  </a:lnTo>
                  <a:cubicBezTo>
                    <a:pt x="683991" y="1175721"/>
                    <a:pt x="612153" y="1175721"/>
                    <a:pt x="542507" y="1161380"/>
                  </a:cubicBezTo>
                  <a:lnTo>
                    <a:pt x="476073" y="1276454"/>
                  </a:lnTo>
                  <a:lnTo>
                    <a:pt x="376326" y="1240149"/>
                  </a:lnTo>
                  <a:lnTo>
                    <a:pt x="399403" y="1109294"/>
                  </a:lnTo>
                  <a:cubicBezTo>
                    <a:pt x="336833" y="1075513"/>
                    <a:pt x="281802" y="1029336"/>
                    <a:pt x="237669" y="973583"/>
                  </a:cubicBezTo>
                  <a:lnTo>
                    <a:pt x="112809" y="1019032"/>
                  </a:lnTo>
                  <a:lnTo>
                    <a:pt x="59735" y="927104"/>
                  </a:lnTo>
                  <a:lnTo>
                    <a:pt x="161524" y="841697"/>
                  </a:lnTo>
                  <a:cubicBezTo>
                    <a:pt x="135307" y="775599"/>
                    <a:pt x="122832" y="704852"/>
                    <a:pt x="124862" y="633774"/>
                  </a:cubicBezTo>
                  <a:lnTo>
                    <a:pt x="0" y="588332"/>
                  </a:lnTo>
                  <a:lnTo>
                    <a:pt x="18432" y="483796"/>
                  </a:lnTo>
                  <a:lnTo>
                    <a:pt x="151306" y="483799"/>
                  </a:lnTo>
                  <a:cubicBezTo>
                    <a:pt x="173710" y="416314"/>
                    <a:pt x="209628" y="354100"/>
                    <a:pt x="256871" y="300956"/>
                  </a:cubicBezTo>
                  <a:lnTo>
                    <a:pt x="190431" y="185886"/>
                  </a:lnTo>
                  <a:lnTo>
                    <a:pt x="271746" y="117654"/>
                  </a:lnTo>
                  <a:lnTo>
                    <a:pt x="373531" y="203067"/>
                  </a:lnTo>
                  <a:cubicBezTo>
                    <a:pt x="434072" y="165770"/>
                    <a:pt x="501577" y="141200"/>
                    <a:pt x="571928" y="130856"/>
                  </a:cubicBezTo>
                  <a:lnTo>
                    <a:pt x="594998" y="0"/>
                  </a:lnTo>
                  <a:close/>
                </a:path>
              </a:pathLst>
            </a:custGeom>
            <a:grpFill/>
            <a:ln>
              <a:noFill/>
            </a:ln>
            <a:extLst>
              <a:ext uri="{91240B29-F687-4F45-9708-019B960494DF}">
                <a14:hiddenLine xmlns:a14="http://schemas.microsoft.com/office/drawing/2010/main" w="38100">
                  <a:solidFill>
                    <a:srgbClr val="000000"/>
                  </a:solidFill>
                  <a:prstDash val="solid"/>
                  <a:round/>
                </a14:hiddenLine>
              </a:ext>
            </a:extLst>
          </p:spPr>
          <p:txBody>
            <a:bodyPr lIns="501445" tIns="575655" rIns="501445" bIns="614746"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sp>
        <p:nvSpPr>
          <p:cNvPr id="68" name="文本框 67"/>
          <p:cNvSpPr txBox="1"/>
          <p:nvPr/>
        </p:nvSpPr>
        <p:spPr>
          <a:xfrm>
            <a:off x="1377950" y="2119630"/>
            <a:ext cx="819150" cy="337185"/>
          </a:xfrm>
          <a:prstGeom prst="rect">
            <a:avLst/>
          </a:prstGeom>
          <a:noFill/>
        </p:spPr>
        <p:txBody>
          <a:bodyPr wrap="square" rtlCol="0">
            <a:spAutoFit/>
          </a:bodyPr>
          <a:lstStyle/>
          <a:p>
            <a:pPr algn="ctr"/>
            <a:r>
              <a:rPr lang="en-US" altLang="zh-CN" sz="1600" b="1">
                <a:solidFill>
                  <a:srgbClr val="0A1428"/>
                </a:solidFill>
                <a:latin typeface="微软雅黑" panose="020B0503020204020204" pitchFamily="34" charset="-122"/>
                <a:ea typeface="微软雅黑" panose="020B0503020204020204" pitchFamily="34" charset="-122"/>
              </a:rPr>
              <a:t>2015</a:t>
            </a:r>
          </a:p>
        </p:txBody>
      </p:sp>
      <p:sp>
        <p:nvSpPr>
          <p:cNvPr id="69" name="文本框 68"/>
          <p:cNvSpPr txBox="1"/>
          <p:nvPr/>
        </p:nvSpPr>
        <p:spPr>
          <a:xfrm>
            <a:off x="4380865" y="2128520"/>
            <a:ext cx="819150" cy="337185"/>
          </a:xfrm>
          <a:prstGeom prst="rect">
            <a:avLst/>
          </a:prstGeom>
          <a:noFill/>
        </p:spPr>
        <p:txBody>
          <a:bodyPr wrap="square" rtlCol="0">
            <a:spAutoFit/>
          </a:bodyPr>
          <a:lstStyle/>
          <a:p>
            <a:pPr algn="ctr"/>
            <a:r>
              <a:rPr lang="en-US" altLang="zh-CN" sz="1600" b="1">
                <a:solidFill>
                  <a:srgbClr val="0A1428"/>
                </a:solidFill>
                <a:latin typeface="微软雅黑" panose="020B0503020204020204" pitchFamily="34" charset="-122"/>
                <a:ea typeface="微软雅黑" panose="020B0503020204020204" pitchFamily="34" charset="-122"/>
              </a:rPr>
              <a:t>2016</a:t>
            </a:r>
          </a:p>
        </p:txBody>
      </p:sp>
      <p:sp>
        <p:nvSpPr>
          <p:cNvPr id="70" name="文本框 69"/>
          <p:cNvSpPr txBox="1"/>
          <p:nvPr/>
        </p:nvSpPr>
        <p:spPr>
          <a:xfrm>
            <a:off x="7451725" y="2128520"/>
            <a:ext cx="819150" cy="337185"/>
          </a:xfrm>
          <a:prstGeom prst="rect">
            <a:avLst/>
          </a:prstGeom>
          <a:noFill/>
        </p:spPr>
        <p:txBody>
          <a:bodyPr wrap="square" rtlCol="0">
            <a:spAutoFit/>
          </a:bodyPr>
          <a:lstStyle/>
          <a:p>
            <a:pPr algn="ctr"/>
            <a:r>
              <a:rPr lang="en-US" altLang="zh-CN" sz="1600" b="1">
                <a:solidFill>
                  <a:srgbClr val="0A1428"/>
                </a:solidFill>
                <a:latin typeface="微软雅黑" panose="020B0503020204020204" pitchFamily="34" charset="-122"/>
                <a:ea typeface="微软雅黑" panose="020B0503020204020204" pitchFamily="34" charset="-122"/>
              </a:rPr>
              <a:t>2017</a:t>
            </a:r>
          </a:p>
        </p:txBody>
      </p:sp>
      <p:sp>
        <p:nvSpPr>
          <p:cNvPr id="71" name="文本框 70"/>
          <p:cNvSpPr txBox="1"/>
          <p:nvPr/>
        </p:nvSpPr>
        <p:spPr>
          <a:xfrm>
            <a:off x="10574655" y="2128520"/>
            <a:ext cx="819150" cy="337185"/>
          </a:xfrm>
          <a:prstGeom prst="rect">
            <a:avLst/>
          </a:prstGeom>
          <a:noFill/>
        </p:spPr>
        <p:txBody>
          <a:bodyPr wrap="square" rtlCol="0">
            <a:spAutoFit/>
          </a:bodyPr>
          <a:lstStyle/>
          <a:p>
            <a:pPr algn="ctr"/>
            <a:r>
              <a:rPr lang="en-US" altLang="zh-CN" sz="1600" b="1">
                <a:solidFill>
                  <a:srgbClr val="0A1428"/>
                </a:solidFill>
                <a:latin typeface="微软雅黑" panose="020B0503020204020204" pitchFamily="34" charset="-122"/>
                <a:ea typeface="微软雅黑" panose="020B0503020204020204" pitchFamily="34" charset="-122"/>
              </a:rPr>
              <a:t>2018</a:t>
            </a:r>
          </a:p>
        </p:txBody>
      </p:sp>
      <p:sp>
        <p:nvSpPr>
          <p:cNvPr id="72" name="Text Box 24"/>
          <p:cNvSpPr txBox="1">
            <a:spLocks noChangeArrowheads="1"/>
          </p:cNvSpPr>
          <p:nvPr/>
        </p:nvSpPr>
        <p:spPr bwMode="gray">
          <a:xfrm>
            <a:off x="1129665" y="3804920"/>
            <a:ext cx="1316355" cy="73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auto" hangingPunct="1">
              <a:lnSpc>
                <a:spcPct val="150000"/>
              </a:lnSpc>
              <a:spcBef>
                <a:spcPts val="0"/>
              </a:spcBef>
              <a:spcAft>
                <a:spcPts val="600"/>
              </a:spcAft>
              <a:buClr>
                <a:schemeClr val="accent1">
                  <a:lumMod val="75000"/>
                </a:schemeClr>
              </a:buClr>
              <a:buSzPct val="145000"/>
              <a:buFont typeface="Arial" panose="020B0604020202020204"/>
            </a:pPr>
            <a:r>
              <a:rPr lang="zh-CN" altLang="en-US" sz="1400" b="1" dirty="0">
                <a:solidFill>
                  <a:srgbClr val="0A1428"/>
                </a:solidFill>
                <a:latin typeface="微软雅黑" panose="020B0503020204020204" pitchFamily="34" charset="-122"/>
                <a:ea typeface="微软雅黑" panose="020B0503020204020204" pitchFamily="34" charset="-122"/>
                <a:cs typeface="Arial" panose="020B0604020202020204" pitchFamily="34" charset="0"/>
              </a:rPr>
              <a:t>单击此处输入标题</a:t>
            </a:r>
          </a:p>
        </p:txBody>
      </p:sp>
      <p:sp>
        <p:nvSpPr>
          <p:cNvPr id="75" name="Text Box 24"/>
          <p:cNvSpPr txBox="1">
            <a:spLocks noChangeArrowheads="1"/>
          </p:cNvSpPr>
          <p:nvPr/>
        </p:nvSpPr>
        <p:spPr bwMode="gray">
          <a:xfrm>
            <a:off x="4131945" y="3804920"/>
            <a:ext cx="1316355" cy="73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auto" hangingPunct="1">
              <a:lnSpc>
                <a:spcPct val="150000"/>
              </a:lnSpc>
              <a:spcBef>
                <a:spcPts val="0"/>
              </a:spcBef>
              <a:spcAft>
                <a:spcPts val="600"/>
              </a:spcAft>
              <a:buClr>
                <a:schemeClr val="accent1">
                  <a:lumMod val="75000"/>
                </a:schemeClr>
              </a:buClr>
              <a:buSzPct val="145000"/>
              <a:buFont typeface="Arial" panose="020B0604020202020204"/>
            </a:pPr>
            <a:r>
              <a:rPr lang="zh-CN" altLang="en-US" sz="1400" b="1" dirty="0">
                <a:solidFill>
                  <a:srgbClr val="0A1428"/>
                </a:solidFill>
                <a:latin typeface="微软雅黑" panose="020B0503020204020204" pitchFamily="34" charset="-122"/>
                <a:ea typeface="微软雅黑" panose="020B0503020204020204" pitchFamily="34" charset="-122"/>
                <a:cs typeface="Arial" panose="020B0604020202020204" pitchFamily="34" charset="0"/>
              </a:rPr>
              <a:t>单击此处输入标题</a:t>
            </a:r>
          </a:p>
        </p:txBody>
      </p:sp>
      <p:sp>
        <p:nvSpPr>
          <p:cNvPr id="76" name="Text Box 24"/>
          <p:cNvSpPr txBox="1">
            <a:spLocks noChangeArrowheads="1"/>
          </p:cNvSpPr>
          <p:nvPr/>
        </p:nvSpPr>
        <p:spPr bwMode="gray">
          <a:xfrm>
            <a:off x="7203440" y="3804920"/>
            <a:ext cx="1316355" cy="73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auto" hangingPunct="1">
              <a:lnSpc>
                <a:spcPct val="150000"/>
              </a:lnSpc>
              <a:spcBef>
                <a:spcPts val="0"/>
              </a:spcBef>
              <a:spcAft>
                <a:spcPts val="600"/>
              </a:spcAft>
              <a:buClr>
                <a:schemeClr val="accent1">
                  <a:lumMod val="75000"/>
                </a:schemeClr>
              </a:buClr>
              <a:buSzPct val="145000"/>
              <a:buFont typeface="Arial" panose="020B0604020202020204"/>
            </a:pPr>
            <a:r>
              <a:rPr lang="zh-CN" altLang="en-US" sz="1400" b="1" dirty="0">
                <a:solidFill>
                  <a:srgbClr val="0A1428"/>
                </a:solidFill>
                <a:latin typeface="微软雅黑" panose="020B0503020204020204" pitchFamily="34" charset="-122"/>
                <a:ea typeface="微软雅黑" panose="020B0503020204020204" pitchFamily="34" charset="-122"/>
                <a:cs typeface="Arial" panose="020B0604020202020204" pitchFamily="34" charset="0"/>
              </a:rPr>
              <a:t>单击此处输入标题</a:t>
            </a:r>
          </a:p>
        </p:txBody>
      </p:sp>
      <p:sp>
        <p:nvSpPr>
          <p:cNvPr id="77" name="Text Box 24"/>
          <p:cNvSpPr txBox="1">
            <a:spLocks noChangeArrowheads="1"/>
          </p:cNvSpPr>
          <p:nvPr/>
        </p:nvSpPr>
        <p:spPr bwMode="gray">
          <a:xfrm>
            <a:off x="10326370" y="3804920"/>
            <a:ext cx="1316355" cy="73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auto" hangingPunct="1">
              <a:lnSpc>
                <a:spcPct val="150000"/>
              </a:lnSpc>
              <a:spcBef>
                <a:spcPts val="0"/>
              </a:spcBef>
              <a:spcAft>
                <a:spcPts val="600"/>
              </a:spcAft>
              <a:buClr>
                <a:schemeClr val="accent1">
                  <a:lumMod val="75000"/>
                </a:schemeClr>
              </a:buClr>
              <a:buSzPct val="145000"/>
              <a:buFont typeface="Arial" panose="020B0604020202020204"/>
            </a:pPr>
            <a:r>
              <a:rPr lang="zh-CN" altLang="en-US" sz="1400" b="1" dirty="0">
                <a:solidFill>
                  <a:srgbClr val="0A1428"/>
                </a:solidFill>
                <a:latin typeface="微软雅黑" panose="020B0503020204020204" pitchFamily="34" charset="-122"/>
                <a:ea typeface="微软雅黑" panose="020B0503020204020204" pitchFamily="34" charset="-122"/>
                <a:cs typeface="Arial" panose="020B0604020202020204" pitchFamily="34" charset="0"/>
              </a:rPr>
              <a:t>单击此处输入标题</a:t>
            </a:r>
          </a:p>
        </p:txBody>
      </p:sp>
      <p:sp>
        <p:nvSpPr>
          <p:cNvPr id="78" name="Text Box 24"/>
          <p:cNvSpPr txBox="1">
            <a:spLocks noChangeArrowheads="1"/>
          </p:cNvSpPr>
          <p:nvPr/>
        </p:nvSpPr>
        <p:spPr bwMode="gray">
          <a:xfrm>
            <a:off x="2311552" y="4440717"/>
            <a:ext cx="2092324" cy="101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50000"/>
              </a:lnSpc>
            </a:pPr>
            <a:r>
              <a:rPr lang="zh-CN" altLang="en-US" sz="1000">
                <a:solidFill>
                  <a:srgbClr val="0A1428"/>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79" name="Text Box 24"/>
          <p:cNvSpPr txBox="1">
            <a:spLocks noChangeArrowheads="1"/>
          </p:cNvSpPr>
          <p:nvPr/>
        </p:nvSpPr>
        <p:spPr bwMode="gray">
          <a:xfrm>
            <a:off x="5347487" y="4440717"/>
            <a:ext cx="2092324" cy="101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50000"/>
              </a:lnSpc>
            </a:pPr>
            <a:r>
              <a:rPr lang="zh-CN" altLang="en-US" sz="1000">
                <a:solidFill>
                  <a:srgbClr val="0A1428"/>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80" name="Text Box 24"/>
          <p:cNvSpPr txBox="1">
            <a:spLocks noChangeArrowheads="1"/>
          </p:cNvSpPr>
          <p:nvPr/>
        </p:nvSpPr>
        <p:spPr bwMode="gray">
          <a:xfrm>
            <a:off x="8377707" y="4440717"/>
            <a:ext cx="2092324" cy="101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50000"/>
              </a:lnSpc>
            </a:pPr>
            <a:r>
              <a:rPr lang="zh-CN" altLang="en-US" sz="1000">
                <a:solidFill>
                  <a:srgbClr val="0A1428"/>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3000">
        <p:split orient="vert"/>
      </p:transition>
    </mc:Choice>
    <mc:Fallback xmlns="">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500"/>
                                        <p:tgtEl>
                                          <p:spTgt spid="13"/>
                                        </p:tgtEl>
                                      </p:cBhvr>
                                    </p:animEffect>
                                  </p:childTnLst>
                                </p:cTn>
                              </p:par>
                            </p:childTnLst>
                          </p:cTn>
                        </p:par>
                        <p:par>
                          <p:cTn id="12" fill="hold">
                            <p:stCondLst>
                              <p:cond delay="1000"/>
                            </p:stCondLst>
                            <p:childTnLst>
                              <p:par>
                                <p:cTn id="13" presetID="12" presetClass="entr" presetSubtype="1" fill="hold" grpId="1" nodeType="afterEffect">
                                  <p:stCondLst>
                                    <p:cond delay="0"/>
                                  </p:stCondLst>
                                  <p:childTnLst>
                                    <p:set>
                                      <p:cBhvr>
                                        <p:cTn id="14" dur="1" fill="hold">
                                          <p:stCondLst>
                                            <p:cond delay="0"/>
                                          </p:stCondLst>
                                        </p:cTn>
                                        <p:tgtEl>
                                          <p:spTgt spid="68"/>
                                        </p:tgtEl>
                                        <p:attrNameLst>
                                          <p:attrName>style.visibility</p:attrName>
                                        </p:attrNameLst>
                                      </p:cBhvr>
                                      <p:to>
                                        <p:strVal val="visible"/>
                                      </p:to>
                                    </p:set>
                                    <p:anim calcmode="lin" valueType="num">
                                      <p:cBhvr additive="base">
                                        <p:cTn id="15" dur="500"/>
                                        <p:tgtEl>
                                          <p:spTgt spid="68"/>
                                        </p:tgtEl>
                                        <p:attrNameLst>
                                          <p:attrName>ppt_y</p:attrName>
                                        </p:attrNameLst>
                                      </p:cBhvr>
                                      <p:tavLst>
                                        <p:tav tm="0">
                                          <p:val>
                                            <p:strVal val="#ppt_y-#ppt_h*1.125000"/>
                                          </p:val>
                                        </p:tav>
                                        <p:tav tm="100000">
                                          <p:val>
                                            <p:strVal val="#ppt_y"/>
                                          </p:val>
                                        </p:tav>
                                      </p:tavLst>
                                    </p:anim>
                                    <p:animEffect transition="in" filter="wipe(down)">
                                      <p:cBhvr>
                                        <p:cTn id="16" dur="500"/>
                                        <p:tgtEl>
                                          <p:spTgt spid="68"/>
                                        </p:tgtEl>
                                      </p:cBhvr>
                                    </p:animEffect>
                                  </p:childTnLst>
                                </p:cTn>
                              </p:par>
                              <p:par>
                                <p:cTn id="17" presetID="12" presetClass="entr" presetSubtype="4" fill="hold" grpId="1" nodeType="withEffect">
                                  <p:stCondLst>
                                    <p:cond delay="0"/>
                                  </p:stCondLst>
                                  <p:childTnLst>
                                    <p:set>
                                      <p:cBhvr>
                                        <p:cTn id="18" dur="1" fill="hold">
                                          <p:stCondLst>
                                            <p:cond delay="0"/>
                                          </p:stCondLst>
                                        </p:cTn>
                                        <p:tgtEl>
                                          <p:spTgt spid="72"/>
                                        </p:tgtEl>
                                        <p:attrNameLst>
                                          <p:attrName>style.visibility</p:attrName>
                                        </p:attrNameLst>
                                      </p:cBhvr>
                                      <p:to>
                                        <p:strVal val="visible"/>
                                      </p:to>
                                    </p:set>
                                    <p:anim calcmode="lin" valueType="num">
                                      <p:cBhvr additive="base">
                                        <p:cTn id="19" dur="500"/>
                                        <p:tgtEl>
                                          <p:spTgt spid="72"/>
                                        </p:tgtEl>
                                        <p:attrNameLst>
                                          <p:attrName>ppt_y</p:attrName>
                                        </p:attrNameLst>
                                      </p:cBhvr>
                                      <p:tavLst>
                                        <p:tav tm="0">
                                          <p:val>
                                            <p:strVal val="#ppt_y+#ppt_h*1.125000"/>
                                          </p:val>
                                        </p:tav>
                                        <p:tav tm="100000">
                                          <p:val>
                                            <p:strVal val="#ppt_y"/>
                                          </p:val>
                                        </p:tav>
                                      </p:tavLst>
                                    </p:anim>
                                    <p:animEffect transition="in" filter="wipe(up)">
                                      <p:cBhvr>
                                        <p:cTn id="20" dur="500"/>
                                        <p:tgtEl>
                                          <p:spTgt spid="72"/>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65"/>
                                        </p:tgtEl>
                                        <p:attrNameLst>
                                          <p:attrName>style.visibility</p:attrName>
                                        </p:attrNameLst>
                                      </p:cBhvr>
                                      <p:to>
                                        <p:strVal val="visible"/>
                                      </p:to>
                                    </p:set>
                                    <p:anim calcmode="lin" valueType="num">
                                      <p:cBhvr>
                                        <p:cTn id="24" dur="500" fill="hold"/>
                                        <p:tgtEl>
                                          <p:spTgt spid="65"/>
                                        </p:tgtEl>
                                        <p:attrNameLst>
                                          <p:attrName>ppt_w</p:attrName>
                                        </p:attrNameLst>
                                      </p:cBhvr>
                                      <p:tavLst>
                                        <p:tav tm="0">
                                          <p:val>
                                            <p:fltVal val="0"/>
                                          </p:val>
                                        </p:tav>
                                        <p:tav tm="100000">
                                          <p:val>
                                            <p:strVal val="#ppt_w"/>
                                          </p:val>
                                        </p:tav>
                                      </p:tavLst>
                                    </p:anim>
                                    <p:anim calcmode="lin" valueType="num">
                                      <p:cBhvr>
                                        <p:cTn id="25" dur="500" fill="hold"/>
                                        <p:tgtEl>
                                          <p:spTgt spid="65"/>
                                        </p:tgtEl>
                                        <p:attrNameLst>
                                          <p:attrName>ppt_h</p:attrName>
                                        </p:attrNameLst>
                                      </p:cBhvr>
                                      <p:tavLst>
                                        <p:tav tm="0">
                                          <p:val>
                                            <p:fltVal val="0"/>
                                          </p:val>
                                        </p:tav>
                                        <p:tav tm="100000">
                                          <p:val>
                                            <p:strVal val="#ppt_h"/>
                                          </p:val>
                                        </p:tav>
                                      </p:tavLst>
                                    </p:anim>
                                    <p:animEffect transition="in" filter="fade">
                                      <p:cBhvr>
                                        <p:cTn id="26" dur="500"/>
                                        <p:tgtEl>
                                          <p:spTgt spid="65"/>
                                        </p:tgtEl>
                                      </p:cBhvr>
                                    </p:animEffect>
                                  </p:childTnLst>
                                </p:cTn>
                              </p:par>
                            </p:childTnLst>
                          </p:cTn>
                        </p:par>
                        <p:par>
                          <p:cTn id="27" fill="hold">
                            <p:stCondLst>
                              <p:cond delay="20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2500"/>
                            </p:stCondLst>
                            <p:childTnLst>
                              <p:par>
                                <p:cTn id="32" presetID="37" presetClass="entr" presetSubtype="0" fill="hold" grpId="0" nodeType="afterEffect">
                                  <p:stCondLst>
                                    <p:cond delay="0"/>
                                  </p:stCondLst>
                                  <p:childTnLst>
                                    <p:set>
                                      <p:cBhvr>
                                        <p:cTn id="33" dur="1" fill="hold">
                                          <p:stCondLst>
                                            <p:cond delay="0"/>
                                          </p:stCondLst>
                                        </p:cTn>
                                        <p:tgtEl>
                                          <p:spTgt spid="78"/>
                                        </p:tgtEl>
                                        <p:attrNameLst>
                                          <p:attrName>style.visibility</p:attrName>
                                        </p:attrNameLst>
                                      </p:cBhvr>
                                      <p:to>
                                        <p:strVal val="visible"/>
                                      </p:to>
                                    </p:set>
                                    <p:animEffect transition="in" filter="fade">
                                      <p:cBhvr>
                                        <p:cTn id="34" dur="500"/>
                                        <p:tgtEl>
                                          <p:spTgt spid="78"/>
                                        </p:tgtEl>
                                      </p:cBhvr>
                                    </p:animEffect>
                                    <p:anim calcmode="lin" valueType="num">
                                      <p:cBhvr>
                                        <p:cTn id="35" dur="500" fill="hold"/>
                                        <p:tgtEl>
                                          <p:spTgt spid="78"/>
                                        </p:tgtEl>
                                        <p:attrNameLst>
                                          <p:attrName>ppt_x</p:attrName>
                                        </p:attrNameLst>
                                      </p:cBhvr>
                                      <p:tavLst>
                                        <p:tav tm="0">
                                          <p:val>
                                            <p:strVal val="#ppt_x"/>
                                          </p:val>
                                        </p:tav>
                                        <p:tav tm="100000">
                                          <p:val>
                                            <p:strVal val="#ppt_x"/>
                                          </p:val>
                                        </p:tav>
                                      </p:tavLst>
                                    </p:anim>
                                    <p:anim calcmode="lin" valueType="num">
                                      <p:cBhvr>
                                        <p:cTn id="36" dur="450" decel="100000" fill="hold"/>
                                        <p:tgtEl>
                                          <p:spTgt spid="78"/>
                                        </p:tgtEl>
                                        <p:attrNameLst>
                                          <p:attrName>ppt_y</p:attrName>
                                        </p:attrNameLst>
                                      </p:cBhvr>
                                      <p:tavLst>
                                        <p:tav tm="0">
                                          <p:val>
                                            <p:strVal val="#ppt_y+1"/>
                                          </p:val>
                                        </p:tav>
                                        <p:tav tm="100000">
                                          <p:val>
                                            <p:strVal val="#ppt_y-.03"/>
                                          </p:val>
                                        </p:tav>
                                      </p:tavLst>
                                    </p:anim>
                                    <p:anim calcmode="lin" valueType="num">
                                      <p:cBhvr>
                                        <p:cTn id="37" dur="50" accel="100000" fill="hold">
                                          <p:stCondLst>
                                            <p:cond delay="450"/>
                                          </p:stCondLst>
                                        </p:cTn>
                                        <p:tgtEl>
                                          <p:spTgt spid="78"/>
                                        </p:tgtEl>
                                        <p:attrNameLst>
                                          <p:attrName>ppt_y</p:attrName>
                                        </p:attrNameLst>
                                      </p:cBhvr>
                                      <p:tavLst>
                                        <p:tav tm="0">
                                          <p:val>
                                            <p:strVal val="#ppt_y-.03"/>
                                          </p:val>
                                        </p:tav>
                                        <p:tav tm="100000">
                                          <p:val>
                                            <p:strVal val="#ppt_y"/>
                                          </p:val>
                                        </p:tav>
                                      </p:tavLst>
                                    </p:anim>
                                  </p:childTnLst>
                                </p:cTn>
                              </p:par>
                            </p:childTnLst>
                          </p:cTn>
                        </p:par>
                        <p:par>
                          <p:cTn id="38" fill="hold">
                            <p:stCondLst>
                              <p:cond delay="3000"/>
                            </p:stCondLst>
                            <p:childTnLst>
                              <p:par>
                                <p:cTn id="39" presetID="22" presetClass="entr" presetSubtype="1" fill="hold" nodeType="afterEffect">
                                  <p:stCondLst>
                                    <p:cond delay="0"/>
                                  </p:stCondLst>
                                  <p:childTnLst>
                                    <p:set>
                                      <p:cBhvr>
                                        <p:cTn id="40" dur="1" fill="hold">
                                          <p:stCondLst>
                                            <p:cond delay="0"/>
                                          </p:stCondLst>
                                        </p:cTn>
                                        <p:tgtEl>
                                          <p:spTgt spid="57"/>
                                        </p:tgtEl>
                                        <p:attrNameLst>
                                          <p:attrName>style.visibility</p:attrName>
                                        </p:attrNameLst>
                                      </p:cBhvr>
                                      <p:to>
                                        <p:strVal val="visible"/>
                                      </p:to>
                                    </p:set>
                                    <p:animEffect transition="in" filter="wipe(up)">
                                      <p:cBhvr>
                                        <p:cTn id="41" dur="500"/>
                                        <p:tgtEl>
                                          <p:spTgt spid="57"/>
                                        </p:tgtEl>
                                      </p:cBhvr>
                                    </p:animEffect>
                                  </p:childTnLst>
                                </p:cTn>
                              </p:par>
                            </p:childTnLst>
                          </p:cTn>
                        </p:par>
                        <p:par>
                          <p:cTn id="42" fill="hold">
                            <p:stCondLst>
                              <p:cond delay="3500"/>
                            </p:stCondLst>
                            <p:childTnLst>
                              <p:par>
                                <p:cTn id="43" presetID="12" presetClass="entr" presetSubtype="1" fill="hold" grpId="1" nodeType="afterEffect">
                                  <p:stCondLst>
                                    <p:cond delay="0"/>
                                  </p:stCondLst>
                                  <p:childTnLst>
                                    <p:set>
                                      <p:cBhvr>
                                        <p:cTn id="44" dur="1" fill="hold">
                                          <p:stCondLst>
                                            <p:cond delay="0"/>
                                          </p:stCondLst>
                                        </p:cTn>
                                        <p:tgtEl>
                                          <p:spTgt spid="69"/>
                                        </p:tgtEl>
                                        <p:attrNameLst>
                                          <p:attrName>style.visibility</p:attrName>
                                        </p:attrNameLst>
                                      </p:cBhvr>
                                      <p:to>
                                        <p:strVal val="visible"/>
                                      </p:to>
                                    </p:set>
                                    <p:anim calcmode="lin" valueType="num">
                                      <p:cBhvr additive="base">
                                        <p:cTn id="45" dur="500"/>
                                        <p:tgtEl>
                                          <p:spTgt spid="69"/>
                                        </p:tgtEl>
                                        <p:attrNameLst>
                                          <p:attrName>ppt_y</p:attrName>
                                        </p:attrNameLst>
                                      </p:cBhvr>
                                      <p:tavLst>
                                        <p:tav tm="0">
                                          <p:val>
                                            <p:strVal val="#ppt_y-#ppt_h*1.125000"/>
                                          </p:val>
                                        </p:tav>
                                        <p:tav tm="100000">
                                          <p:val>
                                            <p:strVal val="#ppt_y"/>
                                          </p:val>
                                        </p:tav>
                                      </p:tavLst>
                                    </p:anim>
                                    <p:animEffect transition="in" filter="wipe(down)">
                                      <p:cBhvr>
                                        <p:cTn id="46" dur="500"/>
                                        <p:tgtEl>
                                          <p:spTgt spid="69"/>
                                        </p:tgtEl>
                                      </p:cBhvr>
                                    </p:animEffect>
                                  </p:childTnLst>
                                </p:cTn>
                              </p:par>
                              <p:par>
                                <p:cTn id="47" presetID="12" presetClass="entr" presetSubtype="4" fill="hold" grpId="1" nodeType="withEffect">
                                  <p:stCondLst>
                                    <p:cond delay="0"/>
                                  </p:stCondLst>
                                  <p:childTnLst>
                                    <p:set>
                                      <p:cBhvr>
                                        <p:cTn id="48" dur="1" fill="hold">
                                          <p:stCondLst>
                                            <p:cond delay="0"/>
                                          </p:stCondLst>
                                        </p:cTn>
                                        <p:tgtEl>
                                          <p:spTgt spid="75"/>
                                        </p:tgtEl>
                                        <p:attrNameLst>
                                          <p:attrName>style.visibility</p:attrName>
                                        </p:attrNameLst>
                                      </p:cBhvr>
                                      <p:to>
                                        <p:strVal val="visible"/>
                                      </p:to>
                                    </p:set>
                                    <p:anim calcmode="lin" valueType="num">
                                      <p:cBhvr additive="base">
                                        <p:cTn id="49" dur="500"/>
                                        <p:tgtEl>
                                          <p:spTgt spid="75"/>
                                        </p:tgtEl>
                                        <p:attrNameLst>
                                          <p:attrName>ppt_y</p:attrName>
                                        </p:attrNameLst>
                                      </p:cBhvr>
                                      <p:tavLst>
                                        <p:tav tm="0">
                                          <p:val>
                                            <p:strVal val="#ppt_y+#ppt_h*1.125000"/>
                                          </p:val>
                                        </p:tav>
                                        <p:tav tm="100000">
                                          <p:val>
                                            <p:strVal val="#ppt_y"/>
                                          </p:val>
                                        </p:tav>
                                      </p:tavLst>
                                    </p:anim>
                                    <p:animEffect transition="in" filter="wipe(up)">
                                      <p:cBhvr>
                                        <p:cTn id="50" dur="500"/>
                                        <p:tgtEl>
                                          <p:spTgt spid="75"/>
                                        </p:tgtEl>
                                      </p:cBhvr>
                                    </p:animEffect>
                                  </p:childTnLst>
                                </p:cTn>
                              </p:par>
                            </p:childTnLst>
                          </p:cTn>
                        </p:par>
                        <p:par>
                          <p:cTn id="51" fill="hold">
                            <p:stCondLst>
                              <p:cond delay="4000"/>
                            </p:stCondLst>
                            <p:childTnLst>
                              <p:par>
                                <p:cTn id="52" presetID="53" presetClass="entr" presetSubtype="16" fill="hold" nodeType="afterEffect">
                                  <p:stCondLst>
                                    <p:cond delay="0"/>
                                  </p:stCondLst>
                                  <p:childTnLst>
                                    <p:set>
                                      <p:cBhvr>
                                        <p:cTn id="53" dur="1" fill="hold">
                                          <p:stCondLst>
                                            <p:cond delay="0"/>
                                          </p:stCondLst>
                                        </p:cTn>
                                        <p:tgtEl>
                                          <p:spTgt spid="66"/>
                                        </p:tgtEl>
                                        <p:attrNameLst>
                                          <p:attrName>style.visibility</p:attrName>
                                        </p:attrNameLst>
                                      </p:cBhvr>
                                      <p:to>
                                        <p:strVal val="visible"/>
                                      </p:to>
                                    </p:set>
                                    <p:anim calcmode="lin" valueType="num">
                                      <p:cBhvr>
                                        <p:cTn id="54" dur="500" fill="hold"/>
                                        <p:tgtEl>
                                          <p:spTgt spid="66"/>
                                        </p:tgtEl>
                                        <p:attrNameLst>
                                          <p:attrName>ppt_w</p:attrName>
                                        </p:attrNameLst>
                                      </p:cBhvr>
                                      <p:tavLst>
                                        <p:tav tm="0">
                                          <p:val>
                                            <p:fltVal val="0"/>
                                          </p:val>
                                        </p:tav>
                                        <p:tav tm="100000">
                                          <p:val>
                                            <p:strVal val="#ppt_w"/>
                                          </p:val>
                                        </p:tav>
                                      </p:tavLst>
                                    </p:anim>
                                    <p:anim calcmode="lin" valueType="num">
                                      <p:cBhvr>
                                        <p:cTn id="55" dur="500" fill="hold"/>
                                        <p:tgtEl>
                                          <p:spTgt spid="66"/>
                                        </p:tgtEl>
                                        <p:attrNameLst>
                                          <p:attrName>ppt_h</p:attrName>
                                        </p:attrNameLst>
                                      </p:cBhvr>
                                      <p:tavLst>
                                        <p:tav tm="0">
                                          <p:val>
                                            <p:fltVal val="0"/>
                                          </p:val>
                                        </p:tav>
                                        <p:tav tm="100000">
                                          <p:val>
                                            <p:strVal val="#ppt_h"/>
                                          </p:val>
                                        </p:tav>
                                      </p:tavLst>
                                    </p:anim>
                                    <p:animEffect transition="in" filter="fade">
                                      <p:cBhvr>
                                        <p:cTn id="56" dur="500"/>
                                        <p:tgtEl>
                                          <p:spTgt spid="66"/>
                                        </p:tgtEl>
                                      </p:cBhvr>
                                    </p:animEffect>
                                  </p:childTnLst>
                                </p:cTn>
                              </p:par>
                            </p:childTnLst>
                          </p:cTn>
                        </p:par>
                        <p:par>
                          <p:cTn id="57" fill="hold">
                            <p:stCondLst>
                              <p:cond delay="4500"/>
                            </p:stCondLst>
                            <p:childTnLst>
                              <p:par>
                                <p:cTn id="58" presetID="22" presetClass="entr" presetSubtype="1" fill="hold" nodeType="afterEffect">
                                  <p:stCondLst>
                                    <p:cond delay="0"/>
                                  </p:stCondLst>
                                  <p:childTnLst>
                                    <p:set>
                                      <p:cBhvr>
                                        <p:cTn id="59" dur="1" fill="hold">
                                          <p:stCondLst>
                                            <p:cond delay="0"/>
                                          </p:stCondLst>
                                        </p:cTn>
                                        <p:tgtEl>
                                          <p:spTgt spid="60"/>
                                        </p:tgtEl>
                                        <p:attrNameLst>
                                          <p:attrName>style.visibility</p:attrName>
                                        </p:attrNameLst>
                                      </p:cBhvr>
                                      <p:to>
                                        <p:strVal val="visible"/>
                                      </p:to>
                                    </p:set>
                                    <p:animEffect transition="in" filter="wipe(up)">
                                      <p:cBhvr>
                                        <p:cTn id="60" dur="500"/>
                                        <p:tgtEl>
                                          <p:spTgt spid="60"/>
                                        </p:tgtEl>
                                      </p:cBhvr>
                                    </p:animEffect>
                                  </p:childTnLst>
                                </p:cTn>
                              </p:par>
                            </p:childTnLst>
                          </p:cTn>
                        </p:par>
                        <p:par>
                          <p:cTn id="61" fill="hold">
                            <p:stCondLst>
                              <p:cond delay="5000"/>
                            </p:stCondLst>
                            <p:childTnLst>
                              <p:par>
                                <p:cTn id="62" presetID="37" presetClass="entr" presetSubtype="0" fill="hold" grpId="0" nodeType="afterEffect">
                                  <p:stCondLst>
                                    <p:cond delay="0"/>
                                  </p:stCondLst>
                                  <p:childTnLst>
                                    <p:set>
                                      <p:cBhvr>
                                        <p:cTn id="63" dur="1" fill="hold">
                                          <p:stCondLst>
                                            <p:cond delay="0"/>
                                          </p:stCondLst>
                                        </p:cTn>
                                        <p:tgtEl>
                                          <p:spTgt spid="79"/>
                                        </p:tgtEl>
                                        <p:attrNameLst>
                                          <p:attrName>style.visibility</p:attrName>
                                        </p:attrNameLst>
                                      </p:cBhvr>
                                      <p:to>
                                        <p:strVal val="visible"/>
                                      </p:to>
                                    </p:set>
                                    <p:animEffect transition="in" filter="fade">
                                      <p:cBhvr>
                                        <p:cTn id="64" dur="500"/>
                                        <p:tgtEl>
                                          <p:spTgt spid="79"/>
                                        </p:tgtEl>
                                      </p:cBhvr>
                                    </p:animEffect>
                                    <p:anim calcmode="lin" valueType="num">
                                      <p:cBhvr>
                                        <p:cTn id="65" dur="500" fill="hold"/>
                                        <p:tgtEl>
                                          <p:spTgt spid="79"/>
                                        </p:tgtEl>
                                        <p:attrNameLst>
                                          <p:attrName>ppt_x</p:attrName>
                                        </p:attrNameLst>
                                      </p:cBhvr>
                                      <p:tavLst>
                                        <p:tav tm="0">
                                          <p:val>
                                            <p:strVal val="#ppt_x"/>
                                          </p:val>
                                        </p:tav>
                                        <p:tav tm="100000">
                                          <p:val>
                                            <p:strVal val="#ppt_x"/>
                                          </p:val>
                                        </p:tav>
                                      </p:tavLst>
                                    </p:anim>
                                    <p:anim calcmode="lin" valueType="num">
                                      <p:cBhvr>
                                        <p:cTn id="66" dur="450" decel="100000" fill="hold"/>
                                        <p:tgtEl>
                                          <p:spTgt spid="79"/>
                                        </p:tgtEl>
                                        <p:attrNameLst>
                                          <p:attrName>ppt_y</p:attrName>
                                        </p:attrNameLst>
                                      </p:cBhvr>
                                      <p:tavLst>
                                        <p:tav tm="0">
                                          <p:val>
                                            <p:strVal val="#ppt_y+1"/>
                                          </p:val>
                                        </p:tav>
                                        <p:tav tm="100000">
                                          <p:val>
                                            <p:strVal val="#ppt_y-.03"/>
                                          </p:val>
                                        </p:tav>
                                      </p:tavLst>
                                    </p:anim>
                                    <p:anim calcmode="lin" valueType="num">
                                      <p:cBhvr>
                                        <p:cTn id="67" dur="50" accel="100000" fill="hold">
                                          <p:stCondLst>
                                            <p:cond delay="450"/>
                                          </p:stCondLst>
                                        </p:cTn>
                                        <p:tgtEl>
                                          <p:spTgt spid="79"/>
                                        </p:tgtEl>
                                        <p:attrNameLst>
                                          <p:attrName>ppt_y</p:attrName>
                                        </p:attrNameLst>
                                      </p:cBhvr>
                                      <p:tavLst>
                                        <p:tav tm="0">
                                          <p:val>
                                            <p:strVal val="#ppt_y-.03"/>
                                          </p:val>
                                        </p:tav>
                                        <p:tav tm="100000">
                                          <p:val>
                                            <p:strVal val="#ppt_y"/>
                                          </p:val>
                                        </p:tav>
                                      </p:tavLst>
                                    </p:anim>
                                  </p:childTnLst>
                                </p:cTn>
                              </p:par>
                            </p:childTnLst>
                          </p:cTn>
                        </p:par>
                        <p:par>
                          <p:cTn id="68" fill="hold">
                            <p:stCondLst>
                              <p:cond delay="5500"/>
                            </p:stCondLst>
                            <p:childTnLst>
                              <p:par>
                                <p:cTn id="69" presetID="22" presetClass="entr" presetSubtype="1" fill="hold" nodeType="afterEffect">
                                  <p:stCondLst>
                                    <p:cond delay="0"/>
                                  </p:stCondLst>
                                  <p:childTnLst>
                                    <p:set>
                                      <p:cBhvr>
                                        <p:cTn id="70" dur="1" fill="hold">
                                          <p:stCondLst>
                                            <p:cond delay="0"/>
                                          </p:stCondLst>
                                        </p:cTn>
                                        <p:tgtEl>
                                          <p:spTgt spid="58"/>
                                        </p:tgtEl>
                                        <p:attrNameLst>
                                          <p:attrName>style.visibility</p:attrName>
                                        </p:attrNameLst>
                                      </p:cBhvr>
                                      <p:to>
                                        <p:strVal val="visible"/>
                                      </p:to>
                                    </p:set>
                                    <p:animEffect transition="in" filter="wipe(up)">
                                      <p:cBhvr>
                                        <p:cTn id="71" dur="500"/>
                                        <p:tgtEl>
                                          <p:spTgt spid="58"/>
                                        </p:tgtEl>
                                      </p:cBhvr>
                                    </p:animEffect>
                                  </p:childTnLst>
                                </p:cTn>
                              </p:par>
                            </p:childTnLst>
                          </p:cTn>
                        </p:par>
                        <p:par>
                          <p:cTn id="72" fill="hold">
                            <p:stCondLst>
                              <p:cond delay="6000"/>
                            </p:stCondLst>
                            <p:childTnLst>
                              <p:par>
                                <p:cTn id="73" presetID="12" presetClass="entr" presetSubtype="1" fill="hold" grpId="1" nodeType="afterEffect">
                                  <p:stCondLst>
                                    <p:cond delay="0"/>
                                  </p:stCondLst>
                                  <p:childTnLst>
                                    <p:set>
                                      <p:cBhvr>
                                        <p:cTn id="74" dur="1" fill="hold">
                                          <p:stCondLst>
                                            <p:cond delay="0"/>
                                          </p:stCondLst>
                                        </p:cTn>
                                        <p:tgtEl>
                                          <p:spTgt spid="70"/>
                                        </p:tgtEl>
                                        <p:attrNameLst>
                                          <p:attrName>style.visibility</p:attrName>
                                        </p:attrNameLst>
                                      </p:cBhvr>
                                      <p:to>
                                        <p:strVal val="visible"/>
                                      </p:to>
                                    </p:set>
                                    <p:anim calcmode="lin" valueType="num">
                                      <p:cBhvr additive="base">
                                        <p:cTn id="75" dur="500"/>
                                        <p:tgtEl>
                                          <p:spTgt spid="70"/>
                                        </p:tgtEl>
                                        <p:attrNameLst>
                                          <p:attrName>ppt_y</p:attrName>
                                        </p:attrNameLst>
                                      </p:cBhvr>
                                      <p:tavLst>
                                        <p:tav tm="0">
                                          <p:val>
                                            <p:strVal val="#ppt_y-#ppt_h*1.125000"/>
                                          </p:val>
                                        </p:tav>
                                        <p:tav tm="100000">
                                          <p:val>
                                            <p:strVal val="#ppt_y"/>
                                          </p:val>
                                        </p:tav>
                                      </p:tavLst>
                                    </p:anim>
                                    <p:animEffect transition="in" filter="wipe(down)">
                                      <p:cBhvr>
                                        <p:cTn id="76" dur="500"/>
                                        <p:tgtEl>
                                          <p:spTgt spid="70"/>
                                        </p:tgtEl>
                                      </p:cBhvr>
                                    </p:animEffect>
                                  </p:childTnLst>
                                </p:cTn>
                              </p:par>
                              <p:par>
                                <p:cTn id="77" presetID="12" presetClass="entr" presetSubtype="4" fill="hold" grpId="1" nodeType="withEffect">
                                  <p:stCondLst>
                                    <p:cond delay="0"/>
                                  </p:stCondLst>
                                  <p:childTnLst>
                                    <p:set>
                                      <p:cBhvr>
                                        <p:cTn id="78" dur="1" fill="hold">
                                          <p:stCondLst>
                                            <p:cond delay="0"/>
                                          </p:stCondLst>
                                        </p:cTn>
                                        <p:tgtEl>
                                          <p:spTgt spid="76"/>
                                        </p:tgtEl>
                                        <p:attrNameLst>
                                          <p:attrName>style.visibility</p:attrName>
                                        </p:attrNameLst>
                                      </p:cBhvr>
                                      <p:to>
                                        <p:strVal val="visible"/>
                                      </p:to>
                                    </p:set>
                                    <p:anim calcmode="lin" valueType="num">
                                      <p:cBhvr additive="base">
                                        <p:cTn id="79" dur="500"/>
                                        <p:tgtEl>
                                          <p:spTgt spid="76"/>
                                        </p:tgtEl>
                                        <p:attrNameLst>
                                          <p:attrName>ppt_y</p:attrName>
                                        </p:attrNameLst>
                                      </p:cBhvr>
                                      <p:tavLst>
                                        <p:tav tm="0">
                                          <p:val>
                                            <p:strVal val="#ppt_y+#ppt_h*1.125000"/>
                                          </p:val>
                                        </p:tav>
                                        <p:tav tm="100000">
                                          <p:val>
                                            <p:strVal val="#ppt_y"/>
                                          </p:val>
                                        </p:tav>
                                      </p:tavLst>
                                    </p:anim>
                                    <p:animEffect transition="in" filter="wipe(up)">
                                      <p:cBhvr>
                                        <p:cTn id="80" dur="500"/>
                                        <p:tgtEl>
                                          <p:spTgt spid="76"/>
                                        </p:tgtEl>
                                      </p:cBhvr>
                                    </p:animEffect>
                                  </p:childTnLst>
                                </p:cTn>
                              </p:par>
                            </p:childTnLst>
                          </p:cTn>
                        </p:par>
                        <p:par>
                          <p:cTn id="81" fill="hold">
                            <p:stCondLst>
                              <p:cond delay="6500"/>
                            </p:stCondLst>
                            <p:childTnLst>
                              <p:par>
                                <p:cTn id="82" presetID="53" presetClass="entr" presetSubtype="16" fill="hold" nodeType="afterEffect">
                                  <p:stCondLst>
                                    <p:cond delay="0"/>
                                  </p:stCondLst>
                                  <p:childTnLst>
                                    <p:set>
                                      <p:cBhvr>
                                        <p:cTn id="83" dur="1" fill="hold">
                                          <p:stCondLst>
                                            <p:cond delay="0"/>
                                          </p:stCondLst>
                                        </p:cTn>
                                        <p:tgtEl>
                                          <p:spTgt spid="67"/>
                                        </p:tgtEl>
                                        <p:attrNameLst>
                                          <p:attrName>style.visibility</p:attrName>
                                        </p:attrNameLst>
                                      </p:cBhvr>
                                      <p:to>
                                        <p:strVal val="visible"/>
                                      </p:to>
                                    </p:set>
                                    <p:anim calcmode="lin" valueType="num">
                                      <p:cBhvr>
                                        <p:cTn id="84" dur="500" fill="hold"/>
                                        <p:tgtEl>
                                          <p:spTgt spid="67"/>
                                        </p:tgtEl>
                                        <p:attrNameLst>
                                          <p:attrName>ppt_w</p:attrName>
                                        </p:attrNameLst>
                                      </p:cBhvr>
                                      <p:tavLst>
                                        <p:tav tm="0">
                                          <p:val>
                                            <p:fltVal val="0"/>
                                          </p:val>
                                        </p:tav>
                                        <p:tav tm="100000">
                                          <p:val>
                                            <p:strVal val="#ppt_w"/>
                                          </p:val>
                                        </p:tav>
                                      </p:tavLst>
                                    </p:anim>
                                    <p:anim calcmode="lin" valueType="num">
                                      <p:cBhvr>
                                        <p:cTn id="85" dur="500" fill="hold"/>
                                        <p:tgtEl>
                                          <p:spTgt spid="67"/>
                                        </p:tgtEl>
                                        <p:attrNameLst>
                                          <p:attrName>ppt_h</p:attrName>
                                        </p:attrNameLst>
                                      </p:cBhvr>
                                      <p:tavLst>
                                        <p:tav tm="0">
                                          <p:val>
                                            <p:fltVal val="0"/>
                                          </p:val>
                                        </p:tav>
                                        <p:tav tm="100000">
                                          <p:val>
                                            <p:strVal val="#ppt_h"/>
                                          </p:val>
                                        </p:tav>
                                      </p:tavLst>
                                    </p:anim>
                                    <p:animEffect transition="in" filter="fade">
                                      <p:cBhvr>
                                        <p:cTn id="86" dur="500"/>
                                        <p:tgtEl>
                                          <p:spTgt spid="67"/>
                                        </p:tgtEl>
                                      </p:cBhvr>
                                    </p:animEffect>
                                  </p:childTnLst>
                                </p:cTn>
                              </p:par>
                            </p:childTnLst>
                          </p:cTn>
                        </p:par>
                        <p:par>
                          <p:cTn id="87" fill="hold">
                            <p:stCondLst>
                              <p:cond delay="7000"/>
                            </p:stCondLst>
                            <p:childTnLst>
                              <p:par>
                                <p:cTn id="88" presetID="22" presetClass="entr" presetSubtype="1" fill="hold" nodeType="afterEffect">
                                  <p:stCondLst>
                                    <p:cond delay="0"/>
                                  </p:stCondLst>
                                  <p:childTnLst>
                                    <p:set>
                                      <p:cBhvr>
                                        <p:cTn id="89" dur="1" fill="hold">
                                          <p:stCondLst>
                                            <p:cond delay="0"/>
                                          </p:stCondLst>
                                        </p:cTn>
                                        <p:tgtEl>
                                          <p:spTgt spid="61"/>
                                        </p:tgtEl>
                                        <p:attrNameLst>
                                          <p:attrName>style.visibility</p:attrName>
                                        </p:attrNameLst>
                                      </p:cBhvr>
                                      <p:to>
                                        <p:strVal val="visible"/>
                                      </p:to>
                                    </p:set>
                                    <p:animEffect transition="in" filter="wipe(up)">
                                      <p:cBhvr>
                                        <p:cTn id="90" dur="500"/>
                                        <p:tgtEl>
                                          <p:spTgt spid="61"/>
                                        </p:tgtEl>
                                      </p:cBhvr>
                                    </p:animEffect>
                                  </p:childTnLst>
                                </p:cTn>
                              </p:par>
                            </p:childTnLst>
                          </p:cTn>
                        </p:par>
                        <p:par>
                          <p:cTn id="91" fill="hold">
                            <p:stCondLst>
                              <p:cond delay="7500"/>
                            </p:stCondLst>
                            <p:childTnLst>
                              <p:par>
                                <p:cTn id="92" presetID="37" presetClass="entr" presetSubtype="0" fill="hold" grpId="0" nodeType="afterEffect">
                                  <p:stCondLst>
                                    <p:cond delay="0"/>
                                  </p:stCondLst>
                                  <p:childTnLst>
                                    <p:set>
                                      <p:cBhvr>
                                        <p:cTn id="93" dur="1" fill="hold">
                                          <p:stCondLst>
                                            <p:cond delay="0"/>
                                          </p:stCondLst>
                                        </p:cTn>
                                        <p:tgtEl>
                                          <p:spTgt spid="80"/>
                                        </p:tgtEl>
                                        <p:attrNameLst>
                                          <p:attrName>style.visibility</p:attrName>
                                        </p:attrNameLst>
                                      </p:cBhvr>
                                      <p:to>
                                        <p:strVal val="visible"/>
                                      </p:to>
                                    </p:set>
                                    <p:animEffect transition="in" filter="fade">
                                      <p:cBhvr>
                                        <p:cTn id="94" dur="500"/>
                                        <p:tgtEl>
                                          <p:spTgt spid="80"/>
                                        </p:tgtEl>
                                      </p:cBhvr>
                                    </p:animEffect>
                                    <p:anim calcmode="lin" valueType="num">
                                      <p:cBhvr>
                                        <p:cTn id="95" dur="500" fill="hold"/>
                                        <p:tgtEl>
                                          <p:spTgt spid="80"/>
                                        </p:tgtEl>
                                        <p:attrNameLst>
                                          <p:attrName>ppt_x</p:attrName>
                                        </p:attrNameLst>
                                      </p:cBhvr>
                                      <p:tavLst>
                                        <p:tav tm="0">
                                          <p:val>
                                            <p:strVal val="#ppt_x"/>
                                          </p:val>
                                        </p:tav>
                                        <p:tav tm="100000">
                                          <p:val>
                                            <p:strVal val="#ppt_x"/>
                                          </p:val>
                                        </p:tav>
                                      </p:tavLst>
                                    </p:anim>
                                    <p:anim calcmode="lin" valueType="num">
                                      <p:cBhvr>
                                        <p:cTn id="96" dur="450" decel="100000" fill="hold"/>
                                        <p:tgtEl>
                                          <p:spTgt spid="80"/>
                                        </p:tgtEl>
                                        <p:attrNameLst>
                                          <p:attrName>ppt_y</p:attrName>
                                        </p:attrNameLst>
                                      </p:cBhvr>
                                      <p:tavLst>
                                        <p:tav tm="0">
                                          <p:val>
                                            <p:strVal val="#ppt_y+1"/>
                                          </p:val>
                                        </p:tav>
                                        <p:tav tm="100000">
                                          <p:val>
                                            <p:strVal val="#ppt_y-.03"/>
                                          </p:val>
                                        </p:tav>
                                      </p:tavLst>
                                    </p:anim>
                                    <p:anim calcmode="lin" valueType="num">
                                      <p:cBhvr>
                                        <p:cTn id="97" dur="50" accel="100000" fill="hold">
                                          <p:stCondLst>
                                            <p:cond delay="450"/>
                                          </p:stCondLst>
                                        </p:cTn>
                                        <p:tgtEl>
                                          <p:spTgt spid="80"/>
                                        </p:tgtEl>
                                        <p:attrNameLst>
                                          <p:attrName>ppt_y</p:attrName>
                                        </p:attrNameLst>
                                      </p:cBhvr>
                                      <p:tavLst>
                                        <p:tav tm="0">
                                          <p:val>
                                            <p:strVal val="#ppt_y-.03"/>
                                          </p:val>
                                        </p:tav>
                                        <p:tav tm="100000">
                                          <p:val>
                                            <p:strVal val="#ppt_y"/>
                                          </p:val>
                                        </p:tav>
                                      </p:tavLst>
                                    </p:anim>
                                  </p:childTnLst>
                                </p:cTn>
                              </p:par>
                            </p:childTnLst>
                          </p:cTn>
                        </p:par>
                        <p:par>
                          <p:cTn id="98" fill="hold">
                            <p:stCondLst>
                              <p:cond delay="8000"/>
                            </p:stCondLst>
                            <p:childTnLst>
                              <p:par>
                                <p:cTn id="99" presetID="22" presetClass="entr" presetSubtype="1" fill="hold" nodeType="afterEffect">
                                  <p:stCondLst>
                                    <p:cond delay="0"/>
                                  </p:stCondLst>
                                  <p:childTnLst>
                                    <p:set>
                                      <p:cBhvr>
                                        <p:cTn id="100" dur="1" fill="hold">
                                          <p:stCondLst>
                                            <p:cond delay="0"/>
                                          </p:stCondLst>
                                        </p:cTn>
                                        <p:tgtEl>
                                          <p:spTgt spid="59"/>
                                        </p:tgtEl>
                                        <p:attrNameLst>
                                          <p:attrName>style.visibility</p:attrName>
                                        </p:attrNameLst>
                                      </p:cBhvr>
                                      <p:to>
                                        <p:strVal val="visible"/>
                                      </p:to>
                                    </p:set>
                                    <p:animEffect transition="in" filter="wipe(up)">
                                      <p:cBhvr>
                                        <p:cTn id="101" dur="500"/>
                                        <p:tgtEl>
                                          <p:spTgt spid="59"/>
                                        </p:tgtEl>
                                      </p:cBhvr>
                                    </p:animEffect>
                                  </p:childTnLst>
                                </p:cTn>
                              </p:par>
                            </p:childTnLst>
                          </p:cTn>
                        </p:par>
                        <p:par>
                          <p:cTn id="102" fill="hold">
                            <p:stCondLst>
                              <p:cond delay="8500"/>
                            </p:stCondLst>
                            <p:childTnLst>
                              <p:par>
                                <p:cTn id="103" presetID="12" presetClass="entr" presetSubtype="1" fill="hold" grpId="1" nodeType="afterEffect">
                                  <p:stCondLst>
                                    <p:cond delay="0"/>
                                  </p:stCondLst>
                                  <p:childTnLst>
                                    <p:set>
                                      <p:cBhvr>
                                        <p:cTn id="104" dur="1" fill="hold">
                                          <p:stCondLst>
                                            <p:cond delay="0"/>
                                          </p:stCondLst>
                                        </p:cTn>
                                        <p:tgtEl>
                                          <p:spTgt spid="71"/>
                                        </p:tgtEl>
                                        <p:attrNameLst>
                                          <p:attrName>style.visibility</p:attrName>
                                        </p:attrNameLst>
                                      </p:cBhvr>
                                      <p:to>
                                        <p:strVal val="visible"/>
                                      </p:to>
                                    </p:set>
                                    <p:anim calcmode="lin" valueType="num">
                                      <p:cBhvr additive="base">
                                        <p:cTn id="105" dur="500"/>
                                        <p:tgtEl>
                                          <p:spTgt spid="71"/>
                                        </p:tgtEl>
                                        <p:attrNameLst>
                                          <p:attrName>ppt_y</p:attrName>
                                        </p:attrNameLst>
                                      </p:cBhvr>
                                      <p:tavLst>
                                        <p:tav tm="0">
                                          <p:val>
                                            <p:strVal val="#ppt_y-#ppt_h*1.125000"/>
                                          </p:val>
                                        </p:tav>
                                        <p:tav tm="100000">
                                          <p:val>
                                            <p:strVal val="#ppt_y"/>
                                          </p:val>
                                        </p:tav>
                                      </p:tavLst>
                                    </p:anim>
                                    <p:animEffect transition="in" filter="wipe(down)">
                                      <p:cBhvr>
                                        <p:cTn id="106" dur="500"/>
                                        <p:tgtEl>
                                          <p:spTgt spid="71"/>
                                        </p:tgtEl>
                                      </p:cBhvr>
                                    </p:animEffect>
                                  </p:childTnLst>
                                </p:cTn>
                              </p:par>
                              <p:par>
                                <p:cTn id="107" presetID="12" presetClass="entr" presetSubtype="4" fill="hold" grpId="1" nodeType="withEffect">
                                  <p:stCondLst>
                                    <p:cond delay="0"/>
                                  </p:stCondLst>
                                  <p:childTnLst>
                                    <p:set>
                                      <p:cBhvr>
                                        <p:cTn id="108" dur="1" fill="hold">
                                          <p:stCondLst>
                                            <p:cond delay="0"/>
                                          </p:stCondLst>
                                        </p:cTn>
                                        <p:tgtEl>
                                          <p:spTgt spid="77"/>
                                        </p:tgtEl>
                                        <p:attrNameLst>
                                          <p:attrName>style.visibility</p:attrName>
                                        </p:attrNameLst>
                                      </p:cBhvr>
                                      <p:to>
                                        <p:strVal val="visible"/>
                                      </p:to>
                                    </p:set>
                                    <p:anim calcmode="lin" valueType="num">
                                      <p:cBhvr additive="base">
                                        <p:cTn id="109" dur="500"/>
                                        <p:tgtEl>
                                          <p:spTgt spid="77"/>
                                        </p:tgtEl>
                                        <p:attrNameLst>
                                          <p:attrName>ppt_y</p:attrName>
                                        </p:attrNameLst>
                                      </p:cBhvr>
                                      <p:tavLst>
                                        <p:tav tm="0">
                                          <p:val>
                                            <p:strVal val="#ppt_y+#ppt_h*1.125000"/>
                                          </p:val>
                                        </p:tav>
                                        <p:tav tm="100000">
                                          <p:val>
                                            <p:strVal val="#ppt_y"/>
                                          </p:val>
                                        </p:tav>
                                      </p:tavLst>
                                    </p:anim>
                                    <p:animEffect transition="in" filter="wipe(up)">
                                      <p:cBhvr>
                                        <p:cTn id="110"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68" grpId="1"/>
      <p:bldP spid="69" grpId="0"/>
      <p:bldP spid="69" grpId="1"/>
      <p:bldP spid="70" grpId="0"/>
      <p:bldP spid="70" grpId="1"/>
      <p:bldP spid="71" grpId="0"/>
      <p:bldP spid="71" grpId="1"/>
      <p:bldP spid="72" grpId="0"/>
      <p:bldP spid="72" grpId="1"/>
      <p:bldP spid="75" grpId="0"/>
      <p:bldP spid="75" grpId="1"/>
      <p:bldP spid="76" grpId="0"/>
      <p:bldP spid="76" grpId="1"/>
      <p:bldP spid="77" grpId="0"/>
      <p:bldP spid="77" grpId="1"/>
      <p:bldP spid="78" grpId="0"/>
      <p:bldP spid="79" grpId="0"/>
      <p:bldP spid="8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6411595" y="1719580"/>
            <a:ext cx="4598670" cy="3737610"/>
          </a:xfrm>
          <a:prstGeom prst="rect">
            <a:avLst/>
          </a:prstGeom>
          <a:solidFill>
            <a:schemeClr val="bg2">
              <a:lumMod val="7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1465" dirty="0">
              <a:latin typeface="微软雅黑" panose="020B0503020204020204" pitchFamily="34" charset="-122"/>
              <a:ea typeface="微软雅黑" panose="020B0503020204020204" pitchFamily="34" charset="-122"/>
            </a:endParaRPr>
          </a:p>
        </p:txBody>
      </p:sp>
      <p:sp>
        <p:nvSpPr>
          <p:cNvPr id="16" name="文本框 15"/>
          <p:cNvSpPr txBox="1">
            <a:spLocks noChangeArrowheads="1"/>
          </p:cNvSpPr>
          <p:nvPr/>
        </p:nvSpPr>
        <p:spPr bwMode="auto">
          <a:xfrm>
            <a:off x="7367530" y="2337483"/>
            <a:ext cx="22128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1600" b="1" dirty="0">
                <a:solidFill>
                  <a:schemeClr val="bg1"/>
                </a:solidFill>
                <a:latin typeface="TypeLand 康熙字典體試用版" pitchFamily="50" charset="-120"/>
                <a:ea typeface="TypeLand 康熙字典體試用版" pitchFamily="50" charset="-120"/>
              </a:rPr>
              <a:t>在此位置添加你内容</a:t>
            </a:r>
          </a:p>
        </p:txBody>
      </p:sp>
      <p:sp>
        <p:nvSpPr>
          <p:cNvPr id="17" name="文本框 18"/>
          <p:cNvSpPr txBox="1">
            <a:spLocks noChangeArrowheads="1"/>
          </p:cNvSpPr>
          <p:nvPr/>
        </p:nvSpPr>
        <p:spPr bwMode="auto">
          <a:xfrm>
            <a:off x="7054053" y="2688482"/>
            <a:ext cx="283975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1200" dirty="0">
                <a:solidFill>
                  <a:schemeClr val="bg1"/>
                </a:solidFill>
                <a:latin typeface="TypeLand 康熙字典體試用版" pitchFamily="50" charset="-120"/>
                <a:ea typeface="TypeLand 康熙字典體試用版" pitchFamily="50" charset="-120"/>
              </a:rPr>
              <a:t>点击输入详细内容，添加你的论文内容。点击输入详细内容</a:t>
            </a:r>
          </a:p>
        </p:txBody>
      </p:sp>
      <p:sp>
        <p:nvSpPr>
          <p:cNvPr id="18" name="文本框 5"/>
          <p:cNvSpPr txBox="1">
            <a:spLocks noChangeArrowheads="1"/>
          </p:cNvSpPr>
          <p:nvPr/>
        </p:nvSpPr>
        <p:spPr bwMode="auto">
          <a:xfrm>
            <a:off x="7372541" y="3389709"/>
            <a:ext cx="22027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1600" b="1" dirty="0">
                <a:solidFill>
                  <a:schemeClr val="bg1"/>
                </a:solidFill>
                <a:latin typeface="TypeLand 康熙字典體試用版" pitchFamily="50" charset="-120"/>
                <a:ea typeface="TypeLand 康熙字典體試用版" pitchFamily="50" charset="-120"/>
              </a:rPr>
              <a:t>在此位置添加你内容</a:t>
            </a:r>
          </a:p>
        </p:txBody>
      </p:sp>
      <p:sp>
        <p:nvSpPr>
          <p:cNvPr id="19" name="文本框 18"/>
          <p:cNvSpPr txBox="1">
            <a:spLocks noChangeArrowheads="1"/>
          </p:cNvSpPr>
          <p:nvPr/>
        </p:nvSpPr>
        <p:spPr bwMode="auto">
          <a:xfrm>
            <a:off x="7054680" y="3740709"/>
            <a:ext cx="283850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1200" dirty="0">
                <a:solidFill>
                  <a:schemeClr val="bg1"/>
                </a:solidFill>
                <a:latin typeface="TypeLand 康熙字典體試用版" pitchFamily="50" charset="-120"/>
                <a:ea typeface="TypeLand 康熙字典體試用版" pitchFamily="50" charset="-120"/>
              </a:rPr>
              <a:t>点击输入详细内容，添加你的论文内容。点击输入详细内容</a:t>
            </a:r>
          </a:p>
        </p:txBody>
      </p:sp>
      <p:sp>
        <p:nvSpPr>
          <p:cNvPr id="20" name="矩形 19"/>
          <p:cNvSpPr/>
          <p:nvPr/>
        </p:nvSpPr>
        <p:spPr>
          <a:xfrm>
            <a:off x="7154786" y="4575211"/>
            <a:ext cx="2659376" cy="729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1465" dirty="0">
              <a:latin typeface="+mn-ea"/>
            </a:endParaRPr>
          </a:p>
        </p:txBody>
      </p:sp>
      <p:sp>
        <p:nvSpPr>
          <p:cNvPr id="21" name="矩形 20"/>
          <p:cNvSpPr/>
          <p:nvPr/>
        </p:nvSpPr>
        <p:spPr>
          <a:xfrm>
            <a:off x="7154786" y="4974308"/>
            <a:ext cx="2659376" cy="729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1465" dirty="0">
              <a:latin typeface="微软雅黑" panose="020B0503020204020204" pitchFamily="34" charset="-122"/>
              <a:ea typeface="微软雅黑" panose="020B0503020204020204" pitchFamily="34" charset="-122"/>
            </a:endParaRPr>
          </a:p>
        </p:txBody>
      </p:sp>
      <p:sp>
        <p:nvSpPr>
          <p:cNvPr id="22" name="矩形 21"/>
          <p:cNvSpPr/>
          <p:nvPr/>
        </p:nvSpPr>
        <p:spPr>
          <a:xfrm>
            <a:off x="7154268" y="4771483"/>
            <a:ext cx="2659376" cy="729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1465" dirty="0">
              <a:latin typeface="+mn-ea"/>
            </a:endParaRPr>
          </a:p>
        </p:txBody>
      </p:sp>
      <p:sp>
        <p:nvSpPr>
          <p:cNvPr id="23" name="矩形 22"/>
          <p:cNvSpPr/>
          <p:nvPr/>
        </p:nvSpPr>
        <p:spPr>
          <a:xfrm>
            <a:off x="7154267" y="5170579"/>
            <a:ext cx="2659376" cy="729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1465" dirty="0">
              <a:latin typeface="微软雅黑" panose="020B0503020204020204" pitchFamily="34" charset="-122"/>
              <a:ea typeface="微软雅黑" panose="020B0503020204020204" pitchFamily="34" charset="-122"/>
            </a:endParaRPr>
          </a:p>
        </p:txBody>
      </p:sp>
      <p:sp>
        <p:nvSpPr>
          <p:cNvPr id="24" name="矩形 23"/>
          <p:cNvSpPr/>
          <p:nvPr/>
        </p:nvSpPr>
        <p:spPr>
          <a:xfrm>
            <a:off x="1585740" y="1719533"/>
            <a:ext cx="4695455" cy="3760455"/>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465" dirty="0"/>
          </a:p>
        </p:txBody>
      </p:sp>
    </p:spTree>
  </p:cSld>
  <p:clrMapOvr>
    <a:masterClrMapping/>
  </p:clrMapOvr>
  <mc:AlternateContent xmlns:mc="http://schemas.openxmlformats.org/markup-compatibility/2006" xmlns:p14="http://schemas.microsoft.com/office/powerpoint/2010/main">
    <mc:Choice Requires="p14">
      <p:transition spd="slow" p14:dur="1500" advClick="0" advTm="3000">
        <p:split orient="vert"/>
      </p:transition>
    </mc:Choice>
    <mc:Fallback xmlns="">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2"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ppt_x</p:attrName>
                                        </p:attrNameLst>
                                      </p:cBhvr>
                                      <p:tavLst>
                                        <p:tav tm="0">
                                          <p:val>
                                            <p:strVal val="#ppt_x+#ppt_w/2"/>
                                          </p:val>
                                        </p:tav>
                                        <p:tav tm="100000">
                                          <p:val>
                                            <p:strVal val="#ppt_x"/>
                                          </p:val>
                                        </p:tav>
                                      </p:tavLst>
                                    </p:anim>
                                    <p:anim calcmode="lin" valueType="num">
                                      <p:cBhvr>
                                        <p:cTn id="8" dur="500" fill="hold"/>
                                        <p:tgtEl>
                                          <p:spTgt spid="14"/>
                                        </p:tgtEl>
                                        <p:attrNameLst>
                                          <p:attrName>ppt_y</p:attrName>
                                        </p:attrNameLst>
                                      </p:cBhvr>
                                      <p:tavLst>
                                        <p:tav tm="0">
                                          <p:val>
                                            <p:strVal val="#ppt_y"/>
                                          </p:val>
                                        </p:tav>
                                        <p:tav tm="100000">
                                          <p:val>
                                            <p:strVal val="#ppt_y"/>
                                          </p:val>
                                        </p:tav>
                                      </p:tavLst>
                                    </p:anim>
                                    <p:anim calcmode="lin" valueType="num">
                                      <p:cBhvr>
                                        <p:cTn id="9" dur="500" fill="hold"/>
                                        <p:tgtEl>
                                          <p:spTgt spid="14"/>
                                        </p:tgtEl>
                                        <p:attrNameLst>
                                          <p:attrName>ppt_w</p:attrName>
                                        </p:attrNameLst>
                                      </p:cBhvr>
                                      <p:tavLst>
                                        <p:tav tm="0">
                                          <p:val>
                                            <p:fltVal val="0"/>
                                          </p:val>
                                        </p:tav>
                                        <p:tav tm="100000">
                                          <p:val>
                                            <p:strVal val="#ppt_w"/>
                                          </p:val>
                                        </p:tav>
                                      </p:tavLst>
                                    </p:anim>
                                    <p:anim calcmode="lin" valueType="num">
                                      <p:cBhvr>
                                        <p:cTn id="10" dur="500" fill="hold"/>
                                        <p:tgtEl>
                                          <p:spTgt spid="14"/>
                                        </p:tgtEl>
                                        <p:attrNameLst>
                                          <p:attrName>ppt_h</p:attrName>
                                        </p:attrNameLst>
                                      </p:cBhvr>
                                      <p:tavLst>
                                        <p:tav tm="0">
                                          <p:val>
                                            <p:strVal val="#ppt_h"/>
                                          </p:val>
                                        </p:tav>
                                        <p:tav tm="100000">
                                          <p:val>
                                            <p:strVal val="#ppt_h"/>
                                          </p:val>
                                        </p:tav>
                                      </p:tavLst>
                                    </p:anim>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wipe(left)">
                                      <p:cBhvr>
                                        <p:cTn id="14" dur="500"/>
                                        <p:tgtEl>
                                          <p:spTgt spid="20"/>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right)">
                                      <p:cBhvr>
                                        <p:cTn id="17" dur="500"/>
                                        <p:tgtEl>
                                          <p:spTgt spid="22"/>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wipe(left)">
                                      <p:cBhvr>
                                        <p:cTn id="20" dur="500"/>
                                        <p:tgtEl>
                                          <p:spTgt spid="21"/>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right)">
                                      <p:cBhvr>
                                        <p:cTn id="23" dur="500"/>
                                        <p:tgtEl>
                                          <p:spTgt spid="23"/>
                                        </p:tgtEl>
                                      </p:cBhvr>
                                    </p:animEffect>
                                  </p:childTnLst>
                                </p:cTn>
                              </p:par>
                            </p:childTnLst>
                          </p:cTn>
                        </p:par>
                        <p:par>
                          <p:cTn id="24" fill="hold">
                            <p:stCondLst>
                              <p:cond delay="1000"/>
                            </p:stCondLst>
                            <p:childTnLst>
                              <p:par>
                                <p:cTn id="25" presetID="42" presetClass="entr" presetSubtype="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anim calcmode="lin" valueType="num">
                                      <p:cBhvr>
                                        <p:cTn id="28" dur="500" fill="hold"/>
                                        <p:tgtEl>
                                          <p:spTgt spid="16"/>
                                        </p:tgtEl>
                                        <p:attrNameLst>
                                          <p:attrName>ppt_x</p:attrName>
                                        </p:attrNameLst>
                                      </p:cBhvr>
                                      <p:tavLst>
                                        <p:tav tm="0">
                                          <p:val>
                                            <p:strVal val="#ppt_x"/>
                                          </p:val>
                                        </p:tav>
                                        <p:tav tm="100000">
                                          <p:val>
                                            <p:strVal val="#ppt_x"/>
                                          </p:val>
                                        </p:tav>
                                      </p:tavLst>
                                    </p:anim>
                                    <p:anim calcmode="lin" valueType="num">
                                      <p:cBhvr>
                                        <p:cTn id="29" dur="500" fill="hold"/>
                                        <p:tgtEl>
                                          <p:spTgt spid="16"/>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anim calcmode="lin" valueType="num">
                                      <p:cBhvr>
                                        <p:cTn id="33" dur="500" fill="hold"/>
                                        <p:tgtEl>
                                          <p:spTgt spid="17"/>
                                        </p:tgtEl>
                                        <p:attrNameLst>
                                          <p:attrName>ppt_x</p:attrName>
                                        </p:attrNameLst>
                                      </p:cBhvr>
                                      <p:tavLst>
                                        <p:tav tm="0">
                                          <p:val>
                                            <p:strVal val="#ppt_x"/>
                                          </p:val>
                                        </p:tav>
                                        <p:tav tm="100000">
                                          <p:val>
                                            <p:strVal val="#ppt_x"/>
                                          </p:val>
                                        </p:tav>
                                      </p:tavLst>
                                    </p:anim>
                                    <p:anim calcmode="lin" valueType="num">
                                      <p:cBhvr>
                                        <p:cTn id="34" dur="500" fill="hold"/>
                                        <p:tgtEl>
                                          <p:spTgt spid="1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anim calcmode="lin" valueType="num">
                                      <p:cBhvr>
                                        <p:cTn id="38" dur="500" fill="hold"/>
                                        <p:tgtEl>
                                          <p:spTgt spid="18"/>
                                        </p:tgtEl>
                                        <p:attrNameLst>
                                          <p:attrName>ppt_x</p:attrName>
                                        </p:attrNameLst>
                                      </p:cBhvr>
                                      <p:tavLst>
                                        <p:tav tm="0">
                                          <p:val>
                                            <p:strVal val="#ppt_x"/>
                                          </p:val>
                                        </p:tav>
                                        <p:tav tm="100000">
                                          <p:val>
                                            <p:strVal val="#ppt_x"/>
                                          </p:val>
                                        </p:tav>
                                      </p:tavLst>
                                    </p:anim>
                                    <p:anim calcmode="lin" valueType="num">
                                      <p:cBhvr>
                                        <p:cTn id="39" dur="500" fill="hold"/>
                                        <p:tgtEl>
                                          <p:spTgt spid="18"/>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anim calcmode="lin" valueType="num">
                                      <p:cBhvr>
                                        <p:cTn id="43" dur="500" fill="hold"/>
                                        <p:tgtEl>
                                          <p:spTgt spid="19"/>
                                        </p:tgtEl>
                                        <p:attrNameLst>
                                          <p:attrName>ppt_x</p:attrName>
                                        </p:attrNameLst>
                                      </p:cBhvr>
                                      <p:tavLst>
                                        <p:tav tm="0">
                                          <p:val>
                                            <p:strVal val="#ppt_x"/>
                                          </p:val>
                                        </p:tav>
                                        <p:tav tm="100000">
                                          <p:val>
                                            <p:strVal val="#ppt_x"/>
                                          </p:val>
                                        </p:tav>
                                      </p:tavLst>
                                    </p:anim>
                                    <p:anim calcmode="lin" valueType="num">
                                      <p:cBhvr>
                                        <p:cTn id="44" dur="500" fill="hold"/>
                                        <p:tgtEl>
                                          <p:spTgt spid="19"/>
                                        </p:tgtEl>
                                        <p:attrNameLst>
                                          <p:attrName>ppt_y</p:attrName>
                                        </p:attrNameLst>
                                      </p:cBhvr>
                                      <p:tavLst>
                                        <p:tav tm="0">
                                          <p:val>
                                            <p:strVal val="#ppt_y-.1"/>
                                          </p:val>
                                        </p:tav>
                                        <p:tav tm="100000">
                                          <p:val>
                                            <p:strVal val="#ppt_y"/>
                                          </p:val>
                                        </p:tav>
                                      </p:tavLst>
                                    </p:anim>
                                  </p:childTnLst>
                                </p:cTn>
                              </p:par>
                            </p:childTnLst>
                          </p:cTn>
                        </p:par>
                        <p:par>
                          <p:cTn id="45" fill="hold">
                            <p:stCondLst>
                              <p:cond delay="1500"/>
                            </p:stCondLst>
                            <p:childTnLst>
                              <p:par>
                                <p:cTn id="46" presetID="42" presetClass="entr" presetSubtype="0"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1000"/>
                                        <p:tgtEl>
                                          <p:spTgt spid="24"/>
                                        </p:tgtEl>
                                      </p:cBhvr>
                                    </p:animEffect>
                                    <p:anim calcmode="lin" valueType="num">
                                      <p:cBhvr>
                                        <p:cTn id="49" dur="1000" fill="hold"/>
                                        <p:tgtEl>
                                          <p:spTgt spid="24"/>
                                        </p:tgtEl>
                                        <p:attrNameLst>
                                          <p:attrName>ppt_x</p:attrName>
                                        </p:attrNameLst>
                                      </p:cBhvr>
                                      <p:tavLst>
                                        <p:tav tm="0">
                                          <p:val>
                                            <p:strVal val="#ppt_x"/>
                                          </p:val>
                                        </p:tav>
                                        <p:tav tm="100000">
                                          <p:val>
                                            <p:strVal val="#ppt_x"/>
                                          </p:val>
                                        </p:tav>
                                      </p:tavLst>
                                    </p:anim>
                                    <p:anim calcmode="lin" valueType="num">
                                      <p:cBhvr>
                                        <p:cTn id="50"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16" grpId="0"/>
      <p:bldP spid="17" grpId="0"/>
      <p:bldP spid="18" grpId="0"/>
      <p:bldP spid="19" grpId="0"/>
      <p:bldP spid="20" grpId="0" bldLvl="0" animBg="1"/>
      <p:bldP spid="21" grpId="0" bldLvl="0" animBg="1"/>
      <p:bldP spid="22" grpId="0" bldLvl="0" animBg="1"/>
      <p:bldP spid="23" grpId="0" bldLvl="0" animBg="1"/>
      <p:bldP spid="24"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6"/>
          <p:cNvSpPr>
            <a:spLocks noChangeArrowheads="1"/>
          </p:cNvSpPr>
          <p:nvPr/>
        </p:nvSpPr>
        <p:spPr bwMode="auto">
          <a:xfrm>
            <a:off x="2393690" y="3371330"/>
            <a:ext cx="877169" cy="885018"/>
          </a:xfrm>
          <a:prstGeom prst="ellipse">
            <a:avLst/>
          </a:prstGeom>
          <a:solidFill>
            <a:schemeClr val="accent1"/>
          </a:solidFill>
          <a:ln>
            <a:noFill/>
          </a:ln>
        </p:spPr>
        <p:txBody>
          <a:bodyPr vert="horz" wrap="square" lIns="121913" tIns="60956" rIns="121913" bIns="60956" numCol="1" anchor="t" anchorCtr="0" compatLnSpc="1"/>
          <a:lstStyle/>
          <a:p>
            <a:endParaRPr lang="zh-CN" altLang="en-US" sz="2400"/>
          </a:p>
        </p:txBody>
      </p:sp>
      <p:sp>
        <p:nvSpPr>
          <p:cNvPr id="5" name="Oval 7"/>
          <p:cNvSpPr>
            <a:spLocks noChangeArrowheads="1"/>
          </p:cNvSpPr>
          <p:nvPr/>
        </p:nvSpPr>
        <p:spPr bwMode="auto">
          <a:xfrm>
            <a:off x="4017742" y="3368299"/>
            <a:ext cx="877169" cy="885018"/>
          </a:xfrm>
          <a:prstGeom prst="ellipse">
            <a:avLst/>
          </a:prstGeom>
          <a:solidFill>
            <a:schemeClr val="accent2"/>
          </a:solidFill>
          <a:ln>
            <a:noFill/>
          </a:ln>
        </p:spPr>
        <p:txBody>
          <a:bodyPr vert="horz" wrap="square" lIns="121913" tIns="60956" rIns="121913" bIns="60956" numCol="1" anchor="t" anchorCtr="0" compatLnSpc="1"/>
          <a:lstStyle/>
          <a:p>
            <a:endParaRPr lang="zh-CN" altLang="en-US" sz="2400"/>
          </a:p>
        </p:txBody>
      </p:sp>
      <p:sp>
        <p:nvSpPr>
          <p:cNvPr id="6" name="Oval 8"/>
          <p:cNvSpPr>
            <a:spLocks noChangeArrowheads="1"/>
          </p:cNvSpPr>
          <p:nvPr/>
        </p:nvSpPr>
        <p:spPr bwMode="auto">
          <a:xfrm>
            <a:off x="1952369" y="3883084"/>
            <a:ext cx="137273" cy="137316"/>
          </a:xfrm>
          <a:prstGeom prst="ellipse">
            <a:avLst/>
          </a:prstGeom>
          <a:solidFill>
            <a:schemeClr val="bg1">
              <a:lumMod val="50000"/>
            </a:schemeClr>
          </a:solidFill>
          <a:ln>
            <a:noFill/>
          </a:ln>
        </p:spPr>
        <p:txBody>
          <a:bodyPr vert="horz" wrap="square" lIns="121913" tIns="60956" rIns="121913" bIns="60956" numCol="1" anchor="t" anchorCtr="0" compatLnSpc="1"/>
          <a:lstStyle/>
          <a:p>
            <a:endParaRPr lang="zh-CN" altLang="en-US" sz="2400"/>
          </a:p>
        </p:txBody>
      </p:sp>
      <p:sp>
        <p:nvSpPr>
          <p:cNvPr id="7" name="Oval 9"/>
          <p:cNvSpPr>
            <a:spLocks noChangeArrowheads="1"/>
          </p:cNvSpPr>
          <p:nvPr/>
        </p:nvSpPr>
        <p:spPr bwMode="auto">
          <a:xfrm>
            <a:off x="10070911" y="4004783"/>
            <a:ext cx="132188" cy="139854"/>
          </a:xfrm>
          <a:prstGeom prst="ellipse">
            <a:avLst/>
          </a:prstGeom>
          <a:solidFill>
            <a:schemeClr val="bg1">
              <a:lumMod val="50000"/>
            </a:schemeClr>
          </a:solidFill>
          <a:ln>
            <a:noFill/>
          </a:ln>
        </p:spPr>
        <p:txBody>
          <a:bodyPr vert="horz" wrap="square" lIns="121913" tIns="60956" rIns="121913" bIns="60956" numCol="1" anchor="t" anchorCtr="0" compatLnSpc="1"/>
          <a:lstStyle/>
          <a:p>
            <a:endParaRPr lang="zh-CN" altLang="en-US" sz="2400"/>
          </a:p>
        </p:txBody>
      </p:sp>
      <p:sp>
        <p:nvSpPr>
          <p:cNvPr id="8" name="Freeform 10"/>
          <p:cNvSpPr/>
          <p:nvPr/>
        </p:nvSpPr>
        <p:spPr bwMode="auto">
          <a:xfrm>
            <a:off x="1946773" y="2921243"/>
            <a:ext cx="1813423" cy="1019892"/>
          </a:xfrm>
          <a:custGeom>
            <a:avLst/>
            <a:gdLst>
              <a:gd name="T0" fmla="*/ 583 w 597"/>
              <a:gd name="T1" fmla="*/ 291 h 333"/>
              <a:gd name="T2" fmla="*/ 291 w 597"/>
              <a:gd name="T3" fmla="*/ 0 h 333"/>
              <a:gd name="T4" fmla="*/ 0 w 597"/>
              <a:gd name="T5" fmla="*/ 291 h 333"/>
              <a:gd name="T6" fmla="*/ 49 w 597"/>
              <a:gd name="T7" fmla="*/ 291 h 333"/>
              <a:gd name="T8" fmla="*/ 291 w 597"/>
              <a:gd name="T9" fmla="*/ 49 h 333"/>
              <a:gd name="T10" fmla="*/ 534 w 597"/>
              <a:gd name="T11" fmla="*/ 291 h 333"/>
              <a:gd name="T12" fmla="*/ 520 w 597"/>
              <a:gd name="T13" fmla="*/ 291 h 333"/>
              <a:gd name="T14" fmla="*/ 559 w 597"/>
              <a:gd name="T15" fmla="*/ 333 h 333"/>
              <a:gd name="T16" fmla="*/ 597 w 597"/>
              <a:gd name="T17" fmla="*/ 291 h 333"/>
              <a:gd name="T18" fmla="*/ 583 w 597"/>
              <a:gd name="T19" fmla="*/ 291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7" h="333">
                <a:moveTo>
                  <a:pt x="583" y="291"/>
                </a:moveTo>
                <a:cubicBezTo>
                  <a:pt x="583" y="130"/>
                  <a:pt x="453" y="0"/>
                  <a:pt x="291" y="0"/>
                </a:cubicBezTo>
                <a:cubicBezTo>
                  <a:pt x="130" y="0"/>
                  <a:pt x="0" y="130"/>
                  <a:pt x="0" y="291"/>
                </a:cubicBezTo>
                <a:cubicBezTo>
                  <a:pt x="49" y="291"/>
                  <a:pt x="49" y="291"/>
                  <a:pt x="49" y="291"/>
                </a:cubicBezTo>
                <a:cubicBezTo>
                  <a:pt x="49" y="157"/>
                  <a:pt x="158" y="49"/>
                  <a:pt x="291" y="49"/>
                </a:cubicBezTo>
                <a:cubicBezTo>
                  <a:pt x="425" y="49"/>
                  <a:pt x="534" y="157"/>
                  <a:pt x="534" y="291"/>
                </a:cubicBezTo>
                <a:cubicBezTo>
                  <a:pt x="520" y="291"/>
                  <a:pt x="520" y="291"/>
                  <a:pt x="520" y="291"/>
                </a:cubicBezTo>
                <a:cubicBezTo>
                  <a:pt x="559" y="333"/>
                  <a:pt x="559" y="333"/>
                  <a:pt x="559" y="333"/>
                </a:cubicBezTo>
                <a:cubicBezTo>
                  <a:pt x="597" y="291"/>
                  <a:pt x="597" y="291"/>
                  <a:pt x="597" y="291"/>
                </a:cubicBezTo>
                <a:lnTo>
                  <a:pt x="583" y="291"/>
                </a:lnTo>
                <a:close/>
              </a:path>
            </a:pathLst>
          </a:custGeom>
          <a:solidFill>
            <a:schemeClr val="bg1">
              <a:lumMod val="50000"/>
            </a:schemeClr>
          </a:solidFill>
          <a:ln>
            <a:noFill/>
          </a:ln>
        </p:spPr>
        <p:txBody>
          <a:bodyPr vert="horz" wrap="square" lIns="121913" tIns="60956" rIns="121913" bIns="60956" numCol="1" anchor="t" anchorCtr="0" compatLnSpc="1"/>
          <a:lstStyle/>
          <a:p>
            <a:endParaRPr lang="zh-CN" altLang="en-US" sz="2400"/>
          </a:p>
        </p:txBody>
      </p:sp>
      <p:sp>
        <p:nvSpPr>
          <p:cNvPr id="9" name="Oval 11"/>
          <p:cNvSpPr>
            <a:spLocks noChangeArrowheads="1"/>
          </p:cNvSpPr>
          <p:nvPr/>
        </p:nvSpPr>
        <p:spPr bwMode="auto">
          <a:xfrm>
            <a:off x="5635732" y="3371330"/>
            <a:ext cx="878683" cy="885018"/>
          </a:xfrm>
          <a:prstGeom prst="ellipse">
            <a:avLst/>
          </a:prstGeom>
          <a:solidFill>
            <a:schemeClr val="accent3"/>
          </a:solidFill>
          <a:ln>
            <a:noFill/>
          </a:ln>
        </p:spPr>
        <p:txBody>
          <a:bodyPr vert="horz" wrap="square" lIns="121913" tIns="60956" rIns="121913" bIns="60956" numCol="1" anchor="t" anchorCtr="0" compatLnSpc="1"/>
          <a:lstStyle/>
          <a:p>
            <a:endParaRPr lang="zh-CN" altLang="en-US" sz="2400"/>
          </a:p>
        </p:txBody>
      </p:sp>
      <p:sp>
        <p:nvSpPr>
          <p:cNvPr id="10" name="Oval 12"/>
          <p:cNvSpPr>
            <a:spLocks noChangeArrowheads="1"/>
          </p:cNvSpPr>
          <p:nvPr/>
        </p:nvSpPr>
        <p:spPr bwMode="auto">
          <a:xfrm>
            <a:off x="8879289" y="3371330"/>
            <a:ext cx="877169" cy="885018"/>
          </a:xfrm>
          <a:prstGeom prst="ellipse">
            <a:avLst/>
          </a:prstGeom>
          <a:solidFill>
            <a:schemeClr val="accent5"/>
          </a:solidFill>
          <a:ln>
            <a:noFill/>
          </a:ln>
        </p:spPr>
        <p:txBody>
          <a:bodyPr vert="horz" wrap="square" lIns="121913" tIns="60956" rIns="121913" bIns="60956" numCol="1" anchor="t" anchorCtr="0" compatLnSpc="1"/>
          <a:lstStyle/>
          <a:p>
            <a:endParaRPr lang="zh-CN" altLang="en-US" sz="2400"/>
          </a:p>
        </p:txBody>
      </p:sp>
      <p:sp>
        <p:nvSpPr>
          <p:cNvPr id="11" name="Oval 13"/>
          <p:cNvSpPr>
            <a:spLocks noChangeArrowheads="1"/>
          </p:cNvSpPr>
          <p:nvPr/>
        </p:nvSpPr>
        <p:spPr bwMode="auto">
          <a:xfrm>
            <a:off x="7261298" y="3368299"/>
            <a:ext cx="877169" cy="885018"/>
          </a:xfrm>
          <a:prstGeom prst="ellipse">
            <a:avLst/>
          </a:prstGeom>
          <a:solidFill>
            <a:schemeClr val="accent4"/>
          </a:solidFill>
          <a:ln>
            <a:noFill/>
          </a:ln>
        </p:spPr>
        <p:txBody>
          <a:bodyPr vert="horz" wrap="square" lIns="121913" tIns="60956" rIns="121913" bIns="60956" numCol="1" anchor="t" anchorCtr="0" compatLnSpc="1"/>
          <a:lstStyle/>
          <a:p>
            <a:endParaRPr lang="zh-CN" altLang="en-US" sz="2400"/>
          </a:p>
        </p:txBody>
      </p:sp>
      <p:sp>
        <p:nvSpPr>
          <p:cNvPr id="12" name="Freeform 14"/>
          <p:cNvSpPr/>
          <p:nvPr/>
        </p:nvSpPr>
        <p:spPr bwMode="auto">
          <a:xfrm>
            <a:off x="5193360" y="2921243"/>
            <a:ext cx="1808877" cy="1019892"/>
          </a:xfrm>
          <a:custGeom>
            <a:avLst/>
            <a:gdLst>
              <a:gd name="T0" fmla="*/ 582 w 596"/>
              <a:gd name="T1" fmla="*/ 291 h 333"/>
              <a:gd name="T2" fmla="*/ 291 w 596"/>
              <a:gd name="T3" fmla="*/ 0 h 333"/>
              <a:gd name="T4" fmla="*/ 0 w 596"/>
              <a:gd name="T5" fmla="*/ 266 h 333"/>
              <a:gd name="T6" fmla="*/ 24 w 596"/>
              <a:gd name="T7" fmla="*/ 240 h 333"/>
              <a:gd name="T8" fmla="*/ 49 w 596"/>
              <a:gd name="T9" fmla="*/ 268 h 333"/>
              <a:gd name="T10" fmla="*/ 291 w 596"/>
              <a:gd name="T11" fmla="*/ 49 h 333"/>
              <a:gd name="T12" fmla="*/ 533 w 596"/>
              <a:gd name="T13" fmla="*/ 291 h 333"/>
              <a:gd name="T14" fmla="*/ 520 w 596"/>
              <a:gd name="T15" fmla="*/ 291 h 333"/>
              <a:gd name="T16" fmla="*/ 558 w 596"/>
              <a:gd name="T17" fmla="*/ 333 h 333"/>
              <a:gd name="T18" fmla="*/ 596 w 596"/>
              <a:gd name="T19" fmla="*/ 291 h 333"/>
              <a:gd name="T20" fmla="*/ 582 w 596"/>
              <a:gd name="T21" fmla="*/ 291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6" h="333">
                <a:moveTo>
                  <a:pt x="582" y="291"/>
                </a:moveTo>
                <a:cubicBezTo>
                  <a:pt x="582" y="130"/>
                  <a:pt x="452" y="0"/>
                  <a:pt x="291" y="0"/>
                </a:cubicBezTo>
                <a:cubicBezTo>
                  <a:pt x="138" y="0"/>
                  <a:pt x="13" y="117"/>
                  <a:pt x="0" y="266"/>
                </a:cubicBezTo>
                <a:cubicBezTo>
                  <a:pt x="24" y="240"/>
                  <a:pt x="24" y="240"/>
                  <a:pt x="24" y="240"/>
                </a:cubicBezTo>
                <a:cubicBezTo>
                  <a:pt x="49" y="268"/>
                  <a:pt x="49" y="268"/>
                  <a:pt x="49" y="268"/>
                </a:cubicBezTo>
                <a:cubicBezTo>
                  <a:pt x="61" y="145"/>
                  <a:pt x="165" y="49"/>
                  <a:pt x="291" y="49"/>
                </a:cubicBezTo>
                <a:cubicBezTo>
                  <a:pt x="425" y="49"/>
                  <a:pt x="533" y="157"/>
                  <a:pt x="533" y="291"/>
                </a:cubicBezTo>
                <a:cubicBezTo>
                  <a:pt x="520" y="291"/>
                  <a:pt x="520" y="291"/>
                  <a:pt x="520" y="291"/>
                </a:cubicBezTo>
                <a:cubicBezTo>
                  <a:pt x="558" y="333"/>
                  <a:pt x="558" y="333"/>
                  <a:pt x="558" y="333"/>
                </a:cubicBezTo>
                <a:cubicBezTo>
                  <a:pt x="596" y="291"/>
                  <a:pt x="596" y="291"/>
                  <a:pt x="596" y="291"/>
                </a:cubicBezTo>
                <a:lnTo>
                  <a:pt x="582" y="291"/>
                </a:lnTo>
                <a:close/>
              </a:path>
            </a:pathLst>
          </a:custGeom>
          <a:solidFill>
            <a:schemeClr val="bg1">
              <a:lumMod val="50000"/>
            </a:schemeClr>
          </a:solidFill>
          <a:ln>
            <a:noFill/>
          </a:ln>
        </p:spPr>
        <p:txBody>
          <a:bodyPr vert="horz" wrap="square" lIns="121913" tIns="60956" rIns="121913" bIns="60956" numCol="1" anchor="t" anchorCtr="0" compatLnSpc="1"/>
          <a:lstStyle/>
          <a:p>
            <a:endParaRPr lang="zh-CN" altLang="en-US" sz="2400"/>
          </a:p>
        </p:txBody>
      </p:sp>
      <p:sp>
        <p:nvSpPr>
          <p:cNvPr id="13" name="Freeform 15"/>
          <p:cNvSpPr/>
          <p:nvPr/>
        </p:nvSpPr>
        <p:spPr bwMode="auto">
          <a:xfrm>
            <a:off x="3570824" y="3686542"/>
            <a:ext cx="1810393" cy="1019892"/>
          </a:xfrm>
          <a:custGeom>
            <a:avLst/>
            <a:gdLst>
              <a:gd name="T0" fmla="*/ 558 w 596"/>
              <a:gd name="T1" fmla="*/ 0 h 333"/>
              <a:gd name="T2" fmla="*/ 520 w 596"/>
              <a:gd name="T3" fmla="*/ 41 h 333"/>
              <a:gd name="T4" fmla="*/ 533 w 596"/>
              <a:gd name="T5" fmla="*/ 41 h 333"/>
              <a:gd name="T6" fmla="*/ 291 w 596"/>
              <a:gd name="T7" fmla="*/ 284 h 333"/>
              <a:gd name="T8" fmla="*/ 49 w 596"/>
              <a:gd name="T9" fmla="*/ 65 h 333"/>
              <a:gd name="T10" fmla="*/ 24 w 596"/>
              <a:gd name="T11" fmla="*/ 93 h 333"/>
              <a:gd name="T12" fmla="*/ 0 w 596"/>
              <a:gd name="T13" fmla="*/ 67 h 333"/>
              <a:gd name="T14" fmla="*/ 291 w 596"/>
              <a:gd name="T15" fmla="*/ 333 h 333"/>
              <a:gd name="T16" fmla="*/ 582 w 596"/>
              <a:gd name="T17" fmla="*/ 41 h 333"/>
              <a:gd name="T18" fmla="*/ 596 w 596"/>
              <a:gd name="T19" fmla="*/ 41 h 333"/>
              <a:gd name="T20" fmla="*/ 558 w 596"/>
              <a:gd name="T21"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6" h="333">
                <a:moveTo>
                  <a:pt x="558" y="0"/>
                </a:moveTo>
                <a:cubicBezTo>
                  <a:pt x="520" y="41"/>
                  <a:pt x="520" y="41"/>
                  <a:pt x="520" y="41"/>
                </a:cubicBezTo>
                <a:cubicBezTo>
                  <a:pt x="533" y="41"/>
                  <a:pt x="533" y="41"/>
                  <a:pt x="533" y="41"/>
                </a:cubicBezTo>
                <a:cubicBezTo>
                  <a:pt x="533" y="175"/>
                  <a:pt x="425" y="284"/>
                  <a:pt x="291" y="284"/>
                </a:cubicBezTo>
                <a:cubicBezTo>
                  <a:pt x="165" y="284"/>
                  <a:pt x="61" y="188"/>
                  <a:pt x="49" y="65"/>
                </a:cubicBezTo>
                <a:cubicBezTo>
                  <a:pt x="24" y="93"/>
                  <a:pt x="24" y="93"/>
                  <a:pt x="24" y="93"/>
                </a:cubicBezTo>
                <a:cubicBezTo>
                  <a:pt x="0" y="67"/>
                  <a:pt x="0" y="67"/>
                  <a:pt x="0" y="67"/>
                </a:cubicBezTo>
                <a:cubicBezTo>
                  <a:pt x="13" y="216"/>
                  <a:pt x="138" y="333"/>
                  <a:pt x="291" y="333"/>
                </a:cubicBezTo>
                <a:cubicBezTo>
                  <a:pt x="452" y="333"/>
                  <a:pt x="582" y="202"/>
                  <a:pt x="582" y="41"/>
                </a:cubicBezTo>
                <a:cubicBezTo>
                  <a:pt x="596" y="41"/>
                  <a:pt x="596" y="41"/>
                  <a:pt x="596" y="41"/>
                </a:cubicBezTo>
                <a:lnTo>
                  <a:pt x="558" y="0"/>
                </a:lnTo>
                <a:close/>
              </a:path>
            </a:pathLst>
          </a:custGeom>
          <a:solidFill>
            <a:schemeClr val="bg1">
              <a:lumMod val="50000"/>
            </a:schemeClr>
          </a:solidFill>
          <a:ln>
            <a:noFill/>
          </a:ln>
        </p:spPr>
        <p:txBody>
          <a:bodyPr vert="horz" wrap="square" lIns="121913" tIns="60956" rIns="121913" bIns="60956" numCol="1" anchor="t" anchorCtr="0" compatLnSpc="1"/>
          <a:lstStyle/>
          <a:p>
            <a:endParaRPr lang="zh-CN" altLang="en-US" sz="2400"/>
          </a:p>
        </p:txBody>
      </p:sp>
      <p:sp>
        <p:nvSpPr>
          <p:cNvPr id="14" name="Freeform 16"/>
          <p:cNvSpPr/>
          <p:nvPr/>
        </p:nvSpPr>
        <p:spPr bwMode="auto">
          <a:xfrm>
            <a:off x="8438430" y="2921243"/>
            <a:ext cx="1807363" cy="1019892"/>
          </a:xfrm>
          <a:custGeom>
            <a:avLst/>
            <a:gdLst>
              <a:gd name="T0" fmla="*/ 581 w 595"/>
              <a:gd name="T1" fmla="*/ 291 h 333"/>
              <a:gd name="T2" fmla="*/ 290 w 595"/>
              <a:gd name="T3" fmla="*/ 0 h 333"/>
              <a:gd name="T4" fmla="*/ 0 w 595"/>
              <a:gd name="T5" fmla="*/ 263 h 333"/>
              <a:gd name="T6" fmla="*/ 23 w 595"/>
              <a:gd name="T7" fmla="*/ 238 h 333"/>
              <a:gd name="T8" fmla="*/ 49 w 595"/>
              <a:gd name="T9" fmla="*/ 266 h 333"/>
              <a:gd name="T10" fmla="*/ 290 w 595"/>
              <a:gd name="T11" fmla="*/ 49 h 333"/>
              <a:gd name="T12" fmla="*/ 532 w 595"/>
              <a:gd name="T13" fmla="*/ 291 h 333"/>
              <a:gd name="T14" fmla="*/ 519 w 595"/>
              <a:gd name="T15" fmla="*/ 291 h 333"/>
              <a:gd name="T16" fmla="*/ 557 w 595"/>
              <a:gd name="T17" fmla="*/ 333 h 333"/>
              <a:gd name="T18" fmla="*/ 595 w 595"/>
              <a:gd name="T19" fmla="*/ 291 h 333"/>
              <a:gd name="T20" fmla="*/ 581 w 595"/>
              <a:gd name="T21" fmla="*/ 291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5" h="333">
                <a:moveTo>
                  <a:pt x="581" y="291"/>
                </a:moveTo>
                <a:cubicBezTo>
                  <a:pt x="581" y="130"/>
                  <a:pt x="451" y="0"/>
                  <a:pt x="290" y="0"/>
                </a:cubicBezTo>
                <a:cubicBezTo>
                  <a:pt x="138" y="0"/>
                  <a:pt x="14" y="115"/>
                  <a:pt x="0" y="263"/>
                </a:cubicBezTo>
                <a:cubicBezTo>
                  <a:pt x="23" y="238"/>
                  <a:pt x="23" y="238"/>
                  <a:pt x="23" y="238"/>
                </a:cubicBezTo>
                <a:cubicBezTo>
                  <a:pt x="49" y="266"/>
                  <a:pt x="49" y="266"/>
                  <a:pt x="49" y="266"/>
                </a:cubicBezTo>
                <a:cubicBezTo>
                  <a:pt x="62" y="144"/>
                  <a:pt x="165" y="49"/>
                  <a:pt x="290" y="49"/>
                </a:cubicBezTo>
                <a:cubicBezTo>
                  <a:pt x="424" y="49"/>
                  <a:pt x="532" y="157"/>
                  <a:pt x="532" y="291"/>
                </a:cubicBezTo>
                <a:cubicBezTo>
                  <a:pt x="519" y="291"/>
                  <a:pt x="519" y="291"/>
                  <a:pt x="519" y="291"/>
                </a:cubicBezTo>
                <a:cubicBezTo>
                  <a:pt x="557" y="333"/>
                  <a:pt x="557" y="333"/>
                  <a:pt x="557" y="333"/>
                </a:cubicBezTo>
                <a:cubicBezTo>
                  <a:pt x="595" y="291"/>
                  <a:pt x="595" y="291"/>
                  <a:pt x="595" y="291"/>
                </a:cubicBezTo>
                <a:lnTo>
                  <a:pt x="581" y="291"/>
                </a:lnTo>
                <a:close/>
              </a:path>
            </a:pathLst>
          </a:custGeom>
          <a:solidFill>
            <a:schemeClr val="bg1">
              <a:lumMod val="50000"/>
            </a:schemeClr>
          </a:solidFill>
          <a:ln>
            <a:noFill/>
          </a:ln>
        </p:spPr>
        <p:txBody>
          <a:bodyPr vert="horz" wrap="square" lIns="121913" tIns="60956" rIns="121913" bIns="60956" numCol="1" anchor="t" anchorCtr="0" compatLnSpc="1"/>
          <a:lstStyle/>
          <a:p>
            <a:endParaRPr lang="zh-CN" altLang="en-US" sz="2400"/>
          </a:p>
        </p:txBody>
      </p:sp>
      <p:sp>
        <p:nvSpPr>
          <p:cNvPr id="15" name="Freeform 17"/>
          <p:cNvSpPr/>
          <p:nvPr/>
        </p:nvSpPr>
        <p:spPr bwMode="auto">
          <a:xfrm>
            <a:off x="6814380" y="3686542"/>
            <a:ext cx="1810393" cy="1019892"/>
          </a:xfrm>
          <a:custGeom>
            <a:avLst/>
            <a:gdLst>
              <a:gd name="T0" fmla="*/ 558 w 596"/>
              <a:gd name="T1" fmla="*/ 0 h 333"/>
              <a:gd name="T2" fmla="*/ 520 w 596"/>
              <a:gd name="T3" fmla="*/ 41 h 333"/>
              <a:gd name="T4" fmla="*/ 533 w 596"/>
              <a:gd name="T5" fmla="*/ 41 h 333"/>
              <a:gd name="T6" fmla="*/ 291 w 596"/>
              <a:gd name="T7" fmla="*/ 284 h 333"/>
              <a:gd name="T8" fmla="*/ 49 w 596"/>
              <a:gd name="T9" fmla="*/ 65 h 333"/>
              <a:gd name="T10" fmla="*/ 24 w 596"/>
              <a:gd name="T11" fmla="*/ 93 h 333"/>
              <a:gd name="T12" fmla="*/ 0 w 596"/>
              <a:gd name="T13" fmla="*/ 67 h 333"/>
              <a:gd name="T14" fmla="*/ 291 w 596"/>
              <a:gd name="T15" fmla="*/ 333 h 333"/>
              <a:gd name="T16" fmla="*/ 582 w 596"/>
              <a:gd name="T17" fmla="*/ 41 h 333"/>
              <a:gd name="T18" fmla="*/ 596 w 596"/>
              <a:gd name="T19" fmla="*/ 41 h 333"/>
              <a:gd name="T20" fmla="*/ 558 w 596"/>
              <a:gd name="T21"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6" h="333">
                <a:moveTo>
                  <a:pt x="558" y="0"/>
                </a:moveTo>
                <a:cubicBezTo>
                  <a:pt x="520" y="41"/>
                  <a:pt x="520" y="41"/>
                  <a:pt x="520" y="41"/>
                </a:cubicBezTo>
                <a:cubicBezTo>
                  <a:pt x="533" y="41"/>
                  <a:pt x="533" y="41"/>
                  <a:pt x="533" y="41"/>
                </a:cubicBezTo>
                <a:cubicBezTo>
                  <a:pt x="533" y="175"/>
                  <a:pt x="425" y="284"/>
                  <a:pt x="291" y="284"/>
                </a:cubicBezTo>
                <a:cubicBezTo>
                  <a:pt x="165" y="284"/>
                  <a:pt x="61" y="188"/>
                  <a:pt x="49" y="65"/>
                </a:cubicBezTo>
                <a:cubicBezTo>
                  <a:pt x="24" y="93"/>
                  <a:pt x="24" y="93"/>
                  <a:pt x="24" y="93"/>
                </a:cubicBezTo>
                <a:cubicBezTo>
                  <a:pt x="0" y="67"/>
                  <a:pt x="0" y="67"/>
                  <a:pt x="0" y="67"/>
                </a:cubicBezTo>
                <a:cubicBezTo>
                  <a:pt x="14" y="216"/>
                  <a:pt x="139" y="333"/>
                  <a:pt x="291" y="333"/>
                </a:cubicBezTo>
                <a:cubicBezTo>
                  <a:pt x="452" y="333"/>
                  <a:pt x="582" y="202"/>
                  <a:pt x="582" y="41"/>
                </a:cubicBezTo>
                <a:cubicBezTo>
                  <a:pt x="596" y="41"/>
                  <a:pt x="596" y="41"/>
                  <a:pt x="596" y="41"/>
                </a:cubicBezTo>
                <a:lnTo>
                  <a:pt x="558" y="0"/>
                </a:lnTo>
                <a:close/>
              </a:path>
            </a:pathLst>
          </a:custGeom>
          <a:solidFill>
            <a:schemeClr val="bg1">
              <a:lumMod val="50000"/>
            </a:schemeClr>
          </a:solidFill>
          <a:ln>
            <a:noFill/>
          </a:ln>
        </p:spPr>
        <p:txBody>
          <a:bodyPr vert="horz" wrap="square" lIns="121913" tIns="60956" rIns="121913" bIns="60956" numCol="1" anchor="t" anchorCtr="0" compatLnSpc="1"/>
          <a:lstStyle/>
          <a:p>
            <a:endParaRPr lang="zh-CN" altLang="en-US" sz="2400"/>
          </a:p>
        </p:txBody>
      </p:sp>
      <p:sp>
        <p:nvSpPr>
          <p:cNvPr id="16" name="Freeform 18"/>
          <p:cNvSpPr>
            <a:spLocks noEditPoints="1"/>
          </p:cNvSpPr>
          <p:nvPr/>
        </p:nvSpPr>
        <p:spPr bwMode="auto">
          <a:xfrm>
            <a:off x="2681534" y="3619862"/>
            <a:ext cx="301480" cy="384921"/>
          </a:xfrm>
          <a:custGeom>
            <a:avLst/>
            <a:gdLst>
              <a:gd name="T0" fmla="*/ 5 w 99"/>
              <a:gd name="T1" fmla="*/ 0 h 126"/>
              <a:gd name="T2" fmla="*/ 94 w 99"/>
              <a:gd name="T3" fmla="*/ 9 h 126"/>
              <a:gd name="T4" fmla="*/ 81 w 99"/>
              <a:gd name="T5" fmla="*/ 46 h 126"/>
              <a:gd name="T6" fmla="*/ 81 w 99"/>
              <a:gd name="T7" fmla="*/ 82 h 126"/>
              <a:gd name="T8" fmla="*/ 99 w 99"/>
              <a:gd name="T9" fmla="*/ 121 h 126"/>
              <a:gd name="T10" fmla="*/ 0 w 99"/>
              <a:gd name="T11" fmla="*/ 121 h 126"/>
              <a:gd name="T12" fmla="*/ 18 w 99"/>
              <a:gd name="T13" fmla="*/ 82 h 126"/>
              <a:gd name="T14" fmla="*/ 18 w 99"/>
              <a:gd name="T15" fmla="*/ 46 h 126"/>
              <a:gd name="T16" fmla="*/ 5 w 99"/>
              <a:gd name="T17" fmla="*/ 9 h 126"/>
              <a:gd name="T18" fmla="*/ 67 w 99"/>
              <a:gd name="T19" fmla="*/ 94 h 126"/>
              <a:gd name="T20" fmla="*/ 15 w 99"/>
              <a:gd name="T21" fmla="*/ 116 h 126"/>
              <a:gd name="T22" fmla="*/ 17 w 99"/>
              <a:gd name="T23" fmla="*/ 100 h 126"/>
              <a:gd name="T24" fmla="*/ 70 w 99"/>
              <a:gd name="T25" fmla="*/ 89 h 126"/>
              <a:gd name="T26" fmla="*/ 76 w 99"/>
              <a:gd name="T27" fmla="*/ 85 h 126"/>
              <a:gd name="T28" fmla="*/ 53 w 99"/>
              <a:gd name="T29" fmla="*/ 66 h 126"/>
              <a:gd name="T30" fmla="*/ 52 w 99"/>
              <a:gd name="T31" fmla="*/ 66 h 126"/>
              <a:gd name="T32" fmla="*/ 52 w 99"/>
              <a:gd name="T33" fmla="*/ 66 h 126"/>
              <a:gd name="T34" fmla="*/ 51 w 99"/>
              <a:gd name="T35" fmla="*/ 64 h 126"/>
              <a:gd name="T36" fmla="*/ 51 w 99"/>
              <a:gd name="T37" fmla="*/ 64 h 126"/>
              <a:gd name="T38" fmla="*/ 51 w 99"/>
              <a:gd name="T39" fmla="*/ 63 h 126"/>
              <a:gd name="T40" fmla="*/ 51 w 99"/>
              <a:gd name="T41" fmla="*/ 62 h 126"/>
              <a:gd name="T42" fmla="*/ 52 w 99"/>
              <a:gd name="T43" fmla="*/ 62 h 126"/>
              <a:gd name="T44" fmla="*/ 52 w 99"/>
              <a:gd name="T45" fmla="*/ 61 h 126"/>
              <a:gd name="T46" fmla="*/ 53 w 99"/>
              <a:gd name="T47" fmla="*/ 61 h 126"/>
              <a:gd name="T48" fmla="*/ 84 w 99"/>
              <a:gd name="T49" fmla="*/ 9 h 126"/>
              <a:gd name="T50" fmla="*/ 23 w 99"/>
              <a:gd name="T51" fmla="*/ 43 h 126"/>
              <a:gd name="T52" fmla="*/ 46 w 99"/>
              <a:gd name="T53" fmla="*/ 61 h 126"/>
              <a:gd name="T54" fmla="*/ 47 w 99"/>
              <a:gd name="T55" fmla="*/ 62 h 126"/>
              <a:gd name="T56" fmla="*/ 47 w 99"/>
              <a:gd name="T57" fmla="*/ 62 h 126"/>
              <a:gd name="T58" fmla="*/ 48 w 99"/>
              <a:gd name="T59" fmla="*/ 63 h 126"/>
              <a:gd name="T60" fmla="*/ 48 w 99"/>
              <a:gd name="T61" fmla="*/ 64 h 126"/>
              <a:gd name="T62" fmla="*/ 48 w 99"/>
              <a:gd name="T63" fmla="*/ 64 h 126"/>
              <a:gd name="T64" fmla="*/ 47 w 99"/>
              <a:gd name="T65" fmla="*/ 65 h 126"/>
              <a:gd name="T66" fmla="*/ 47 w 99"/>
              <a:gd name="T67" fmla="*/ 66 h 126"/>
              <a:gd name="T68" fmla="*/ 46 w 99"/>
              <a:gd name="T69" fmla="*/ 66 h 126"/>
              <a:gd name="T70" fmla="*/ 45 w 99"/>
              <a:gd name="T71" fmla="*/ 66 h 126"/>
              <a:gd name="T72" fmla="*/ 17 w 99"/>
              <a:gd name="T73" fmla="*/ 100 h 126"/>
              <a:gd name="T74" fmla="*/ 33 w 99"/>
              <a:gd name="T75" fmla="*/ 48 h 126"/>
              <a:gd name="T76" fmla="*/ 47 w 99"/>
              <a:gd name="T77" fmla="*/ 56 h 126"/>
              <a:gd name="T78" fmla="*/ 48 w 99"/>
              <a:gd name="T79" fmla="*/ 57 h 126"/>
              <a:gd name="T80" fmla="*/ 51 w 99"/>
              <a:gd name="T81" fmla="*/ 57 h 126"/>
              <a:gd name="T82" fmla="*/ 52 w 99"/>
              <a:gd name="T83" fmla="*/ 56 h 126"/>
              <a:gd name="T84" fmla="*/ 75 w 99"/>
              <a:gd name="T85" fmla="*/ 34 h 126"/>
              <a:gd name="T86" fmla="*/ 62 w 99"/>
              <a:gd name="T87" fmla="*/ 44 h 126"/>
              <a:gd name="T88" fmla="*/ 50 w 99"/>
              <a:gd name="T89" fmla="*/ 51 h 126"/>
              <a:gd name="T90" fmla="*/ 49 w 99"/>
              <a:gd name="T91" fmla="*/ 51 h 126"/>
              <a:gd name="T92" fmla="*/ 37 w 99"/>
              <a:gd name="T93" fmla="*/ 44 h 126"/>
              <a:gd name="T94" fmla="*/ 24 w 99"/>
              <a:gd name="T95" fmla="*/ 34 h 126"/>
              <a:gd name="T96" fmla="*/ 50 w 99"/>
              <a:gd name="T97" fmla="*/ 5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9" h="126">
                <a:moveTo>
                  <a:pt x="5" y="9"/>
                </a:moveTo>
                <a:cubicBezTo>
                  <a:pt x="2" y="9"/>
                  <a:pt x="0" y="7"/>
                  <a:pt x="0" y="4"/>
                </a:cubicBezTo>
                <a:cubicBezTo>
                  <a:pt x="0" y="2"/>
                  <a:pt x="2" y="0"/>
                  <a:pt x="5" y="0"/>
                </a:cubicBezTo>
                <a:cubicBezTo>
                  <a:pt x="94" y="0"/>
                  <a:pt x="94" y="0"/>
                  <a:pt x="94" y="0"/>
                </a:cubicBezTo>
                <a:cubicBezTo>
                  <a:pt x="97" y="0"/>
                  <a:pt x="99" y="2"/>
                  <a:pt x="99" y="4"/>
                </a:cubicBezTo>
                <a:cubicBezTo>
                  <a:pt x="99" y="7"/>
                  <a:pt x="97" y="9"/>
                  <a:pt x="94" y="9"/>
                </a:cubicBezTo>
                <a:cubicBezTo>
                  <a:pt x="90" y="9"/>
                  <a:pt x="90" y="9"/>
                  <a:pt x="90" y="9"/>
                </a:cubicBezTo>
                <a:cubicBezTo>
                  <a:pt x="89" y="25"/>
                  <a:pt x="86" y="37"/>
                  <a:pt x="81" y="46"/>
                </a:cubicBezTo>
                <a:cubicBezTo>
                  <a:pt x="81" y="46"/>
                  <a:pt x="81" y="46"/>
                  <a:pt x="81" y="46"/>
                </a:cubicBezTo>
                <a:cubicBezTo>
                  <a:pt x="76" y="55"/>
                  <a:pt x="69" y="60"/>
                  <a:pt x="62" y="64"/>
                </a:cubicBezTo>
                <a:cubicBezTo>
                  <a:pt x="69" y="67"/>
                  <a:pt x="76" y="73"/>
                  <a:pt x="81" y="82"/>
                </a:cubicBezTo>
                <a:cubicBezTo>
                  <a:pt x="81" y="82"/>
                  <a:pt x="81" y="82"/>
                  <a:pt x="81" y="82"/>
                </a:cubicBezTo>
                <a:cubicBezTo>
                  <a:pt x="86" y="90"/>
                  <a:pt x="89" y="101"/>
                  <a:pt x="90" y="116"/>
                </a:cubicBezTo>
                <a:cubicBezTo>
                  <a:pt x="94" y="116"/>
                  <a:pt x="94" y="116"/>
                  <a:pt x="94" y="116"/>
                </a:cubicBezTo>
                <a:cubicBezTo>
                  <a:pt x="97" y="116"/>
                  <a:pt x="99" y="118"/>
                  <a:pt x="99" y="121"/>
                </a:cubicBezTo>
                <a:cubicBezTo>
                  <a:pt x="99" y="124"/>
                  <a:pt x="97" y="126"/>
                  <a:pt x="94" y="126"/>
                </a:cubicBezTo>
                <a:cubicBezTo>
                  <a:pt x="5" y="126"/>
                  <a:pt x="5" y="126"/>
                  <a:pt x="5" y="126"/>
                </a:cubicBezTo>
                <a:cubicBezTo>
                  <a:pt x="2" y="126"/>
                  <a:pt x="0" y="124"/>
                  <a:pt x="0" y="121"/>
                </a:cubicBezTo>
                <a:cubicBezTo>
                  <a:pt x="0" y="118"/>
                  <a:pt x="2" y="116"/>
                  <a:pt x="5" y="116"/>
                </a:cubicBezTo>
                <a:cubicBezTo>
                  <a:pt x="9" y="116"/>
                  <a:pt x="9" y="116"/>
                  <a:pt x="9" y="116"/>
                </a:cubicBezTo>
                <a:cubicBezTo>
                  <a:pt x="10" y="101"/>
                  <a:pt x="13" y="90"/>
                  <a:pt x="18" y="82"/>
                </a:cubicBezTo>
                <a:cubicBezTo>
                  <a:pt x="18" y="82"/>
                  <a:pt x="18" y="82"/>
                  <a:pt x="18" y="82"/>
                </a:cubicBezTo>
                <a:cubicBezTo>
                  <a:pt x="23" y="73"/>
                  <a:pt x="30" y="67"/>
                  <a:pt x="37" y="64"/>
                </a:cubicBezTo>
                <a:cubicBezTo>
                  <a:pt x="30" y="60"/>
                  <a:pt x="23" y="55"/>
                  <a:pt x="18" y="46"/>
                </a:cubicBezTo>
                <a:cubicBezTo>
                  <a:pt x="18" y="46"/>
                  <a:pt x="18" y="46"/>
                  <a:pt x="18" y="46"/>
                </a:cubicBezTo>
                <a:cubicBezTo>
                  <a:pt x="13" y="37"/>
                  <a:pt x="9" y="25"/>
                  <a:pt x="9" y="9"/>
                </a:cubicBezTo>
                <a:cubicBezTo>
                  <a:pt x="5" y="9"/>
                  <a:pt x="5" y="9"/>
                  <a:pt x="5" y="9"/>
                </a:cubicBezTo>
                <a:close/>
                <a:moveTo>
                  <a:pt x="83" y="116"/>
                </a:moveTo>
                <a:cubicBezTo>
                  <a:pt x="83" y="116"/>
                  <a:pt x="83" y="116"/>
                  <a:pt x="83" y="116"/>
                </a:cubicBezTo>
                <a:cubicBezTo>
                  <a:pt x="81" y="106"/>
                  <a:pt x="75" y="99"/>
                  <a:pt x="67" y="94"/>
                </a:cubicBezTo>
                <a:cubicBezTo>
                  <a:pt x="62" y="91"/>
                  <a:pt x="55" y="90"/>
                  <a:pt x="49" y="90"/>
                </a:cubicBezTo>
                <a:cubicBezTo>
                  <a:pt x="43" y="90"/>
                  <a:pt x="37" y="91"/>
                  <a:pt x="32" y="94"/>
                </a:cubicBezTo>
                <a:cubicBezTo>
                  <a:pt x="24" y="99"/>
                  <a:pt x="18" y="106"/>
                  <a:pt x="15" y="116"/>
                </a:cubicBezTo>
                <a:cubicBezTo>
                  <a:pt x="83" y="116"/>
                  <a:pt x="83" y="116"/>
                  <a:pt x="83" y="116"/>
                </a:cubicBezTo>
                <a:close/>
                <a:moveTo>
                  <a:pt x="17" y="100"/>
                </a:moveTo>
                <a:cubicBezTo>
                  <a:pt x="17" y="100"/>
                  <a:pt x="17" y="100"/>
                  <a:pt x="17" y="100"/>
                </a:cubicBezTo>
                <a:cubicBezTo>
                  <a:pt x="20" y="95"/>
                  <a:pt x="24" y="92"/>
                  <a:pt x="29" y="89"/>
                </a:cubicBezTo>
                <a:cubicBezTo>
                  <a:pt x="35" y="86"/>
                  <a:pt x="42" y="84"/>
                  <a:pt x="49" y="84"/>
                </a:cubicBezTo>
                <a:cubicBezTo>
                  <a:pt x="56" y="84"/>
                  <a:pt x="64" y="86"/>
                  <a:pt x="70" y="89"/>
                </a:cubicBezTo>
                <a:cubicBezTo>
                  <a:pt x="74" y="92"/>
                  <a:pt x="78" y="95"/>
                  <a:pt x="82" y="100"/>
                </a:cubicBezTo>
                <a:cubicBezTo>
                  <a:pt x="80" y="94"/>
                  <a:pt x="78" y="89"/>
                  <a:pt x="76" y="85"/>
                </a:cubicBezTo>
                <a:cubicBezTo>
                  <a:pt x="76" y="85"/>
                  <a:pt x="76" y="85"/>
                  <a:pt x="76" y="85"/>
                </a:cubicBezTo>
                <a:cubicBezTo>
                  <a:pt x="70" y="75"/>
                  <a:pt x="62" y="69"/>
                  <a:pt x="53" y="66"/>
                </a:cubicBezTo>
                <a:cubicBezTo>
                  <a:pt x="53" y="66"/>
                  <a:pt x="53" y="66"/>
                  <a:pt x="53" y="66"/>
                </a:cubicBezTo>
                <a:cubicBezTo>
                  <a:pt x="53" y="66"/>
                  <a:pt x="53" y="66"/>
                  <a:pt x="53" y="66"/>
                </a:cubicBezTo>
                <a:cubicBezTo>
                  <a:pt x="53" y="66"/>
                  <a:pt x="52" y="66"/>
                  <a:pt x="52" y="66"/>
                </a:cubicBezTo>
                <a:cubicBezTo>
                  <a:pt x="52" y="66"/>
                  <a:pt x="52" y="66"/>
                  <a:pt x="52" y="66"/>
                </a:cubicBezTo>
                <a:cubicBezTo>
                  <a:pt x="52" y="66"/>
                  <a:pt x="52" y="66"/>
                  <a:pt x="52" y="66"/>
                </a:cubicBezTo>
                <a:cubicBezTo>
                  <a:pt x="52" y="66"/>
                  <a:pt x="52" y="66"/>
                  <a:pt x="52" y="66"/>
                </a:cubicBezTo>
                <a:cubicBezTo>
                  <a:pt x="52" y="66"/>
                  <a:pt x="52" y="66"/>
                  <a:pt x="52" y="66"/>
                </a:cubicBezTo>
                <a:cubicBezTo>
                  <a:pt x="52" y="66"/>
                  <a:pt x="52" y="66"/>
                  <a:pt x="52" y="66"/>
                </a:cubicBezTo>
                <a:cubicBezTo>
                  <a:pt x="52" y="65"/>
                  <a:pt x="52" y="65"/>
                  <a:pt x="51" y="65"/>
                </a:cubicBezTo>
                <a:cubicBezTo>
                  <a:pt x="51" y="65"/>
                  <a:pt x="51" y="65"/>
                  <a:pt x="51" y="65"/>
                </a:cubicBezTo>
                <a:cubicBezTo>
                  <a:pt x="51" y="65"/>
                  <a:pt x="51" y="64"/>
                  <a:pt x="51" y="64"/>
                </a:cubicBezTo>
                <a:cubicBezTo>
                  <a:pt x="51" y="64"/>
                  <a:pt x="51" y="64"/>
                  <a:pt x="51" y="64"/>
                </a:cubicBezTo>
                <a:cubicBezTo>
                  <a:pt x="51" y="64"/>
                  <a:pt x="51" y="64"/>
                  <a:pt x="51" y="64"/>
                </a:cubicBezTo>
                <a:cubicBezTo>
                  <a:pt x="51" y="64"/>
                  <a:pt x="51" y="64"/>
                  <a:pt x="51" y="64"/>
                </a:cubicBezTo>
                <a:cubicBezTo>
                  <a:pt x="51" y="64"/>
                  <a:pt x="51" y="64"/>
                  <a:pt x="51" y="64"/>
                </a:cubicBezTo>
                <a:cubicBezTo>
                  <a:pt x="51" y="63"/>
                  <a:pt x="51" y="63"/>
                  <a:pt x="51" y="63"/>
                </a:cubicBezTo>
                <a:cubicBezTo>
                  <a:pt x="51" y="63"/>
                  <a:pt x="51" y="63"/>
                  <a:pt x="51" y="63"/>
                </a:cubicBezTo>
                <a:cubicBezTo>
                  <a:pt x="51" y="63"/>
                  <a:pt x="51" y="63"/>
                  <a:pt x="51" y="63"/>
                </a:cubicBezTo>
                <a:cubicBezTo>
                  <a:pt x="51" y="63"/>
                  <a:pt x="51" y="63"/>
                  <a:pt x="51" y="63"/>
                </a:cubicBezTo>
                <a:cubicBezTo>
                  <a:pt x="51" y="62"/>
                  <a:pt x="51" y="62"/>
                  <a:pt x="51" y="62"/>
                </a:cubicBezTo>
                <a:cubicBezTo>
                  <a:pt x="52" y="62"/>
                  <a:pt x="52" y="62"/>
                  <a:pt x="52" y="62"/>
                </a:cubicBezTo>
                <a:cubicBezTo>
                  <a:pt x="52" y="62"/>
                  <a:pt x="52" y="62"/>
                  <a:pt x="52" y="62"/>
                </a:cubicBezTo>
                <a:cubicBezTo>
                  <a:pt x="52" y="62"/>
                  <a:pt x="52" y="62"/>
                  <a:pt x="52" y="62"/>
                </a:cubicBezTo>
                <a:cubicBezTo>
                  <a:pt x="52" y="62"/>
                  <a:pt x="52" y="62"/>
                  <a:pt x="52" y="62"/>
                </a:cubicBezTo>
                <a:cubicBezTo>
                  <a:pt x="52" y="61"/>
                  <a:pt x="52" y="61"/>
                  <a:pt x="52" y="61"/>
                </a:cubicBezTo>
                <a:cubicBezTo>
                  <a:pt x="52" y="61"/>
                  <a:pt x="52" y="61"/>
                  <a:pt x="52" y="61"/>
                </a:cubicBezTo>
                <a:cubicBezTo>
                  <a:pt x="52" y="61"/>
                  <a:pt x="53" y="61"/>
                  <a:pt x="53" y="61"/>
                </a:cubicBezTo>
                <a:cubicBezTo>
                  <a:pt x="53" y="61"/>
                  <a:pt x="53" y="61"/>
                  <a:pt x="53" y="61"/>
                </a:cubicBezTo>
                <a:cubicBezTo>
                  <a:pt x="53" y="61"/>
                  <a:pt x="53" y="61"/>
                  <a:pt x="53" y="61"/>
                </a:cubicBezTo>
                <a:cubicBezTo>
                  <a:pt x="62" y="58"/>
                  <a:pt x="70" y="53"/>
                  <a:pt x="76" y="43"/>
                </a:cubicBezTo>
                <a:cubicBezTo>
                  <a:pt x="76" y="43"/>
                  <a:pt x="76" y="43"/>
                  <a:pt x="76" y="43"/>
                </a:cubicBezTo>
                <a:cubicBezTo>
                  <a:pt x="81" y="35"/>
                  <a:pt x="84" y="24"/>
                  <a:pt x="84" y="9"/>
                </a:cubicBezTo>
                <a:cubicBezTo>
                  <a:pt x="15" y="9"/>
                  <a:pt x="15" y="9"/>
                  <a:pt x="15" y="9"/>
                </a:cubicBezTo>
                <a:cubicBezTo>
                  <a:pt x="15" y="24"/>
                  <a:pt x="18" y="35"/>
                  <a:pt x="23" y="43"/>
                </a:cubicBezTo>
                <a:cubicBezTo>
                  <a:pt x="23" y="43"/>
                  <a:pt x="23" y="43"/>
                  <a:pt x="23" y="43"/>
                </a:cubicBezTo>
                <a:cubicBezTo>
                  <a:pt x="29" y="53"/>
                  <a:pt x="37" y="58"/>
                  <a:pt x="45" y="61"/>
                </a:cubicBezTo>
                <a:cubicBezTo>
                  <a:pt x="46" y="61"/>
                  <a:pt x="46" y="61"/>
                  <a:pt x="46" y="61"/>
                </a:cubicBezTo>
                <a:cubicBezTo>
                  <a:pt x="46" y="61"/>
                  <a:pt x="46" y="61"/>
                  <a:pt x="46" y="61"/>
                </a:cubicBezTo>
                <a:cubicBezTo>
                  <a:pt x="46" y="61"/>
                  <a:pt x="46" y="61"/>
                  <a:pt x="46" y="61"/>
                </a:cubicBezTo>
                <a:cubicBezTo>
                  <a:pt x="46" y="61"/>
                  <a:pt x="46" y="61"/>
                  <a:pt x="46" y="61"/>
                </a:cubicBezTo>
                <a:cubicBezTo>
                  <a:pt x="47" y="62"/>
                  <a:pt x="47" y="62"/>
                  <a:pt x="47" y="62"/>
                </a:cubicBezTo>
                <a:cubicBezTo>
                  <a:pt x="47" y="62"/>
                  <a:pt x="47" y="62"/>
                  <a:pt x="47" y="62"/>
                </a:cubicBezTo>
                <a:cubicBezTo>
                  <a:pt x="47" y="62"/>
                  <a:pt x="47" y="62"/>
                  <a:pt x="47" y="62"/>
                </a:cubicBezTo>
                <a:cubicBezTo>
                  <a:pt x="47" y="62"/>
                  <a:pt x="47" y="62"/>
                  <a:pt x="47" y="62"/>
                </a:cubicBezTo>
                <a:cubicBezTo>
                  <a:pt x="47" y="62"/>
                  <a:pt x="47" y="62"/>
                  <a:pt x="47" y="62"/>
                </a:cubicBezTo>
                <a:cubicBezTo>
                  <a:pt x="47" y="63"/>
                  <a:pt x="47" y="63"/>
                  <a:pt x="47" y="63"/>
                </a:cubicBezTo>
                <a:cubicBezTo>
                  <a:pt x="47" y="63"/>
                  <a:pt x="47" y="63"/>
                  <a:pt x="48" y="63"/>
                </a:cubicBezTo>
                <a:cubicBezTo>
                  <a:pt x="48" y="63"/>
                  <a:pt x="48" y="63"/>
                  <a:pt x="48" y="63"/>
                </a:cubicBezTo>
                <a:cubicBezTo>
                  <a:pt x="48" y="63"/>
                  <a:pt x="48" y="63"/>
                  <a:pt x="48" y="63"/>
                </a:cubicBezTo>
                <a:cubicBezTo>
                  <a:pt x="48" y="64"/>
                  <a:pt x="48" y="64"/>
                  <a:pt x="48" y="64"/>
                </a:cubicBezTo>
                <a:cubicBezTo>
                  <a:pt x="48" y="64"/>
                  <a:pt x="48" y="64"/>
                  <a:pt x="48" y="64"/>
                </a:cubicBezTo>
                <a:cubicBezTo>
                  <a:pt x="48" y="64"/>
                  <a:pt x="48" y="64"/>
                  <a:pt x="48" y="64"/>
                </a:cubicBezTo>
                <a:cubicBezTo>
                  <a:pt x="48" y="64"/>
                  <a:pt x="48" y="64"/>
                  <a:pt x="48" y="64"/>
                </a:cubicBezTo>
                <a:cubicBezTo>
                  <a:pt x="48" y="64"/>
                  <a:pt x="48" y="64"/>
                  <a:pt x="48" y="64"/>
                </a:cubicBezTo>
                <a:cubicBezTo>
                  <a:pt x="47" y="64"/>
                  <a:pt x="47" y="65"/>
                  <a:pt x="47" y="65"/>
                </a:cubicBezTo>
                <a:cubicBezTo>
                  <a:pt x="47" y="65"/>
                  <a:pt x="47" y="65"/>
                  <a:pt x="47" y="65"/>
                </a:cubicBezTo>
                <a:cubicBezTo>
                  <a:pt x="47" y="65"/>
                  <a:pt x="47" y="65"/>
                  <a:pt x="47" y="66"/>
                </a:cubicBezTo>
                <a:cubicBezTo>
                  <a:pt x="47" y="66"/>
                  <a:pt x="47" y="66"/>
                  <a:pt x="47" y="66"/>
                </a:cubicBezTo>
                <a:cubicBezTo>
                  <a:pt x="47" y="66"/>
                  <a:pt x="47" y="66"/>
                  <a:pt x="47" y="66"/>
                </a:cubicBezTo>
                <a:cubicBezTo>
                  <a:pt x="47" y="66"/>
                  <a:pt x="47" y="66"/>
                  <a:pt x="47" y="66"/>
                </a:cubicBezTo>
                <a:cubicBezTo>
                  <a:pt x="46" y="66"/>
                  <a:pt x="46" y="66"/>
                  <a:pt x="46" y="66"/>
                </a:cubicBezTo>
                <a:cubicBezTo>
                  <a:pt x="46" y="66"/>
                  <a:pt x="46" y="66"/>
                  <a:pt x="46" y="66"/>
                </a:cubicBezTo>
                <a:cubicBezTo>
                  <a:pt x="46" y="66"/>
                  <a:pt x="46" y="66"/>
                  <a:pt x="46" y="66"/>
                </a:cubicBezTo>
                <a:cubicBezTo>
                  <a:pt x="46" y="66"/>
                  <a:pt x="46" y="66"/>
                  <a:pt x="46" y="66"/>
                </a:cubicBezTo>
                <a:cubicBezTo>
                  <a:pt x="45" y="66"/>
                  <a:pt x="45" y="66"/>
                  <a:pt x="45" y="66"/>
                </a:cubicBezTo>
                <a:cubicBezTo>
                  <a:pt x="37" y="69"/>
                  <a:pt x="29" y="75"/>
                  <a:pt x="23" y="85"/>
                </a:cubicBezTo>
                <a:cubicBezTo>
                  <a:pt x="23" y="85"/>
                  <a:pt x="23" y="85"/>
                  <a:pt x="23" y="85"/>
                </a:cubicBezTo>
                <a:cubicBezTo>
                  <a:pt x="20" y="89"/>
                  <a:pt x="18" y="94"/>
                  <a:pt x="17" y="100"/>
                </a:cubicBezTo>
                <a:close/>
                <a:moveTo>
                  <a:pt x="24" y="34"/>
                </a:moveTo>
                <a:cubicBezTo>
                  <a:pt x="24" y="34"/>
                  <a:pt x="24" y="34"/>
                  <a:pt x="24" y="34"/>
                </a:cubicBezTo>
                <a:cubicBezTo>
                  <a:pt x="26" y="39"/>
                  <a:pt x="29" y="44"/>
                  <a:pt x="33" y="48"/>
                </a:cubicBezTo>
                <a:cubicBezTo>
                  <a:pt x="37" y="52"/>
                  <a:pt x="41" y="55"/>
                  <a:pt x="47" y="56"/>
                </a:cubicBezTo>
                <a:cubicBezTo>
                  <a:pt x="47" y="56"/>
                  <a:pt x="47" y="56"/>
                  <a:pt x="47" y="56"/>
                </a:cubicBezTo>
                <a:cubicBezTo>
                  <a:pt x="47" y="56"/>
                  <a:pt x="47" y="56"/>
                  <a:pt x="47" y="56"/>
                </a:cubicBezTo>
                <a:cubicBezTo>
                  <a:pt x="48" y="57"/>
                  <a:pt x="48" y="57"/>
                  <a:pt x="48" y="57"/>
                </a:cubicBezTo>
                <a:cubicBezTo>
                  <a:pt x="48" y="57"/>
                  <a:pt x="48" y="57"/>
                  <a:pt x="48" y="57"/>
                </a:cubicBezTo>
                <a:cubicBezTo>
                  <a:pt x="48" y="57"/>
                  <a:pt x="48" y="57"/>
                  <a:pt x="48" y="57"/>
                </a:cubicBezTo>
                <a:cubicBezTo>
                  <a:pt x="49" y="57"/>
                  <a:pt x="49" y="57"/>
                  <a:pt x="49" y="57"/>
                </a:cubicBezTo>
                <a:cubicBezTo>
                  <a:pt x="49" y="57"/>
                  <a:pt x="50" y="57"/>
                  <a:pt x="51" y="57"/>
                </a:cubicBezTo>
                <a:cubicBezTo>
                  <a:pt x="51" y="57"/>
                  <a:pt x="51" y="57"/>
                  <a:pt x="51" y="57"/>
                </a:cubicBezTo>
                <a:cubicBezTo>
                  <a:pt x="52" y="56"/>
                  <a:pt x="52" y="56"/>
                  <a:pt x="52" y="56"/>
                </a:cubicBezTo>
                <a:cubicBezTo>
                  <a:pt x="52" y="56"/>
                  <a:pt x="52" y="56"/>
                  <a:pt x="52" y="56"/>
                </a:cubicBezTo>
                <a:cubicBezTo>
                  <a:pt x="52" y="56"/>
                  <a:pt x="52" y="56"/>
                  <a:pt x="52" y="56"/>
                </a:cubicBezTo>
                <a:cubicBezTo>
                  <a:pt x="57" y="55"/>
                  <a:pt x="62" y="52"/>
                  <a:pt x="66" y="48"/>
                </a:cubicBezTo>
                <a:cubicBezTo>
                  <a:pt x="66" y="48"/>
                  <a:pt x="66" y="48"/>
                  <a:pt x="66" y="48"/>
                </a:cubicBezTo>
                <a:cubicBezTo>
                  <a:pt x="70" y="44"/>
                  <a:pt x="73" y="39"/>
                  <a:pt x="75" y="34"/>
                </a:cubicBezTo>
                <a:cubicBezTo>
                  <a:pt x="75" y="32"/>
                  <a:pt x="75" y="31"/>
                  <a:pt x="73" y="30"/>
                </a:cubicBezTo>
                <a:cubicBezTo>
                  <a:pt x="72" y="30"/>
                  <a:pt x="70" y="30"/>
                  <a:pt x="69" y="32"/>
                </a:cubicBezTo>
                <a:cubicBezTo>
                  <a:pt x="68" y="36"/>
                  <a:pt x="65" y="41"/>
                  <a:pt x="62" y="44"/>
                </a:cubicBezTo>
                <a:cubicBezTo>
                  <a:pt x="59" y="47"/>
                  <a:pt x="55" y="49"/>
                  <a:pt x="50" y="51"/>
                </a:cubicBezTo>
                <a:cubicBezTo>
                  <a:pt x="50" y="51"/>
                  <a:pt x="50" y="51"/>
                  <a:pt x="50" y="51"/>
                </a:cubicBezTo>
                <a:cubicBezTo>
                  <a:pt x="50" y="51"/>
                  <a:pt x="50" y="51"/>
                  <a:pt x="50" y="51"/>
                </a:cubicBezTo>
                <a:cubicBezTo>
                  <a:pt x="50" y="51"/>
                  <a:pt x="50" y="51"/>
                  <a:pt x="50" y="51"/>
                </a:cubicBezTo>
                <a:cubicBezTo>
                  <a:pt x="49" y="51"/>
                  <a:pt x="49" y="51"/>
                  <a:pt x="49" y="51"/>
                </a:cubicBezTo>
                <a:cubicBezTo>
                  <a:pt x="49" y="51"/>
                  <a:pt x="49" y="51"/>
                  <a:pt x="49" y="51"/>
                </a:cubicBezTo>
                <a:cubicBezTo>
                  <a:pt x="49" y="51"/>
                  <a:pt x="49" y="51"/>
                  <a:pt x="49" y="51"/>
                </a:cubicBezTo>
                <a:cubicBezTo>
                  <a:pt x="49" y="51"/>
                  <a:pt x="49" y="51"/>
                  <a:pt x="49" y="51"/>
                </a:cubicBezTo>
                <a:cubicBezTo>
                  <a:pt x="44" y="49"/>
                  <a:pt x="40" y="47"/>
                  <a:pt x="37" y="44"/>
                </a:cubicBezTo>
                <a:cubicBezTo>
                  <a:pt x="34" y="41"/>
                  <a:pt x="31" y="36"/>
                  <a:pt x="29" y="32"/>
                </a:cubicBezTo>
                <a:cubicBezTo>
                  <a:pt x="29" y="30"/>
                  <a:pt x="27" y="30"/>
                  <a:pt x="26" y="30"/>
                </a:cubicBezTo>
                <a:cubicBezTo>
                  <a:pt x="24" y="31"/>
                  <a:pt x="23" y="32"/>
                  <a:pt x="24" y="34"/>
                </a:cubicBezTo>
                <a:close/>
                <a:moveTo>
                  <a:pt x="50" y="51"/>
                </a:moveTo>
                <a:cubicBezTo>
                  <a:pt x="50" y="51"/>
                  <a:pt x="50" y="51"/>
                  <a:pt x="50" y="51"/>
                </a:cubicBezTo>
                <a:cubicBezTo>
                  <a:pt x="50" y="51"/>
                  <a:pt x="50" y="51"/>
                  <a:pt x="50" y="51"/>
                </a:cubicBezTo>
                <a:cubicBezTo>
                  <a:pt x="50" y="51"/>
                  <a:pt x="50" y="51"/>
                  <a:pt x="50" y="5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13" tIns="60956" rIns="121913" bIns="60956" numCol="1" anchor="t" anchorCtr="0" compatLnSpc="1"/>
          <a:lstStyle/>
          <a:p>
            <a:endParaRPr lang="zh-CN" altLang="en-US" sz="2400"/>
          </a:p>
        </p:txBody>
      </p:sp>
      <p:sp>
        <p:nvSpPr>
          <p:cNvPr id="17" name="Freeform 19"/>
          <p:cNvSpPr>
            <a:spLocks noEditPoints="1"/>
          </p:cNvSpPr>
          <p:nvPr/>
        </p:nvSpPr>
        <p:spPr bwMode="auto">
          <a:xfrm>
            <a:off x="9148953" y="3638048"/>
            <a:ext cx="383288" cy="351582"/>
          </a:xfrm>
          <a:custGeom>
            <a:avLst/>
            <a:gdLst>
              <a:gd name="T0" fmla="*/ 79 w 126"/>
              <a:gd name="T1" fmla="*/ 53 h 115"/>
              <a:gd name="T2" fmla="*/ 83 w 126"/>
              <a:gd name="T3" fmla="*/ 69 h 115"/>
              <a:gd name="T4" fmla="*/ 83 w 126"/>
              <a:gd name="T5" fmla="*/ 77 h 115"/>
              <a:gd name="T6" fmla="*/ 89 w 126"/>
              <a:gd name="T7" fmla="*/ 71 h 115"/>
              <a:gd name="T8" fmla="*/ 83 w 126"/>
              <a:gd name="T9" fmla="*/ 49 h 115"/>
              <a:gd name="T10" fmla="*/ 64 w 126"/>
              <a:gd name="T11" fmla="*/ 46 h 115"/>
              <a:gd name="T12" fmla="*/ 122 w 126"/>
              <a:gd name="T13" fmla="*/ 105 h 115"/>
              <a:gd name="T14" fmla="*/ 118 w 126"/>
              <a:gd name="T15" fmla="*/ 105 h 115"/>
              <a:gd name="T16" fmla="*/ 122 w 126"/>
              <a:gd name="T17" fmla="*/ 29 h 115"/>
              <a:gd name="T18" fmla="*/ 122 w 126"/>
              <a:gd name="T19" fmla="*/ 19 h 115"/>
              <a:gd name="T20" fmla="*/ 76 w 126"/>
              <a:gd name="T21" fmla="*/ 13 h 115"/>
              <a:gd name="T22" fmla="*/ 63 w 126"/>
              <a:gd name="T23" fmla="*/ 0 h 115"/>
              <a:gd name="T24" fmla="*/ 51 w 126"/>
              <a:gd name="T25" fmla="*/ 13 h 115"/>
              <a:gd name="T26" fmla="*/ 5 w 126"/>
              <a:gd name="T27" fmla="*/ 19 h 115"/>
              <a:gd name="T28" fmla="*/ 5 w 126"/>
              <a:gd name="T29" fmla="*/ 29 h 115"/>
              <a:gd name="T30" fmla="*/ 9 w 126"/>
              <a:gd name="T31" fmla="*/ 105 h 115"/>
              <a:gd name="T32" fmla="*/ 0 w 126"/>
              <a:gd name="T33" fmla="*/ 110 h 115"/>
              <a:gd name="T34" fmla="*/ 122 w 126"/>
              <a:gd name="T35" fmla="*/ 115 h 115"/>
              <a:gd name="T36" fmla="*/ 122 w 126"/>
              <a:gd name="T37" fmla="*/ 105 h 115"/>
              <a:gd name="T38" fmla="*/ 58 w 126"/>
              <a:gd name="T39" fmla="*/ 8 h 115"/>
              <a:gd name="T40" fmla="*/ 68 w 126"/>
              <a:gd name="T41" fmla="*/ 8 h 115"/>
              <a:gd name="T42" fmla="*/ 68 w 126"/>
              <a:gd name="T43" fmla="*/ 17 h 115"/>
              <a:gd name="T44" fmla="*/ 63 w 126"/>
              <a:gd name="T45" fmla="*/ 19 h 115"/>
              <a:gd name="T46" fmla="*/ 56 w 126"/>
              <a:gd name="T47" fmla="*/ 13 h 115"/>
              <a:gd name="T48" fmla="*/ 112 w 126"/>
              <a:gd name="T49" fmla="*/ 105 h 115"/>
              <a:gd name="T50" fmla="*/ 14 w 126"/>
              <a:gd name="T51" fmla="*/ 105 h 115"/>
              <a:gd name="T52" fmla="*/ 112 w 126"/>
              <a:gd name="T53" fmla="*/ 29 h 115"/>
              <a:gd name="T54" fmla="*/ 59 w 126"/>
              <a:gd name="T55" fmla="*/ 91 h 115"/>
              <a:gd name="T56" fmla="*/ 71 w 126"/>
              <a:gd name="T57" fmla="*/ 89 h 115"/>
              <a:gd name="T58" fmla="*/ 79 w 126"/>
              <a:gd name="T59" fmla="*/ 80 h 115"/>
              <a:gd name="T60" fmla="*/ 78 w 126"/>
              <a:gd name="T61" fmla="*/ 76 h 115"/>
              <a:gd name="T62" fmla="*/ 62 w 126"/>
              <a:gd name="T63" fmla="*/ 50 h 115"/>
              <a:gd name="T64" fmla="*/ 44 w 126"/>
              <a:gd name="T65" fmla="*/ 53 h 115"/>
              <a:gd name="T66" fmla="*/ 44 w 126"/>
              <a:gd name="T67" fmla="*/ 85 h 115"/>
              <a:gd name="T68" fmla="*/ 48 w 126"/>
              <a:gd name="T69" fmla="*/ 57 h 115"/>
              <a:gd name="T70" fmla="*/ 57 w 126"/>
              <a:gd name="T71" fmla="*/ 53 h 115"/>
              <a:gd name="T72" fmla="*/ 58 w 126"/>
              <a:gd name="T73" fmla="*/ 72 h 115"/>
              <a:gd name="T74" fmla="*/ 68 w 126"/>
              <a:gd name="T75" fmla="*/ 83 h 115"/>
              <a:gd name="T76" fmla="*/ 59 w 126"/>
              <a:gd name="T77" fmla="*/ 86 h 115"/>
              <a:gd name="T78" fmla="*/ 43 w 126"/>
              <a:gd name="T79" fmla="*/ 6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6" h="115">
                <a:moveTo>
                  <a:pt x="67" y="49"/>
                </a:moveTo>
                <a:cubicBezTo>
                  <a:pt x="72" y="49"/>
                  <a:pt x="76" y="50"/>
                  <a:pt x="79" y="53"/>
                </a:cubicBezTo>
                <a:cubicBezTo>
                  <a:pt x="82" y="56"/>
                  <a:pt x="84" y="61"/>
                  <a:pt x="84" y="65"/>
                </a:cubicBezTo>
                <a:cubicBezTo>
                  <a:pt x="84" y="67"/>
                  <a:pt x="84" y="68"/>
                  <a:pt x="83" y="69"/>
                </a:cubicBezTo>
                <a:cubicBezTo>
                  <a:pt x="83" y="71"/>
                  <a:pt x="82" y="72"/>
                  <a:pt x="82" y="73"/>
                </a:cubicBezTo>
                <a:cubicBezTo>
                  <a:pt x="81" y="75"/>
                  <a:pt x="81" y="77"/>
                  <a:pt x="83" y="77"/>
                </a:cubicBezTo>
                <a:cubicBezTo>
                  <a:pt x="84" y="78"/>
                  <a:pt x="86" y="78"/>
                  <a:pt x="87" y="76"/>
                </a:cubicBezTo>
                <a:cubicBezTo>
                  <a:pt x="88" y="75"/>
                  <a:pt x="88" y="73"/>
                  <a:pt x="89" y="71"/>
                </a:cubicBezTo>
                <a:cubicBezTo>
                  <a:pt x="89" y="69"/>
                  <a:pt x="90" y="67"/>
                  <a:pt x="90" y="65"/>
                </a:cubicBezTo>
                <a:cubicBezTo>
                  <a:pt x="90" y="59"/>
                  <a:pt x="87" y="53"/>
                  <a:pt x="83" y="49"/>
                </a:cubicBezTo>
                <a:cubicBezTo>
                  <a:pt x="79" y="45"/>
                  <a:pt x="73" y="43"/>
                  <a:pt x="67" y="43"/>
                </a:cubicBezTo>
                <a:cubicBezTo>
                  <a:pt x="66" y="43"/>
                  <a:pt x="64" y="44"/>
                  <a:pt x="64" y="46"/>
                </a:cubicBezTo>
                <a:cubicBezTo>
                  <a:pt x="64" y="47"/>
                  <a:pt x="66" y="49"/>
                  <a:pt x="67" y="49"/>
                </a:cubicBezTo>
                <a:close/>
                <a:moveTo>
                  <a:pt x="122" y="105"/>
                </a:moveTo>
                <a:cubicBezTo>
                  <a:pt x="122" y="105"/>
                  <a:pt x="122" y="105"/>
                  <a:pt x="122" y="105"/>
                </a:cubicBezTo>
                <a:cubicBezTo>
                  <a:pt x="118" y="105"/>
                  <a:pt x="118" y="105"/>
                  <a:pt x="118" y="105"/>
                </a:cubicBezTo>
                <a:cubicBezTo>
                  <a:pt x="118" y="29"/>
                  <a:pt x="118" y="29"/>
                  <a:pt x="118" y="29"/>
                </a:cubicBezTo>
                <a:cubicBezTo>
                  <a:pt x="122" y="29"/>
                  <a:pt x="122" y="29"/>
                  <a:pt x="122" y="29"/>
                </a:cubicBezTo>
                <a:cubicBezTo>
                  <a:pt x="124" y="29"/>
                  <a:pt x="126" y="27"/>
                  <a:pt x="126" y="24"/>
                </a:cubicBezTo>
                <a:cubicBezTo>
                  <a:pt x="126" y="22"/>
                  <a:pt x="124" y="19"/>
                  <a:pt x="122" y="19"/>
                </a:cubicBezTo>
                <a:cubicBezTo>
                  <a:pt x="74" y="19"/>
                  <a:pt x="74" y="19"/>
                  <a:pt x="74" y="19"/>
                </a:cubicBezTo>
                <a:cubicBezTo>
                  <a:pt x="75" y="17"/>
                  <a:pt x="76" y="15"/>
                  <a:pt x="76" y="13"/>
                </a:cubicBezTo>
                <a:cubicBezTo>
                  <a:pt x="76" y="9"/>
                  <a:pt x="75" y="6"/>
                  <a:pt x="72" y="4"/>
                </a:cubicBezTo>
                <a:cubicBezTo>
                  <a:pt x="70" y="1"/>
                  <a:pt x="67" y="0"/>
                  <a:pt x="63" y="0"/>
                </a:cubicBezTo>
                <a:cubicBezTo>
                  <a:pt x="60" y="0"/>
                  <a:pt x="57" y="1"/>
                  <a:pt x="54" y="4"/>
                </a:cubicBezTo>
                <a:cubicBezTo>
                  <a:pt x="52" y="6"/>
                  <a:pt x="51" y="9"/>
                  <a:pt x="51" y="13"/>
                </a:cubicBezTo>
                <a:cubicBezTo>
                  <a:pt x="51" y="15"/>
                  <a:pt x="51" y="17"/>
                  <a:pt x="53" y="19"/>
                </a:cubicBezTo>
                <a:cubicBezTo>
                  <a:pt x="5" y="19"/>
                  <a:pt x="5" y="19"/>
                  <a:pt x="5" y="19"/>
                </a:cubicBezTo>
                <a:cubicBezTo>
                  <a:pt x="2" y="19"/>
                  <a:pt x="0" y="22"/>
                  <a:pt x="0" y="24"/>
                </a:cubicBezTo>
                <a:cubicBezTo>
                  <a:pt x="0" y="27"/>
                  <a:pt x="2" y="29"/>
                  <a:pt x="5" y="29"/>
                </a:cubicBezTo>
                <a:cubicBezTo>
                  <a:pt x="9" y="29"/>
                  <a:pt x="9" y="29"/>
                  <a:pt x="9" y="29"/>
                </a:cubicBezTo>
                <a:cubicBezTo>
                  <a:pt x="9" y="105"/>
                  <a:pt x="9" y="105"/>
                  <a:pt x="9" y="105"/>
                </a:cubicBezTo>
                <a:cubicBezTo>
                  <a:pt x="5" y="105"/>
                  <a:pt x="5" y="105"/>
                  <a:pt x="5" y="105"/>
                </a:cubicBezTo>
                <a:cubicBezTo>
                  <a:pt x="2" y="105"/>
                  <a:pt x="0" y="107"/>
                  <a:pt x="0" y="110"/>
                </a:cubicBezTo>
                <a:cubicBezTo>
                  <a:pt x="0" y="113"/>
                  <a:pt x="2" y="115"/>
                  <a:pt x="5" y="115"/>
                </a:cubicBezTo>
                <a:cubicBezTo>
                  <a:pt x="122" y="115"/>
                  <a:pt x="122" y="115"/>
                  <a:pt x="122" y="115"/>
                </a:cubicBezTo>
                <a:cubicBezTo>
                  <a:pt x="124" y="115"/>
                  <a:pt x="126" y="113"/>
                  <a:pt x="126" y="110"/>
                </a:cubicBezTo>
                <a:cubicBezTo>
                  <a:pt x="126" y="107"/>
                  <a:pt x="124" y="105"/>
                  <a:pt x="122" y="105"/>
                </a:cubicBezTo>
                <a:close/>
                <a:moveTo>
                  <a:pt x="58" y="8"/>
                </a:moveTo>
                <a:cubicBezTo>
                  <a:pt x="58" y="8"/>
                  <a:pt x="58" y="8"/>
                  <a:pt x="58" y="8"/>
                </a:cubicBezTo>
                <a:cubicBezTo>
                  <a:pt x="60" y="6"/>
                  <a:pt x="61" y="6"/>
                  <a:pt x="63" y="6"/>
                </a:cubicBezTo>
                <a:cubicBezTo>
                  <a:pt x="65" y="6"/>
                  <a:pt x="67" y="6"/>
                  <a:pt x="68" y="8"/>
                </a:cubicBezTo>
                <a:cubicBezTo>
                  <a:pt x="69" y="9"/>
                  <a:pt x="70" y="11"/>
                  <a:pt x="70" y="13"/>
                </a:cubicBezTo>
                <a:cubicBezTo>
                  <a:pt x="70" y="14"/>
                  <a:pt x="69" y="16"/>
                  <a:pt x="68" y="17"/>
                </a:cubicBezTo>
                <a:cubicBezTo>
                  <a:pt x="67" y="19"/>
                  <a:pt x="65" y="19"/>
                  <a:pt x="63" y="19"/>
                </a:cubicBezTo>
                <a:cubicBezTo>
                  <a:pt x="63" y="19"/>
                  <a:pt x="63" y="19"/>
                  <a:pt x="63" y="19"/>
                </a:cubicBezTo>
                <a:cubicBezTo>
                  <a:pt x="61" y="19"/>
                  <a:pt x="60" y="19"/>
                  <a:pt x="58" y="17"/>
                </a:cubicBezTo>
                <a:cubicBezTo>
                  <a:pt x="57" y="16"/>
                  <a:pt x="56" y="14"/>
                  <a:pt x="56" y="13"/>
                </a:cubicBezTo>
                <a:cubicBezTo>
                  <a:pt x="56" y="11"/>
                  <a:pt x="57" y="9"/>
                  <a:pt x="58" y="8"/>
                </a:cubicBezTo>
                <a:close/>
                <a:moveTo>
                  <a:pt x="112" y="105"/>
                </a:moveTo>
                <a:cubicBezTo>
                  <a:pt x="112" y="105"/>
                  <a:pt x="112" y="105"/>
                  <a:pt x="112" y="105"/>
                </a:cubicBezTo>
                <a:cubicBezTo>
                  <a:pt x="14" y="105"/>
                  <a:pt x="14" y="105"/>
                  <a:pt x="14" y="105"/>
                </a:cubicBezTo>
                <a:cubicBezTo>
                  <a:pt x="14" y="29"/>
                  <a:pt x="14" y="29"/>
                  <a:pt x="14" y="29"/>
                </a:cubicBezTo>
                <a:cubicBezTo>
                  <a:pt x="112" y="29"/>
                  <a:pt x="112" y="29"/>
                  <a:pt x="112" y="29"/>
                </a:cubicBezTo>
                <a:cubicBezTo>
                  <a:pt x="112" y="105"/>
                  <a:pt x="112" y="105"/>
                  <a:pt x="112" y="105"/>
                </a:cubicBezTo>
                <a:close/>
                <a:moveTo>
                  <a:pt x="59" y="91"/>
                </a:moveTo>
                <a:cubicBezTo>
                  <a:pt x="59" y="91"/>
                  <a:pt x="59" y="91"/>
                  <a:pt x="59" y="91"/>
                </a:cubicBezTo>
                <a:cubicBezTo>
                  <a:pt x="63" y="91"/>
                  <a:pt x="67" y="90"/>
                  <a:pt x="71" y="89"/>
                </a:cubicBezTo>
                <a:cubicBezTo>
                  <a:pt x="71" y="88"/>
                  <a:pt x="71" y="88"/>
                  <a:pt x="71" y="88"/>
                </a:cubicBezTo>
                <a:cubicBezTo>
                  <a:pt x="74" y="87"/>
                  <a:pt x="77" y="84"/>
                  <a:pt x="79" y="80"/>
                </a:cubicBezTo>
                <a:cubicBezTo>
                  <a:pt x="79" y="80"/>
                  <a:pt x="79" y="80"/>
                  <a:pt x="79" y="80"/>
                </a:cubicBezTo>
                <a:cubicBezTo>
                  <a:pt x="80" y="79"/>
                  <a:pt x="79" y="77"/>
                  <a:pt x="78" y="76"/>
                </a:cubicBezTo>
                <a:cubicBezTo>
                  <a:pt x="62" y="67"/>
                  <a:pt x="62" y="67"/>
                  <a:pt x="62" y="67"/>
                </a:cubicBezTo>
                <a:cubicBezTo>
                  <a:pt x="62" y="50"/>
                  <a:pt x="62" y="50"/>
                  <a:pt x="62" y="50"/>
                </a:cubicBezTo>
                <a:cubicBezTo>
                  <a:pt x="62" y="48"/>
                  <a:pt x="61" y="47"/>
                  <a:pt x="59" y="47"/>
                </a:cubicBezTo>
                <a:cubicBezTo>
                  <a:pt x="53" y="47"/>
                  <a:pt x="48" y="49"/>
                  <a:pt x="44" y="53"/>
                </a:cubicBezTo>
                <a:cubicBezTo>
                  <a:pt x="40" y="57"/>
                  <a:pt x="37" y="63"/>
                  <a:pt x="37" y="69"/>
                </a:cubicBezTo>
                <a:cubicBezTo>
                  <a:pt x="37" y="75"/>
                  <a:pt x="40" y="81"/>
                  <a:pt x="44" y="85"/>
                </a:cubicBezTo>
                <a:cubicBezTo>
                  <a:pt x="48" y="89"/>
                  <a:pt x="53" y="91"/>
                  <a:pt x="59" y="91"/>
                </a:cubicBezTo>
                <a:close/>
                <a:moveTo>
                  <a:pt x="48" y="57"/>
                </a:moveTo>
                <a:cubicBezTo>
                  <a:pt x="48" y="57"/>
                  <a:pt x="48" y="57"/>
                  <a:pt x="48" y="57"/>
                </a:cubicBezTo>
                <a:cubicBezTo>
                  <a:pt x="50" y="55"/>
                  <a:pt x="53" y="53"/>
                  <a:pt x="57" y="53"/>
                </a:cubicBezTo>
                <a:cubicBezTo>
                  <a:pt x="57" y="69"/>
                  <a:pt x="57" y="69"/>
                  <a:pt x="57" y="69"/>
                </a:cubicBezTo>
                <a:cubicBezTo>
                  <a:pt x="57" y="70"/>
                  <a:pt x="57" y="71"/>
                  <a:pt x="58" y="72"/>
                </a:cubicBezTo>
                <a:cubicBezTo>
                  <a:pt x="72" y="80"/>
                  <a:pt x="72" y="80"/>
                  <a:pt x="72" y="80"/>
                </a:cubicBezTo>
                <a:cubicBezTo>
                  <a:pt x="71" y="81"/>
                  <a:pt x="69" y="82"/>
                  <a:pt x="68" y="83"/>
                </a:cubicBezTo>
                <a:cubicBezTo>
                  <a:pt x="68" y="84"/>
                  <a:pt x="68" y="84"/>
                  <a:pt x="68" y="84"/>
                </a:cubicBezTo>
                <a:cubicBezTo>
                  <a:pt x="65" y="85"/>
                  <a:pt x="62" y="86"/>
                  <a:pt x="59" y="86"/>
                </a:cubicBezTo>
                <a:cubicBezTo>
                  <a:pt x="55" y="86"/>
                  <a:pt x="51" y="84"/>
                  <a:pt x="48" y="81"/>
                </a:cubicBezTo>
                <a:cubicBezTo>
                  <a:pt x="45" y="78"/>
                  <a:pt x="43" y="74"/>
                  <a:pt x="43" y="69"/>
                </a:cubicBezTo>
                <a:cubicBezTo>
                  <a:pt x="43" y="64"/>
                  <a:pt x="45" y="60"/>
                  <a:pt x="48" y="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13" tIns="60956" rIns="121913" bIns="60956" numCol="1" anchor="t" anchorCtr="0" compatLnSpc="1"/>
          <a:lstStyle/>
          <a:p>
            <a:endParaRPr lang="zh-CN" altLang="en-US" sz="2400"/>
          </a:p>
        </p:txBody>
      </p:sp>
      <p:sp>
        <p:nvSpPr>
          <p:cNvPr id="18" name="Freeform 20"/>
          <p:cNvSpPr>
            <a:spLocks noEditPoints="1"/>
          </p:cNvSpPr>
          <p:nvPr/>
        </p:nvSpPr>
        <p:spPr bwMode="auto">
          <a:xfrm>
            <a:off x="7512783" y="3641078"/>
            <a:ext cx="374200" cy="345521"/>
          </a:xfrm>
          <a:custGeom>
            <a:avLst/>
            <a:gdLst>
              <a:gd name="T0" fmla="*/ 95 w 123"/>
              <a:gd name="T1" fmla="*/ 54 h 113"/>
              <a:gd name="T2" fmla="*/ 122 w 123"/>
              <a:gd name="T3" fmla="*/ 38 h 113"/>
              <a:gd name="T4" fmla="*/ 111 w 123"/>
              <a:gd name="T5" fmla="*/ 36 h 113"/>
              <a:gd name="T6" fmla="*/ 96 w 123"/>
              <a:gd name="T7" fmla="*/ 28 h 113"/>
              <a:gd name="T8" fmla="*/ 105 w 123"/>
              <a:gd name="T9" fmla="*/ 14 h 113"/>
              <a:gd name="T10" fmla="*/ 114 w 123"/>
              <a:gd name="T11" fmla="*/ 7 h 113"/>
              <a:gd name="T12" fmla="*/ 74 w 123"/>
              <a:gd name="T13" fmla="*/ 14 h 113"/>
              <a:gd name="T14" fmla="*/ 72 w 123"/>
              <a:gd name="T15" fmla="*/ 35 h 113"/>
              <a:gd name="T16" fmla="*/ 50 w 123"/>
              <a:gd name="T17" fmla="*/ 21 h 113"/>
              <a:gd name="T18" fmla="*/ 55 w 123"/>
              <a:gd name="T19" fmla="*/ 13 h 113"/>
              <a:gd name="T20" fmla="*/ 64 w 123"/>
              <a:gd name="T21" fmla="*/ 7 h 113"/>
              <a:gd name="T22" fmla="*/ 33 w 123"/>
              <a:gd name="T23" fmla="*/ 6 h 113"/>
              <a:gd name="T24" fmla="*/ 30 w 123"/>
              <a:gd name="T25" fmla="*/ 6 h 113"/>
              <a:gd name="T26" fmla="*/ 13 w 123"/>
              <a:gd name="T27" fmla="*/ 22 h 113"/>
              <a:gd name="T28" fmla="*/ 14 w 123"/>
              <a:gd name="T29" fmla="*/ 25 h 113"/>
              <a:gd name="T30" fmla="*/ 10 w 123"/>
              <a:gd name="T31" fmla="*/ 27 h 113"/>
              <a:gd name="T32" fmla="*/ 1 w 123"/>
              <a:gd name="T33" fmla="*/ 39 h 113"/>
              <a:gd name="T34" fmla="*/ 9 w 123"/>
              <a:gd name="T35" fmla="*/ 46 h 113"/>
              <a:gd name="T36" fmla="*/ 9 w 123"/>
              <a:gd name="T37" fmla="*/ 46 h 113"/>
              <a:gd name="T38" fmla="*/ 9 w 123"/>
              <a:gd name="T39" fmla="*/ 47 h 113"/>
              <a:gd name="T40" fmla="*/ 27 w 123"/>
              <a:gd name="T41" fmla="*/ 48 h 113"/>
              <a:gd name="T42" fmla="*/ 28 w 123"/>
              <a:gd name="T43" fmla="*/ 42 h 113"/>
              <a:gd name="T44" fmla="*/ 49 w 123"/>
              <a:gd name="T45" fmla="*/ 58 h 113"/>
              <a:gd name="T46" fmla="*/ 25 w 123"/>
              <a:gd name="T47" fmla="*/ 111 h 113"/>
              <a:gd name="T48" fmla="*/ 103 w 123"/>
              <a:gd name="T49" fmla="*/ 112 h 113"/>
              <a:gd name="T50" fmla="*/ 120 w 123"/>
              <a:gd name="T51" fmla="*/ 95 h 113"/>
              <a:gd name="T52" fmla="*/ 34 w 123"/>
              <a:gd name="T53" fmla="*/ 35 h 113"/>
              <a:gd name="T54" fmla="*/ 28 w 123"/>
              <a:gd name="T55" fmla="*/ 36 h 113"/>
              <a:gd name="T56" fmla="*/ 24 w 123"/>
              <a:gd name="T57" fmla="*/ 38 h 113"/>
              <a:gd name="T58" fmla="*/ 18 w 123"/>
              <a:gd name="T59" fmla="*/ 48 h 113"/>
              <a:gd name="T60" fmla="*/ 13 w 123"/>
              <a:gd name="T61" fmla="*/ 42 h 113"/>
              <a:gd name="T62" fmla="*/ 13 w 123"/>
              <a:gd name="T63" fmla="*/ 42 h 113"/>
              <a:gd name="T64" fmla="*/ 13 w 123"/>
              <a:gd name="T65" fmla="*/ 42 h 113"/>
              <a:gd name="T66" fmla="*/ 11 w 123"/>
              <a:gd name="T67" fmla="*/ 33 h 113"/>
              <a:gd name="T68" fmla="*/ 18 w 123"/>
              <a:gd name="T69" fmla="*/ 30 h 113"/>
              <a:gd name="T70" fmla="*/ 21 w 123"/>
              <a:gd name="T71" fmla="*/ 25 h 113"/>
              <a:gd name="T72" fmla="*/ 28 w 123"/>
              <a:gd name="T73" fmla="*/ 12 h 113"/>
              <a:gd name="T74" fmla="*/ 36 w 123"/>
              <a:gd name="T75" fmla="*/ 11 h 113"/>
              <a:gd name="T76" fmla="*/ 40 w 123"/>
              <a:gd name="T77" fmla="*/ 10 h 113"/>
              <a:gd name="T78" fmla="*/ 53 w 123"/>
              <a:gd name="T79" fmla="*/ 7 h 113"/>
              <a:gd name="T80" fmla="*/ 45 w 123"/>
              <a:gd name="T81" fmla="*/ 19 h 113"/>
              <a:gd name="T82" fmla="*/ 43 w 123"/>
              <a:gd name="T83" fmla="*/ 26 h 113"/>
              <a:gd name="T84" fmla="*/ 34 w 123"/>
              <a:gd name="T85" fmla="*/ 35 h 113"/>
              <a:gd name="T86" fmla="*/ 19 w 123"/>
              <a:gd name="T87" fmla="*/ 96 h 113"/>
              <a:gd name="T88" fmla="*/ 78 w 123"/>
              <a:gd name="T89" fmla="*/ 35 h 113"/>
              <a:gd name="T90" fmla="*/ 77 w 123"/>
              <a:gd name="T91" fmla="*/ 33 h 113"/>
              <a:gd name="T92" fmla="*/ 102 w 123"/>
              <a:gd name="T93" fmla="*/ 7 h 113"/>
              <a:gd name="T94" fmla="*/ 96 w 123"/>
              <a:gd name="T95" fmla="*/ 10 h 113"/>
              <a:gd name="T96" fmla="*/ 90 w 123"/>
              <a:gd name="T97" fmla="*/ 31 h 113"/>
              <a:gd name="T98" fmla="*/ 105 w 123"/>
              <a:gd name="T99" fmla="*/ 43 h 113"/>
              <a:gd name="T100" fmla="*/ 111 w 123"/>
              <a:gd name="T101" fmla="*/ 43 h 113"/>
              <a:gd name="T102" fmla="*/ 88 w 123"/>
              <a:gd name="T103" fmla="*/ 47 h 113"/>
              <a:gd name="T104" fmla="*/ 105 w 123"/>
              <a:gd name="T105" fmla="*/ 106 h 113"/>
              <a:gd name="T106" fmla="*/ 78 w 123"/>
              <a:gd name="T107" fmla="*/ 62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3" h="113">
                <a:moveTo>
                  <a:pt x="82" y="58"/>
                </a:moveTo>
                <a:cubicBezTo>
                  <a:pt x="88" y="53"/>
                  <a:pt x="88" y="53"/>
                  <a:pt x="88" y="53"/>
                </a:cubicBezTo>
                <a:cubicBezTo>
                  <a:pt x="90" y="54"/>
                  <a:pt x="92" y="54"/>
                  <a:pt x="95" y="54"/>
                </a:cubicBezTo>
                <a:cubicBezTo>
                  <a:pt x="98" y="55"/>
                  <a:pt x="101" y="54"/>
                  <a:pt x="104" y="54"/>
                </a:cubicBezTo>
                <a:cubicBezTo>
                  <a:pt x="108" y="53"/>
                  <a:pt x="112" y="50"/>
                  <a:pt x="115" y="48"/>
                </a:cubicBezTo>
                <a:cubicBezTo>
                  <a:pt x="118" y="45"/>
                  <a:pt x="121" y="41"/>
                  <a:pt x="122" y="38"/>
                </a:cubicBezTo>
                <a:cubicBezTo>
                  <a:pt x="123" y="36"/>
                  <a:pt x="122" y="34"/>
                  <a:pt x="121" y="34"/>
                </a:cubicBezTo>
                <a:cubicBezTo>
                  <a:pt x="120" y="34"/>
                  <a:pt x="119" y="34"/>
                  <a:pt x="119" y="34"/>
                </a:cubicBezTo>
                <a:cubicBezTo>
                  <a:pt x="111" y="36"/>
                  <a:pt x="111" y="36"/>
                  <a:pt x="111" y="36"/>
                </a:cubicBezTo>
                <a:cubicBezTo>
                  <a:pt x="105" y="37"/>
                  <a:pt x="105" y="37"/>
                  <a:pt x="105" y="37"/>
                </a:cubicBezTo>
                <a:cubicBezTo>
                  <a:pt x="100" y="33"/>
                  <a:pt x="100" y="33"/>
                  <a:pt x="100" y="33"/>
                </a:cubicBezTo>
                <a:cubicBezTo>
                  <a:pt x="96" y="28"/>
                  <a:pt x="96" y="28"/>
                  <a:pt x="96" y="28"/>
                </a:cubicBezTo>
                <a:cubicBezTo>
                  <a:pt x="97" y="22"/>
                  <a:pt x="97" y="22"/>
                  <a:pt x="97" y="22"/>
                </a:cubicBezTo>
                <a:cubicBezTo>
                  <a:pt x="99" y="16"/>
                  <a:pt x="99" y="16"/>
                  <a:pt x="99" y="16"/>
                </a:cubicBezTo>
                <a:cubicBezTo>
                  <a:pt x="105" y="14"/>
                  <a:pt x="105" y="14"/>
                  <a:pt x="105" y="14"/>
                </a:cubicBezTo>
                <a:cubicBezTo>
                  <a:pt x="113" y="12"/>
                  <a:pt x="113" y="12"/>
                  <a:pt x="113" y="12"/>
                </a:cubicBezTo>
                <a:cubicBezTo>
                  <a:pt x="115" y="11"/>
                  <a:pt x="115" y="10"/>
                  <a:pt x="115" y="8"/>
                </a:cubicBezTo>
                <a:cubicBezTo>
                  <a:pt x="115" y="8"/>
                  <a:pt x="115" y="7"/>
                  <a:pt x="114" y="7"/>
                </a:cubicBezTo>
                <a:cubicBezTo>
                  <a:pt x="111" y="4"/>
                  <a:pt x="107" y="2"/>
                  <a:pt x="103" y="1"/>
                </a:cubicBezTo>
                <a:cubicBezTo>
                  <a:pt x="99" y="1"/>
                  <a:pt x="95" y="1"/>
                  <a:pt x="90" y="2"/>
                </a:cubicBezTo>
                <a:cubicBezTo>
                  <a:pt x="83" y="4"/>
                  <a:pt x="78" y="8"/>
                  <a:pt x="74" y="14"/>
                </a:cubicBezTo>
                <a:cubicBezTo>
                  <a:pt x="71" y="20"/>
                  <a:pt x="70" y="28"/>
                  <a:pt x="71" y="35"/>
                </a:cubicBezTo>
                <a:cubicBezTo>
                  <a:pt x="71" y="35"/>
                  <a:pt x="71" y="35"/>
                  <a:pt x="71" y="35"/>
                </a:cubicBezTo>
                <a:cubicBezTo>
                  <a:pt x="72" y="35"/>
                  <a:pt x="72" y="35"/>
                  <a:pt x="72" y="35"/>
                </a:cubicBezTo>
                <a:cubicBezTo>
                  <a:pt x="66" y="41"/>
                  <a:pt x="66" y="41"/>
                  <a:pt x="66" y="41"/>
                </a:cubicBezTo>
                <a:cubicBezTo>
                  <a:pt x="48" y="24"/>
                  <a:pt x="48" y="24"/>
                  <a:pt x="48" y="24"/>
                </a:cubicBezTo>
                <a:cubicBezTo>
                  <a:pt x="49" y="23"/>
                  <a:pt x="49" y="22"/>
                  <a:pt x="50" y="21"/>
                </a:cubicBezTo>
                <a:cubicBezTo>
                  <a:pt x="50" y="21"/>
                  <a:pt x="50" y="21"/>
                  <a:pt x="50" y="21"/>
                </a:cubicBezTo>
                <a:cubicBezTo>
                  <a:pt x="50" y="19"/>
                  <a:pt x="51" y="18"/>
                  <a:pt x="51" y="17"/>
                </a:cubicBezTo>
                <a:cubicBezTo>
                  <a:pt x="52" y="15"/>
                  <a:pt x="54" y="13"/>
                  <a:pt x="55" y="13"/>
                </a:cubicBezTo>
                <a:cubicBezTo>
                  <a:pt x="57" y="12"/>
                  <a:pt x="59" y="12"/>
                  <a:pt x="62" y="12"/>
                </a:cubicBezTo>
                <a:cubicBezTo>
                  <a:pt x="63" y="12"/>
                  <a:pt x="64" y="12"/>
                  <a:pt x="64" y="11"/>
                </a:cubicBezTo>
                <a:cubicBezTo>
                  <a:pt x="65" y="10"/>
                  <a:pt x="65" y="8"/>
                  <a:pt x="64" y="7"/>
                </a:cubicBezTo>
                <a:cubicBezTo>
                  <a:pt x="60" y="3"/>
                  <a:pt x="55" y="0"/>
                  <a:pt x="50" y="0"/>
                </a:cubicBezTo>
                <a:cubicBezTo>
                  <a:pt x="45" y="0"/>
                  <a:pt x="41" y="1"/>
                  <a:pt x="36" y="5"/>
                </a:cubicBezTo>
                <a:cubicBezTo>
                  <a:pt x="35" y="5"/>
                  <a:pt x="34" y="6"/>
                  <a:pt x="33" y="6"/>
                </a:cubicBezTo>
                <a:cubicBezTo>
                  <a:pt x="33" y="7"/>
                  <a:pt x="32" y="7"/>
                  <a:pt x="32" y="7"/>
                </a:cubicBezTo>
                <a:cubicBezTo>
                  <a:pt x="30" y="6"/>
                  <a:pt x="30" y="6"/>
                  <a:pt x="30" y="6"/>
                </a:cubicBezTo>
                <a:cubicBezTo>
                  <a:pt x="30" y="6"/>
                  <a:pt x="30" y="6"/>
                  <a:pt x="30" y="6"/>
                </a:cubicBezTo>
                <a:cubicBezTo>
                  <a:pt x="29" y="5"/>
                  <a:pt x="27" y="5"/>
                  <a:pt x="26" y="6"/>
                </a:cubicBezTo>
                <a:cubicBezTo>
                  <a:pt x="13" y="18"/>
                  <a:pt x="13" y="18"/>
                  <a:pt x="13" y="18"/>
                </a:cubicBezTo>
                <a:cubicBezTo>
                  <a:pt x="12" y="20"/>
                  <a:pt x="12" y="21"/>
                  <a:pt x="13" y="22"/>
                </a:cubicBezTo>
                <a:cubicBezTo>
                  <a:pt x="15" y="24"/>
                  <a:pt x="15" y="24"/>
                  <a:pt x="15" y="24"/>
                </a:cubicBezTo>
                <a:cubicBezTo>
                  <a:pt x="14" y="25"/>
                  <a:pt x="14" y="25"/>
                  <a:pt x="14" y="25"/>
                </a:cubicBezTo>
                <a:cubicBezTo>
                  <a:pt x="14" y="25"/>
                  <a:pt x="14" y="25"/>
                  <a:pt x="14" y="25"/>
                </a:cubicBezTo>
                <a:cubicBezTo>
                  <a:pt x="14" y="25"/>
                  <a:pt x="14" y="26"/>
                  <a:pt x="13" y="27"/>
                </a:cubicBezTo>
                <a:cubicBezTo>
                  <a:pt x="13" y="27"/>
                  <a:pt x="13" y="27"/>
                  <a:pt x="12" y="27"/>
                </a:cubicBezTo>
                <a:cubicBezTo>
                  <a:pt x="12" y="27"/>
                  <a:pt x="11" y="28"/>
                  <a:pt x="10" y="27"/>
                </a:cubicBezTo>
                <a:cubicBezTo>
                  <a:pt x="9" y="27"/>
                  <a:pt x="8" y="28"/>
                  <a:pt x="7" y="28"/>
                </a:cubicBezTo>
                <a:cubicBezTo>
                  <a:pt x="1" y="35"/>
                  <a:pt x="1" y="35"/>
                  <a:pt x="1" y="35"/>
                </a:cubicBezTo>
                <a:cubicBezTo>
                  <a:pt x="0" y="36"/>
                  <a:pt x="0" y="38"/>
                  <a:pt x="1" y="39"/>
                </a:cubicBezTo>
                <a:cubicBezTo>
                  <a:pt x="8" y="46"/>
                  <a:pt x="8" y="46"/>
                  <a:pt x="8" y="46"/>
                </a:cubicBezTo>
                <a:cubicBezTo>
                  <a:pt x="8" y="46"/>
                  <a:pt x="8" y="46"/>
                  <a:pt x="8" y="46"/>
                </a:cubicBezTo>
                <a:cubicBezTo>
                  <a:pt x="9" y="46"/>
                  <a:pt x="9" y="46"/>
                  <a:pt x="9" y="46"/>
                </a:cubicBezTo>
                <a:cubicBezTo>
                  <a:pt x="9" y="46"/>
                  <a:pt x="9" y="46"/>
                  <a:pt x="9" y="46"/>
                </a:cubicBezTo>
                <a:cubicBezTo>
                  <a:pt x="9" y="46"/>
                  <a:pt x="9" y="46"/>
                  <a:pt x="9" y="46"/>
                </a:cubicBezTo>
                <a:cubicBezTo>
                  <a:pt x="9" y="46"/>
                  <a:pt x="9" y="46"/>
                  <a:pt x="9" y="46"/>
                </a:cubicBezTo>
                <a:cubicBezTo>
                  <a:pt x="9" y="46"/>
                  <a:pt x="9" y="46"/>
                  <a:pt x="9" y="46"/>
                </a:cubicBezTo>
                <a:cubicBezTo>
                  <a:pt x="9" y="47"/>
                  <a:pt x="9" y="47"/>
                  <a:pt x="9" y="47"/>
                </a:cubicBezTo>
                <a:cubicBezTo>
                  <a:pt x="9" y="47"/>
                  <a:pt x="9" y="47"/>
                  <a:pt x="9" y="47"/>
                </a:cubicBezTo>
                <a:cubicBezTo>
                  <a:pt x="16" y="54"/>
                  <a:pt x="16" y="54"/>
                  <a:pt x="16" y="54"/>
                </a:cubicBezTo>
                <a:cubicBezTo>
                  <a:pt x="18" y="55"/>
                  <a:pt x="19" y="55"/>
                  <a:pt x="21" y="54"/>
                </a:cubicBezTo>
                <a:cubicBezTo>
                  <a:pt x="27" y="48"/>
                  <a:pt x="27" y="48"/>
                  <a:pt x="27" y="48"/>
                </a:cubicBezTo>
                <a:cubicBezTo>
                  <a:pt x="27" y="47"/>
                  <a:pt x="28" y="46"/>
                  <a:pt x="28" y="45"/>
                </a:cubicBezTo>
                <a:cubicBezTo>
                  <a:pt x="28" y="45"/>
                  <a:pt x="28" y="44"/>
                  <a:pt x="28" y="43"/>
                </a:cubicBezTo>
                <a:cubicBezTo>
                  <a:pt x="28" y="43"/>
                  <a:pt x="28" y="43"/>
                  <a:pt x="28" y="42"/>
                </a:cubicBezTo>
                <a:cubicBezTo>
                  <a:pt x="29" y="42"/>
                  <a:pt x="30" y="41"/>
                  <a:pt x="31" y="41"/>
                </a:cubicBezTo>
                <a:cubicBezTo>
                  <a:pt x="31" y="41"/>
                  <a:pt x="31" y="41"/>
                  <a:pt x="31" y="41"/>
                </a:cubicBezTo>
                <a:cubicBezTo>
                  <a:pt x="49" y="58"/>
                  <a:pt x="49" y="58"/>
                  <a:pt x="49" y="58"/>
                </a:cubicBezTo>
                <a:cubicBezTo>
                  <a:pt x="13" y="94"/>
                  <a:pt x="13" y="94"/>
                  <a:pt x="13" y="94"/>
                </a:cubicBezTo>
                <a:cubicBezTo>
                  <a:pt x="11" y="95"/>
                  <a:pt x="11" y="97"/>
                  <a:pt x="13" y="98"/>
                </a:cubicBezTo>
                <a:cubicBezTo>
                  <a:pt x="25" y="111"/>
                  <a:pt x="25" y="111"/>
                  <a:pt x="25" y="111"/>
                </a:cubicBezTo>
                <a:cubicBezTo>
                  <a:pt x="27" y="112"/>
                  <a:pt x="28" y="112"/>
                  <a:pt x="30" y="111"/>
                </a:cubicBezTo>
                <a:cubicBezTo>
                  <a:pt x="66" y="75"/>
                  <a:pt x="66" y="75"/>
                  <a:pt x="66" y="75"/>
                </a:cubicBezTo>
                <a:cubicBezTo>
                  <a:pt x="103" y="112"/>
                  <a:pt x="103" y="112"/>
                  <a:pt x="103" y="112"/>
                </a:cubicBezTo>
                <a:cubicBezTo>
                  <a:pt x="104" y="113"/>
                  <a:pt x="106" y="113"/>
                  <a:pt x="107" y="112"/>
                </a:cubicBezTo>
                <a:cubicBezTo>
                  <a:pt x="120" y="99"/>
                  <a:pt x="120" y="99"/>
                  <a:pt x="120" y="99"/>
                </a:cubicBezTo>
                <a:cubicBezTo>
                  <a:pt x="121" y="98"/>
                  <a:pt x="121" y="96"/>
                  <a:pt x="120" y="95"/>
                </a:cubicBezTo>
                <a:cubicBezTo>
                  <a:pt x="82" y="58"/>
                  <a:pt x="82" y="58"/>
                  <a:pt x="82" y="58"/>
                </a:cubicBezTo>
                <a:close/>
                <a:moveTo>
                  <a:pt x="34" y="35"/>
                </a:moveTo>
                <a:cubicBezTo>
                  <a:pt x="34" y="35"/>
                  <a:pt x="34" y="35"/>
                  <a:pt x="34" y="35"/>
                </a:cubicBezTo>
                <a:cubicBezTo>
                  <a:pt x="33" y="34"/>
                  <a:pt x="31" y="34"/>
                  <a:pt x="30" y="35"/>
                </a:cubicBezTo>
                <a:cubicBezTo>
                  <a:pt x="29" y="35"/>
                  <a:pt x="29" y="36"/>
                  <a:pt x="28" y="36"/>
                </a:cubicBezTo>
                <a:cubicBezTo>
                  <a:pt x="28" y="36"/>
                  <a:pt x="28" y="36"/>
                  <a:pt x="28" y="36"/>
                </a:cubicBezTo>
                <a:cubicBezTo>
                  <a:pt x="28" y="36"/>
                  <a:pt x="28" y="36"/>
                  <a:pt x="28" y="36"/>
                </a:cubicBezTo>
                <a:cubicBezTo>
                  <a:pt x="27" y="36"/>
                  <a:pt x="26" y="37"/>
                  <a:pt x="26" y="37"/>
                </a:cubicBezTo>
                <a:cubicBezTo>
                  <a:pt x="25" y="37"/>
                  <a:pt x="25" y="38"/>
                  <a:pt x="24" y="38"/>
                </a:cubicBezTo>
                <a:cubicBezTo>
                  <a:pt x="24" y="39"/>
                  <a:pt x="23" y="40"/>
                  <a:pt x="22" y="41"/>
                </a:cubicBezTo>
                <a:cubicBezTo>
                  <a:pt x="22" y="42"/>
                  <a:pt x="22" y="43"/>
                  <a:pt x="22" y="45"/>
                </a:cubicBezTo>
                <a:cubicBezTo>
                  <a:pt x="18" y="48"/>
                  <a:pt x="18" y="48"/>
                  <a:pt x="18" y="48"/>
                </a:cubicBezTo>
                <a:cubicBezTo>
                  <a:pt x="13" y="43"/>
                  <a:pt x="13" y="43"/>
                  <a:pt x="13" y="43"/>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2" y="42"/>
                  <a:pt x="12" y="42"/>
                  <a:pt x="12" y="42"/>
                </a:cubicBezTo>
                <a:cubicBezTo>
                  <a:pt x="7" y="37"/>
                  <a:pt x="7" y="37"/>
                  <a:pt x="7" y="37"/>
                </a:cubicBezTo>
                <a:cubicBezTo>
                  <a:pt x="11" y="33"/>
                  <a:pt x="11" y="33"/>
                  <a:pt x="11" y="33"/>
                </a:cubicBezTo>
                <a:cubicBezTo>
                  <a:pt x="12" y="33"/>
                  <a:pt x="13" y="33"/>
                  <a:pt x="14" y="33"/>
                </a:cubicBezTo>
                <a:cubicBezTo>
                  <a:pt x="15" y="32"/>
                  <a:pt x="17" y="32"/>
                  <a:pt x="18" y="31"/>
                </a:cubicBezTo>
                <a:cubicBezTo>
                  <a:pt x="18" y="30"/>
                  <a:pt x="18" y="30"/>
                  <a:pt x="18" y="30"/>
                </a:cubicBezTo>
                <a:cubicBezTo>
                  <a:pt x="19" y="29"/>
                  <a:pt x="19" y="28"/>
                  <a:pt x="20" y="27"/>
                </a:cubicBezTo>
                <a:cubicBezTo>
                  <a:pt x="20" y="27"/>
                  <a:pt x="20" y="27"/>
                  <a:pt x="20" y="27"/>
                </a:cubicBezTo>
                <a:cubicBezTo>
                  <a:pt x="20" y="27"/>
                  <a:pt x="20" y="26"/>
                  <a:pt x="21" y="25"/>
                </a:cubicBezTo>
                <a:cubicBezTo>
                  <a:pt x="22" y="24"/>
                  <a:pt x="21" y="22"/>
                  <a:pt x="20" y="21"/>
                </a:cubicBezTo>
                <a:cubicBezTo>
                  <a:pt x="20" y="20"/>
                  <a:pt x="20" y="20"/>
                  <a:pt x="20" y="20"/>
                </a:cubicBezTo>
                <a:cubicBezTo>
                  <a:pt x="28" y="12"/>
                  <a:pt x="28" y="12"/>
                  <a:pt x="28" y="12"/>
                </a:cubicBezTo>
                <a:cubicBezTo>
                  <a:pt x="29" y="13"/>
                  <a:pt x="29" y="13"/>
                  <a:pt x="29" y="13"/>
                </a:cubicBezTo>
                <a:cubicBezTo>
                  <a:pt x="30" y="14"/>
                  <a:pt x="32" y="14"/>
                  <a:pt x="33" y="13"/>
                </a:cubicBezTo>
                <a:cubicBezTo>
                  <a:pt x="34" y="12"/>
                  <a:pt x="35" y="12"/>
                  <a:pt x="36" y="11"/>
                </a:cubicBezTo>
                <a:cubicBezTo>
                  <a:pt x="36" y="11"/>
                  <a:pt x="36" y="11"/>
                  <a:pt x="36" y="11"/>
                </a:cubicBezTo>
                <a:cubicBezTo>
                  <a:pt x="37" y="11"/>
                  <a:pt x="38" y="11"/>
                  <a:pt x="39" y="10"/>
                </a:cubicBezTo>
                <a:cubicBezTo>
                  <a:pt x="39" y="10"/>
                  <a:pt x="40" y="10"/>
                  <a:pt x="40" y="10"/>
                </a:cubicBezTo>
                <a:cubicBezTo>
                  <a:pt x="43" y="7"/>
                  <a:pt x="46" y="6"/>
                  <a:pt x="50" y="6"/>
                </a:cubicBezTo>
                <a:cubicBezTo>
                  <a:pt x="51" y="6"/>
                  <a:pt x="53" y="6"/>
                  <a:pt x="54" y="7"/>
                </a:cubicBezTo>
                <a:cubicBezTo>
                  <a:pt x="54" y="7"/>
                  <a:pt x="53" y="7"/>
                  <a:pt x="53" y="7"/>
                </a:cubicBezTo>
                <a:cubicBezTo>
                  <a:pt x="50" y="9"/>
                  <a:pt x="48" y="11"/>
                  <a:pt x="46" y="14"/>
                </a:cubicBezTo>
                <a:cubicBezTo>
                  <a:pt x="46" y="14"/>
                  <a:pt x="46" y="15"/>
                  <a:pt x="46" y="15"/>
                </a:cubicBezTo>
                <a:cubicBezTo>
                  <a:pt x="46" y="16"/>
                  <a:pt x="45" y="17"/>
                  <a:pt x="45" y="19"/>
                </a:cubicBezTo>
                <a:cubicBezTo>
                  <a:pt x="44" y="19"/>
                  <a:pt x="44" y="19"/>
                  <a:pt x="44" y="19"/>
                </a:cubicBezTo>
                <a:cubicBezTo>
                  <a:pt x="44" y="20"/>
                  <a:pt x="43" y="21"/>
                  <a:pt x="42" y="23"/>
                </a:cubicBezTo>
                <a:cubicBezTo>
                  <a:pt x="41" y="24"/>
                  <a:pt x="42" y="25"/>
                  <a:pt x="43" y="26"/>
                </a:cubicBezTo>
                <a:cubicBezTo>
                  <a:pt x="61" y="45"/>
                  <a:pt x="61" y="45"/>
                  <a:pt x="61" y="45"/>
                </a:cubicBezTo>
                <a:cubicBezTo>
                  <a:pt x="53" y="54"/>
                  <a:pt x="53" y="54"/>
                  <a:pt x="53" y="54"/>
                </a:cubicBezTo>
                <a:cubicBezTo>
                  <a:pt x="34" y="35"/>
                  <a:pt x="34" y="35"/>
                  <a:pt x="34" y="35"/>
                </a:cubicBezTo>
                <a:close/>
                <a:moveTo>
                  <a:pt x="27" y="105"/>
                </a:moveTo>
                <a:cubicBezTo>
                  <a:pt x="27" y="105"/>
                  <a:pt x="27" y="105"/>
                  <a:pt x="27" y="105"/>
                </a:cubicBezTo>
                <a:cubicBezTo>
                  <a:pt x="19" y="96"/>
                  <a:pt x="19" y="96"/>
                  <a:pt x="19" y="96"/>
                </a:cubicBezTo>
                <a:cubicBezTo>
                  <a:pt x="55" y="60"/>
                  <a:pt x="55" y="60"/>
                  <a:pt x="55" y="60"/>
                </a:cubicBezTo>
                <a:cubicBezTo>
                  <a:pt x="77" y="38"/>
                  <a:pt x="77" y="38"/>
                  <a:pt x="77" y="38"/>
                </a:cubicBezTo>
                <a:cubicBezTo>
                  <a:pt x="78" y="37"/>
                  <a:pt x="78" y="36"/>
                  <a:pt x="78" y="35"/>
                </a:cubicBezTo>
                <a:cubicBezTo>
                  <a:pt x="77" y="34"/>
                  <a:pt x="77" y="34"/>
                  <a:pt x="77" y="34"/>
                </a:cubicBezTo>
                <a:cubicBezTo>
                  <a:pt x="77" y="33"/>
                  <a:pt x="77" y="33"/>
                  <a:pt x="77" y="33"/>
                </a:cubicBezTo>
                <a:cubicBezTo>
                  <a:pt x="77" y="33"/>
                  <a:pt x="77" y="33"/>
                  <a:pt x="77" y="33"/>
                </a:cubicBezTo>
                <a:cubicBezTo>
                  <a:pt x="76" y="28"/>
                  <a:pt x="76" y="22"/>
                  <a:pt x="79" y="17"/>
                </a:cubicBezTo>
                <a:cubicBezTo>
                  <a:pt x="82" y="13"/>
                  <a:pt x="86" y="9"/>
                  <a:pt x="92" y="7"/>
                </a:cubicBezTo>
                <a:cubicBezTo>
                  <a:pt x="95" y="7"/>
                  <a:pt x="99" y="6"/>
                  <a:pt x="102" y="7"/>
                </a:cubicBezTo>
                <a:cubicBezTo>
                  <a:pt x="103" y="7"/>
                  <a:pt x="104" y="8"/>
                  <a:pt x="105" y="8"/>
                </a:cubicBezTo>
                <a:cubicBezTo>
                  <a:pt x="104" y="8"/>
                  <a:pt x="104" y="8"/>
                  <a:pt x="104" y="8"/>
                </a:cubicBezTo>
                <a:cubicBezTo>
                  <a:pt x="96" y="10"/>
                  <a:pt x="96" y="10"/>
                  <a:pt x="96" y="10"/>
                </a:cubicBezTo>
                <a:cubicBezTo>
                  <a:pt x="95" y="11"/>
                  <a:pt x="94" y="11"/>
                  <a:pt x="94" y="12"/>
                </a:cubicBezTo>
                <a:cubicBezTo>
                  <a:pt x="90" y="28"/>
                  <a:pt x="90" y="28"/>
                  <a:pt x="90" y="28"/>
                </a:cubicBezTo>
                <a:cubicBezTo>
                  <a:pt x="89" y="29"/>
                  <a:pt x="90" y="30"/>
                  <a:pt x="90" y="31"/>
                </a:cubicBezTo>
                <a:cubicBezTo>
                  <a:pt x="96" y="37"/>
                  <a:pt x="96" y="37"/>
                  <a:pt x="96" y="37"/>
                </a:cubicBezTo>
                <a:cubicBezTo>
                  <a:pt x="102" y="43"/>
                  <a:pt x="102" y="43"/>
                  <a:pt x="102" y="43"/>
                </a:cubicBezTo>
                <a:cubicBezTo>
                  <a:pt x="102" y="43"/>
                  <a:pt x="104" y="44"/>
                  <a:pt x="105" y="43"/>
                </a:cubicBezTo>
                <a:cubicBezTo>
                  <a:pt x="113" y="41"/>
                  <a:pt x="113" y="41"/>
                  <a:pt x="113" y="41"/>
                </a:cubicBezTo>
                <a:cubicBezTo>
                  <a:pt x="114" y="41"/>
                  <a:pt x="114" y="41"/>
                  <a:pt x="114" y="41"/>
                </a:cubicBezTo>
                <a:cubicBezTo>
                  <a:pt x="113" y="42"/>
                  <a:pt x="112" y="43"/>
                  <a:pt x="111" y="43"/>
                </a:cubicBezTo>
                <a:cubicBezTo>
                  <a:pt x="109" y="46"/>
                  <a:pt x="106" y="47"/>
                  <a:pt x="103" y="48"/>
                </a:cubicBezTo>
                <a:cubicBezTo>
                  <a:pt x="100" y="49"/>
                  <a:pt x="98" y="49"/>
                  <a:pt x="95" y="49"/>
                </a:cubicBezTo>
                <a:cubicBezTo>
                  <a:pt x="93" y="48"/>
                  <a:pt x="91" y="48"/>
                  <a:pt x="88" y="47"/>
                </a:cubicBezTo>
                <a:cubicBezTo>
                  <a:pt x="87" y="46"/>
                  <a:pt x="86" y="46"/>
                  <a:pt x="85" y="47"/>
                </a:cubicBezTo>
                <a:cubicBezTo>
                  <a:pt x="27" y="105"/>
                  <a:pt x="27" y="105"/>
                  <a:pt x="27" y="105"/>
                </a:cubicBezTo>
                <a:close/>
                <a:moveTo>
                  <a:pt x="105" y="106"/>
                </a:moveTo>
                <a:cubicBezTo>
                  <a:pt x="105" y="106"/>
                  <a:pt x="105" y="106"/>
                  <a:pt x="105" y="106"/>
                </a:cubicBezTo>
                <a:cubicBezTo>
                  <a:pt x="70" y="71"/>
                  <a:pt x="70" y="71"/>
                  <a:pt x="70" y="71"/>
                </a:cubicBezTo>
                <a:cubicBezTo>
                  <a:pt x="78" y="62"/>
                  <a:pt x="78" y="62"/>
                  <a:pt x="78" y="62"/>
                </a:cubicBezTo>
                <a:cubicBezTo>
                  <a:pt x="113" y="97"/>
                  <a:pt x="113" y="97"/>
                  <a:pt x="113" y="97"/>
                </a:cubicBezTo>
                <a:cubicBezTo>
                  <a:pt x="105" y="106"/>
                  <a:pt x="105" y="106"/>
                  <a:pt x="105" y="10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13" tIns="60956" rIns="121913" bIns="60956" numCol="1" anchor="t" anchorCtr="0" compatLnSpc="1"/>
          <a:lstStyle/>
          <a:p>
            <a:endParaRPr lang="zh-CN" altLang="en-US" sz="2400"/>
          </a:p>
        </p:txBody>
      </p:sp>
      <p:sp>
        <p:nvSpPr>
          <p:cNvPr id="19" name="Freeform 21"/>
          <p:cNvSpPr>
            <a:spLocks noEditPoints="1"/>
          </p:cNvSpPr>
          <p:nvPr/>
        </p:nvSpPr>
        <p:spPr bwMode="auto">
          <a:xfrm>
            <a:off x="5903881" y="3619862"/>
            <a:ext cx="348443" cy="384921"/>
          </a:xfrm>
          <a:custGeom>
            <a:avLst/>
            <a:gdLst>
              <a:gd name="T0" fmla="*/ 47 w 115"/>
              <a:gd name="T1" fmla="*/ 61 h 126"/>
              <a:gd name="T2" fmla="*/ 47 w 115"/>
              <a:gd name="T3" fmla="*/ 58 h 126"/>
              <a:gd name="T4" fmla="*/ 50 w 115"/>
              <a:gd name="T5" fmla="*/ 55 h 126"/>
              <a:gd name="T6" fmla="*/ 54 w 115"/>
              <a:gd name="T7" fmla="*/ 55 h 126"/>
              <a:gd name="T8" fmla="*/ 62 w 115"/>
              <a:gd name="T9" fmla="*/ 55 h 126"/>
              <a:gd name="T10" fmla="*/ 66 w 115"/>
              <a:gd name="T11" fmla="*/ 56 h 126"/>
              <a:gd name="T12" fmla="*/ 70 w 115"/>
              <a:gd name="T13" fmla="*/ 61 h 126"/>
              <a:gd name="T14" fmla="*/ 70 w 115"/>
              <a:gd name="T15" fmla="*/ 52 h 126"/>
              <a:gd name="T16" fmla="*/ 60 w 115"/>
              <a:gd name="T17" fmla="*/ 49 h 126"/>
              <a:gd name="T18" fmla="*/ 57 w 115"/>
              <a:gd name="T19" fmla="*/ 44 h 126"/>
              <a:gd name="T20" fmla="*/ 54 w 115"/>
              <a:gd name="T21" fmla="*/ 49 h 126"/>
              <a:gd name="T22" fmla="*/ 43 w 115"/>
              <a:gd name="T23" fmla="*/ 52 h 126"/>
              <a:gd name="T24" fmla="*/ 41 w 115"/>
              <a:gd name="T25" fmla="*/ 61 h 126"/>
              <a:gd name="T26" fmla="*/ 41 w 115"/>
              <a:gd name="T27" fmla="*/ 64 h 126"/>
              <a:gd name="T28" fmla="*/ 41 w 115"/>
              <a:gd name="T29" fmla="*/ 68 h 126"/>
              <a:gd name="T30" fmla="*/ 49 w 115"/>
              <a:gd name="T31" fmla="*/ 76 h 126"/>
              <a:gd name="T32" fmla="*/ 52 w 115"/>
              <a:gd name="T33" fmla="*/ 76 h 126"/>
              <a:gd name="T34" fmla="*/ 60 w 115"/>
              <a:gd name="T35" fmla="*/ 76 h 126"/>
              <a:gd name="T36" fmla="*/ 64 w 115"/>
              <a:gd name="T37" fmla="*/ 76 h 126"/>
              <a:gd name="T38" fmla="*/ 67 w 115"/>
              <a:gd name="T39" fmla="*/ 79 h 126"/>
              <a:gd name="T40" fmla="*/ 66 w 115"/>
              <a:gd name="T41" fmla="*/ 91 h 126"/>
              <a:gd name="T42" fmla="*/ 63 w 115"/>
              <a:gd name="T43" fmla="*/ 92 h 126"/>
              <a:gd name="T44" fmla="*/ 54 w 115"/>
              <a:gd name="T45" fmla="*/ 92 h 126"/>
              <a:gd name="T46" fmla="*/ 50 w 115"/>
              <a:gd name="T47" fmla="*/ 92 h 126"/>
              <a:gd name="T48" fmla="*/ 47 w 115"/>
              <a:gd name="T49" fmla="*/ 89 h 126"/>
              <a:gd name="T50" fmla="*/ 41 w 115"/>
              <a:gd name="T51" fmla="*/ 89 h 126"/>
              <a:gd name="T52" fmla="*/ 50 w 115"/>
              <a:gd name="T53" fmla="*/ 98 h 126"/>
              <a:gd name="T54" fmla="*/ 54 w 115"/>
              <a:gd name="T55" fmla="*/ 100 h 126"/>
              <a:gd name="T56" fmla="*/ 60 w 115"/>
              <a:gd name="T57" fmla="*/ 100 h 126"/>
              <a:gd name="T58" fmla="*/ 64 w 115"/>
              <a:gd name="T59" fmla="*/ 98 h 126"/>
              <a:gd name="T60" fmla="*/ 73 w 115"/>
              <a:gd name="T61" fmla="*/ 89 h 126"/>
              <a:gd name="T62" fmla="*/ 73 w 115"/>
              <a:gd name="T63" fmla="*/ 82 h 126"/>
              <a:gd name="T64" fmla="*/ 70 w 115"/>
              <a:gd name="T65" fmla="*/ 73 h 126"/>
              <a:gd name="T66" fmla="*/ 64 w 115"/>
              <a:gd name="T67" fmla="*/ 70 h 126"/>
              <a:gd name="T68" fmla="*/ 60 w 115"/>
              <a:gd name="T69" fmla="*/ 70 h 126"/>
              <a:gd name="T70" fmla="*/ 52 w 115"/>
              <a:gd name="T71" fmla="*/ 70 h 126"/>
              <a:gd name="T72" fmla="*/ 48 w 115"/>
              <a:gd name="T73" fmla="*/ 70 h 126"/>
              <a:gd name="T74" fmla="*/ 47 w 115"/>
              <a:gd name="T75" fmla="*/ 65 h 126"/>
              <a:gd name="T76" fmla="*/ 113 w 115"/>
              <a:gd name="T77" fmla="*/ 118 h 126"/>
              <a:gd name="T78" fmla="*/ 107 w 115"/>
              <a:gd name="T79" fmla="*/ 105 h 126"/>
              <a:gd name="T80" fmla="*/ 104 w 115"/>
              <a:gd name="T81" fmla="*/ 67 h 126"/>
              <a:gd name="T82" fmla="*/ 75 w 115"/>
              <a:gd name="T83" fmla="*/ 24 h 126"/>
              <a:gd name="T84" fmla="*/ 80 w 115"/>
              <a:gd name="T85" fmla="*/ 8 h 126"/>
              <a:gd name="T86" fmla="*/ 76 w 115"/>
              <a:gd name="T87" fmla="*/ 0 h 126"/>
              <a:gd name="T88" fmla="*/ 34 w 115"/>
              <a:gd name="T89" fmla="*/ 1 h 126"/>
              <a:gd name="T90" fmla="*/ 47 w 115"/>
              <a:gd name="T91" fmla="*/ 21 h 126"/>
              <a:gd name="T92" fmla="*/ 24 w 115"/>
              <a:gd name="T93" fmla="*/ 34 h 126"/>
              <a:gd name="T94" fmla="*/ 10 w 115"/>
              <a:gd name="T95" fmla="*/ 67 h 126"/>
              <a:gd name="T96" fmla="*/ 7 w 115"/>
              <a:gd name="T97" fmla="*/ 105 h 126"/>
              <a:gd name="T98" fmla="*/ 0 w 115"/>
              <a:gd name="T99" fmla="*/ 121 h 126"/>
              <a:gd name="T100" fmla="*/ 109 w 115"/>
              <a:gd name="T101" fmla="*/ 126 h 126"/>
              <a:gd name="T102" fmla="*/ 112 w 115"/>
              <a:gd name="T103" fmla="*/ 125 h 126"/>
              <a:gd name="T104" fmla="*/ 65 w 115"/>
              <a:gd name="T105" fmla="*/ 9 h 126"/>
              <a:gd name="T106" fmla="*/ 57 w 115"/>
              <a:gd name="T107" fmla="*/ 17 h 126"/>
              <a:gd name="T108" fmla="*/ 65 w 115"/>
              <a:gd name="T109" fmla="*/ 9 h 126"/>
              <a:gd name="T110" fmla="*/ 13 w 115"/>
              <a:gd name="T111" fmla="*/ 116 h 126"/>
              <a:gd name="T112" fmla="*/ 20 w 115"/>
              <a:gd name="T113" fmla="*/ 90 h 126"/>
              <a:gd name="T114" fmla="*/ 22 w 115"/>
              <a:gd name="T115" fmla="*/ 53 h 126"/>
              <a:gd name="T116" fmla="*/ 43 w 115"/>
              <a:gd name="T117" fmla="*/ 33 h 126"/>
              <a:gd name="T118" fmla="*/ 57 w 115"/>
              <a:gd name="T119" fmla="*/ 30 h 126"/>
              <a:gd name="T120" fmla="*/ 83 w 115"/>
              <a:gd name="T121" fmla="*/ 41 h 126"/>
              <a:gd name="T122" fmla="*/ 94 w 115"/>
              <a:gd name="T123" fmla="*/ 90 h 126"/>
              <a:gd name="T124" fmla="*/ 101 w 115"/>
              <a:gd name="T125" fmla="*/ 11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5" h="126">
                <a:moveTo>
                  <a:pt x="47" y="64"/>
                </a:moveTo>
                <a:cubicBezTo>
                  <a:pt x="47" y="61"/>
                  <a:pt x="47" y="61"/>
                  <a:pt x="47" y="61"/>
                </a:cubicBezTo>
                <a:cubicBezTo>
                  <a:pt x="47" y="61"/>
                  <a:pt x="47" y="61"/>
                  <a:pt x="47" y="61"/>
                </a:cubicBezTo>
                <a:cubicBezTo>
                  <a:pt x="47" y="58"/>
                  <a:pt x="47" y="58"/>
                  <a:pt x="47" y="58"/>
                </a:cubicBezTo>
                <a:cubicBezTo>
                  <a:pt x="47" y="57"/>
                  <a:pt x="47" y="56"/>
                  <a:pt x="47" y="56"/>
                </a:cubicBezTo>
                <a:cubicBezTo>
                  <a:pt x="48" y="55"/>
                  <a:pt x="49" y="55"/>
                  <a:pt x="50" y="55"/>
                </a:cubicBezTo>
                <a:cubicBezTo>
                  <a:pt x="52" y="55"/>
                  <a:pt x="52" y="55"/>
                  <a:pt x="52" y="55"/>
                </a:cubicBezTo>
                <a:cubicBezTo>
                  <a:pt x="54" y="55"/>
                  <a:pt x="54" y="55"/>
                  <a:pt x="54" y="55"/>
                </a:cubicBezTo>
                <a:cubicBezTo>
                  <a:pt x="60" y="55"/>
                  <a:pt x="60" y="55"/>
                  <a:pt x="60" y="55"/>
                </a:cubicBezTo>
                <a:cubicBezTo>
                  <a:pt x="62" y="55"/>
                  <a:pt x="62" y="55"/>
                  <a:pt x="62" y="55"/>
                </a:cubicBezTo>
                <a:cubicBezTo>
                  <a:pt x="64" y="55"/>
                  <a:pt x="64" y="55"/>
                  <a:pt x="64" y="55"/>
                </a:cubicBezTo>
                <a:cubicBezTo>
                  <a:pt x="65" y="55"/>
                  <a:pt x="66" y="55"/>
                  <a:pt x="66" y="56"/>
                </a:cubicBezTo>
                <a:cubicBezTo>
                  <a:pt x="67" y="56"/>
                  <a:pt x="67" y="57"/>
                  <a:pt x="67" y="58"/>
                </a:cubicBezTo>
                <a:cubicBezTo>
                  <a:pt x="67" y="60"/>
                  <a:pt x="68" y="61"/>
                  <a:pt x="70" y="61"/>
                </a:cubicBezTo>
                <a:cubicBezTo>
                  <a:pt x="72" y="61"/>
                  <a:pt x="73" y="60"/>
                  <a:pt x="73" y="58"/>
                </a:cubicBezTo>
                <a:cubicBezTo>
                  <a:pt x="73" y="56"/>
                  <a:pt x="72" y="53"/>
                  <a:pt x="70" y="52"/>
                </a:cubicBezTo>
                <a:cubicBezTo>
                  <a:pt x="69" y="50"/>
                  <a:pt x="66" y="49"/>
                  <a:pt x="64" y="49"/>
                </a:cubicBezTo>
                <a:cubicBezTo>
                  <a:pt x="60" y="49"/>
                  <a:pt x="60" y="49"/>
                  <a:pt x="60" y="49"/>
                </a:cubicBezTo>
                <a:cubicBezTo>
                  <a:pt x="60" y="47"/>
                  <a:pt x="60" y="47"/>
                  <a:pt x="60" y="47"/>
                </a:cubicBezTo>
                <a:cubicBezTo>
                  <a:pt x="60" y="45"/>
                  <a:pt x="58" y="44"/>
                  <a:pt x="57" y="44"/>
                </a:cubicBezTo>
                <a:cubicBezTo>
                  <a:pt x="55" y="44"/>
                  <a:pt x="54" y="45"/>
                  <a:pt x="54" y="47"/>
                </a:cubicBezTo>
                <a:cubicBezTo>
                  <a:pt x="54" y="49"/>
                  <a:pt x="54" y="49"/>
                  <a:pt x="54" y="49"/>
                </a:cubicBezTo>
                <a:cubicBezTo>
                  <a:pt x="50" y="49"/>
                  <a:pt x="50" y="49"/>
                  <a:pt x="50" y="49"/>
                </a:cubicBezTo>
                <a:cubicBezTo>
                  <a:pt x="47" y="49"/>
                  <a:pt x="45" y="50"/>
                  <a:pt x="43" y="52"/>
                </a:cubicBezTo>
                <a:cubicBezTo>
                  <a:pt x="42" y="53"/>
                  <a:pt x="41" y="56"/>
                  <a:pt x="41" y="58"/>
                </a:cubicBezTo>
                <a:cubicBezTo>
                  <a:pt x="41" y="61"/>
                  <a:pt x="41" y="61"/>
                  <a:pt x="41" y="61"/>
                </a:cubicBezTo>
                <a:cubicBezTo>
                  <a:pt x="41" y="61"/>
                  <a:pt x="41" y="61"/>
                  <a:pt x="41" y="61"/>
                </a:cubicBezTo>
                <a:cubicBezTo>
                  <a:pt x="41" y="64"/>
                  <a:pt x="41" y="64"/>
                  <a:pt x="41" y="64"/>
                </a:cubicBezTo>
                <a:cubicBezTo>
                  <a:pt x="41" y="65"/>
                  <a:pt x="41" y="65"/>
                  <a:pt x="41" y="65"/>
                </a:cubicBezTo>
                <a:cubicBezTo>
                  <a:pt x="41" y="68"/>
                  <a:pt x="41" y="68"/>
                  <a:pt x="41" y="68"/>
                </a:cubicBezTo>
                <a:cubicBezTo>
                  <a:pt x="41" y="70"/>
                  <a:pt x="42" y="72"/>
                  <a:pt x="43" y="74"/>
                </a:cubicBezTo>
                <a:cubicBezTo>
                  <a:pt x="45" y="75"/>
                  <a:pt x="47" y="76"/>
                  <a:pt x="49" y="76"/>
                </a:cubicBezTo>
                <a:cubicBezTo>
                  <a:pt x="50" y="76"/>
                  <a:pt x="50" y="76"/>
                  <a:pt x="50" y="76"/>
                </a:cubicBezTo>
                <a:cubicBezTo>
                  <a:pt x="52" y="76"/>
                  <a:pt x="52" y="76"/>
                  <a:pt x="52" y="76"/>
                </a:cubicBezTo>
                <a:cubicBezTo>
                  <a:pt x="54" y="76"/>
                  <a:pt x="54" y="76"/>
                  <a:pt x="54" y="76"/>
                </a:cubicBezTo>
                <a:cubicBezTo>
                  <a:pt x="60" y="76"/>
                  <a:pt x="60" y="76"/>
                  <a:pt x="60" y="76"/>
                </a:cubicBezTo>
                <a:cubicBezTo>
                  <a:pt x="63" y="76"/>
                  <a:pt x="63" y="76"/>
                  <a:pt x="63" y="76"/>
                </a:cubicBezTo>
                <a:cubicBezTo>
                  <a:pt x="64" y="76"/>
                  <a:pt x="64" y="76"/>
                  <a:pt x="64" y="76"/>
                </a:cubicBezTo>
                <a:cubicBezTo>
                  <a:pt x="65" y="76"/>
                  <a:pt x="66" y="77"/>
                  <a:pt x="66" y="77"/>
                </a:cubicBezTo>
                <a:cubicBezTo>
                  <a:pt x="67" y="78"/>
                  <a:pt x="67" y="79"/>
                  <a:pt x="67" y="79"/>
                </a:cubicBezTo>
                <a:cubicBezTo>
                  <a:pt x="67" y="83"/>
                  <a:pt x="67" y="86"/>
                  <a:pt x="67" y="89"/>
                </a:cubicBezTo>
                <a:cubicBezTo>
                  <a:pt x="67" y="90"/>
                  <a:pt x="67" y="90"/>
                  <a:pt x="66" y="91"/>
                </a:cubicBezTo>
                <a:cubicBezTo>
                  <a:pt x="66" y="92"/>
                  <a:pt x="65" y="92"/>
                  <a:pt x="64" y="92"/>
                </a:cubicBezTo>
                <a:cubicBezTo>
                  <a:pt x="63" y="92"/>
                  <a:pt x="63" y="92"/>
                  <a:pt x="63" y="92"/>
                </a:cubicBezTo>
                <a:cubicBezTo>
                  <a:pt x="60" y="92"/>
                  <a:pt x="60" y="92"/>
                  <a:pt x="60" y="92"/>
                </a:cubicBezTo>
                <a:cubicBezTo>
                  <a:pt x="54" y="92"/>
                  <a:pt x="54" y="92"/>
                  <a:pt x="54" y="92"/>
                </a:cubicBezTo>
                <a:cubicBezTo>
                  <a:pt x="52" y="92"/>
                  <a:pt x="52" y="92"/>
                  <a:pt x="52" y="92"/>
                </a:cubicBezTo>
                <a:cubicBezTo>
                  <a:pt x="50" y="92"/>
                  <a:pt x="50" y="92"/>
                  <a:pt x="50" y="92"/>
                </a:cubicBezTo>
                <a:cubicBezTo>
                  <a:pt x="49" y="92"/>
                  <a:pt x="48" y="92"/>
                  <a:pt x="47" y="91"/>
                </a:cubicBezTo>
                <a:cubicBezTo>
                  <a:pt x="47" y="90"/>
                  <a:pt x="47" y="90"/>
                  <a:pt x="47" y="89"/>
                </a:cubicBezTo>
                <a:cubicBezTo>
                  <a:pt x="47" y="87"/>
                  <a:pt x="45" y="86"/>
                  <a:pt x="44" y="86"/>
                </a:cubicBezTo>
                <a:cubicBezTo>
                  <a:pt x="42" y="86"/>
                  <a:pt x="41" y="87"/>
                  <a:pt x="41" y="89"/>
                </a:cubicBezTo>
                <a:cubicBezTo>
                  <a:pt x="41" y="91"/>
                  <a:pt x="42" y="94"/>
                  <a:pt x="43" y="95"/>
                </a:cubicBezTo>
                <a:cubicBezTo>
                  <a:pt x="45" y="97"/>
                  <a:pt x="47" y="98"/>
                  <a:pt x="50" y="98"/>
                </a:cubicBezTo>
                <a:cubicBezTo>
                  <a:pt x="54" y="98"/>
                  <a:pt x="54" y="98"/>
                  <a:pt x="54" y="98"/>
                </a:cubicBezTo>
                <a:cubicBezTo>
                  <a:pt x="54" y="100"/>
                  <a:pt x="54" y="100"/>
                  <a:pt x="54" y="100"/>
                </a:cubicBezTo>
                <a:cubicBezTo>
                  <a:pt x="54" y="102"/>
                  <a:pt x="55" y="103"/>
                  <a:pt x="57" y="103"/>
                </a:cubicBezTo>
                <a:cubicBezTo>
                  <a:pt x="58" y="103"/>
                  <a:pt x="60" y="102"/>
                  <a:pt x="60" y="100"/>
                </a:cubicBezTo>
                <a:cubicBezTo>
                  <a:pt x="60" y="98"/>
                  <a:pt x="60" y="98"/>
                  <a:pt x="60" y="98"/>
                </a:cubicBezTo>
                <a:cubicBezTo>
                  <a:pt x="64" y="98"/>
                  <a:pt x="64" y="98"/>
                  <a:pt x="64" y="98"/>
                </a:cubicBezTo>
                <a:cubicBezTo>
                  <a:pt x="66" y="98"/>
                  <a:pt x="69" y="97"/>
                  <a:pt x="70" y="95"/>
                </a:cubicBezTo>
                <a:cubicBezTo>
                  <a:pt x="72" y="94"/>
                  <a:pt x="73" y="91"/>
                  <a:pt x="73" y="89"/>
                </a:cubicBezTo>
                <a:cubicBezTo>
                  <a:pt x="73" y="82"/>
                  <a:pt x="73" y="82"/>
                  <a:pt x="73" y="82"/>
                </a:cubicBezTo>
                <a:cubicBezTo>
                  <a:pt x="73" y="82"/>
                  <a:pt x="73" y="82"/>
                  <a:pt x="73" y="82"/>
                </a:cubicBezTo>
                <a:cubicBezTo>
                  <a:pt x="73" y="79"/>
                  <a:pt x="73" y="79"/>
                  <a:pt x="73" y="79"/>
                </a:cubicBezTo>
                <a:cubicBezTo>
                  <a:pt x="73" y="77"/>
                  <a:pt x="72" y="75"/>
                  <a:pt x="70" y="73"/>
                </a:cubicBezTo>
                <a:cubicBezTo>
                  <a:pt x="69" y="72"/>
                  <a:pt x="67" y="71"/>
                  <a:pt x="64" y="71"/>
                </a:cubicBezTo>
                <a:cubicBezTo>
                  <a:pt x="64" y="70"/>
                  <a:pt x="64" y="70"/>
                  <a:pt x="64" y="70"/>
                </a:cubicBezTo>
                <a:cubicBezTo>
                  <a:pt x="62" y="70"/>
                  <a:pt x="62" y="70"/>
                  <a:pt x="62" y="70"/>
                </a:cubicBezTo>
                <a:cubicBezTo>
                  <a:pt x="60" y="70"/>
                  <a:pt x="60" y="70"/>
                  <a:pt x="60" y="70"/>
                </a:cubicBezTo>
                <a:cubicBezTo>
                  <a:pt x="54" y="70"/>
                  <a:pt x="54" y="70"/>
                  <a:pt x="54" y="70"/>
                </a:cubicBezTo>
                <a:cubicBezTo>
                  <a:pt x="52" y="70"/>
                  <a:pt x="52" y="70"/>
                  <a:pt x="52" y="70"/>
                </a:cubicBezTo>
                <a:cubicBezTo>
                  <a:pt x="50" y="70"/>
                  <a:pt x="50" y="70"/>
                  <a:pt x="50" y="70"/>
                </a:cubicBezTo>
                <a:cubicBezTo>
                  <a:pt x="49" y="70"/>
                  <a:pt x="48" y="70"/>
                  <a:pt x="48" y="70"/>
                </a:cubicBezTo>
                <a:cubicBezTo>
                  <a:pt x="47" y="69"/>
                  <a:pt x="47" y="68"/>
                  <a:pt x="47" y="68"/>
                </a:cubicBezTo>
                <a:cubicBezTo>
                  <a:pt x="47" y="65"/>
                  <a:pt x="47" y="65"/>
                  <a:pt x="47" y="65"/>
                </a:cubicBezTo>
                <a:cubicBezTo>
                  <a:pt x="47" y="64"/>
                  <a:pt x="47" y="64"/>
                  <a:pt x="47" y="64"/>
                </a:cubicBezTo>
                <a:close/>
                <a:moveTo>
                  <a:pt x="113" y="118"/>
                </a:moveTo>
                <a:cubicBezTo>
                  <a:pt x="113" y="118"/>
                  <a:pt x="113" y="118"/>
                  <a:pt x="113" y="118"/>
                </a:cubicBezTo>
                <a:cubicBezTo>
                  <a:pt x="111" y="115"/>
                  <a:pt x="108" y="110"/>
                  <a:pt x="107" y="105"/>
                </a:cubicBezTo>
                <a:cubicBezTo>
                  <a:pt x="105" y="100"/>
                  <a:pt x="104" y="95"/>
                  <a:pt x="104" y="90"/>
                </a:cubicBezTo>
                <a:cubicBezTo>
                  <a:pt x="104" y="67"/>
                  <a:pt x="104" y="67"/>
                  <a:pt x="104" y="67"/>
                </a:cubicBezTo>
                <a:cubicBezTo>
                  <a:pt x="104" y="54"/>
                  <a:pt x="99" y="42"/>
                  <a:pt x="90" y="34"/>
                </a:cubicBezTo>
                <a:cubicBezTo>
                  <a:pt x="85" y="29"/>
                  <a:pt x="80" y="26"/>
                  <a:pt x="75" y="24"/>
                </a:cubicBezTo>
                <a:cubicBezTo>
                  <a:pt x="72" y="23"/>
                  <a:pt x="69" y="22"/>
                  <a:pt x="67" y="21"/>
                </a:cubicBezTo>
                <a:cubicBezTo>
                  <a:pt x="80" y="8"/>
                  <a:pt x="80" y="8"/>
                  <a:pt x="80" y="8"/>
                </a:cubicBezTo>
                <a:cubicBezTo>
                  <a:pt x="81" y="7"/>
                  <a:pt x="81" y="6"/>
                  <a:pt x="81" y="5"/>
                </a:cubicBezTo>
                <a:cubicBezTo>
                  <a:pt x="81" y="2"/>
                  <a:pt x="79" y="0"/>
                  <a:pt x="76" y="0"/>
                </a:cubicBezTo>
                <a:cubicBezTo>
                  <a:pt x="37" y="0"/>
                  <a:pt x="37" y="0"/>
                  <a:pt x="37" y="0"/>
                </a:cubicBezTo>
                <a:cubicBezTo>
                  <a:pt x="36" y="0"/>
                  <a:pt x="35" y="0"/>
                  <a:pt x="34" y="1"/>
                </a:cubicBezTo>
                <a:cubicBezTo>
                  <a:pt x="32" y="3"/>
                  <a:pt x="32" y="6"/>
                  <a:pt x="34" y="8"/>
                </a:cubicBezTo>
                <a:cubicBezTo>
                  <a:pt x="47" y="21"/>
                  <a:pt x="47" y="21"/>
                  <a:pt x="47" y="21"/>
                </a:cubicBezTo>
                <a:cubicBezTo>
                  <a:pt x="44" y="22"/>
                  <a:pt x="42" y="23"/>
                  <a:pt x="39" y="24"/>
                </a:cubicBezTo>
                <a:cubicBezTo>
                  <a:pt x="33" y="26"/>
                  <a:pt x="28" y="29"/>
                  <a:pt x="24" y="34"/>
                </a:cubicBezTo>
                <a:cubicBezTo>
                  <a:pt x="19" y="38"/>
                  <a:pt x="16" y="43"/>
                  <a:pt x="13" y="49"/>
                </a:cubicBezTo>
                <a:cubicBezTo>
                  <a:pt x="11" y="55"/>
                  <a:pt x="10" y="61"/>
                  <a:pt x="10" y="67"/>
                </a:cubicBezTo>
                <a:cubicBezTo>
                  <a:pt x="10" y="90"/>
                  <a:pt x="10" y="90"/>
                  <a:pt x="10" y="90"/>
                </a:cubicBezTo>
                <a:cubicBezTo>
                  <a:pt x="10" y="95"/>
                  <a:pt x="9" y="100"/>
                  <a:pt x="7" y="105"/>
                </a:cubicBezTo>
                <a:cubicBezTo>
                  <a:pt x="5" y="110"/>
                  <a:pt x="3" y="115"/>
                  <a:pt x="1" y="118"/>
                </a:cubicBezTo>
                <a:cubicBezTo>
                  <a:pt x="0" y="119"/>
                  <a:pt x="0" y="120"/>
                  <a:pt x="0" y="121"/>
                </a:cubicBezTo>
                <a:cubicBezTo>
                  <a:pt x="0" y="124"/>
                  <a:pt x="2" y="126"/>
                  <a:pt x="5" y="126"/>
                </a:cubicBezTo>
                <a:cubicBezTo>
                  <a:pt x="109" y="126"/>
                  <a:pt x="109" y="126"/>
                  <a:pt x="109" y="126"/>
                </a:cubicBezTo>
                <a:cubicBezTo>
                  <a:pt x="109" y="126"/>
                  <a:pt x="109" y="126"/>
                  <a:pt x="109" y="126"/>
                </a:cubicBezTo>
                <a:cubicBezTo>
                  <a:pt x="110" y="126"/>
                  <a:pt x="111" y="126"/>
                  <a:pt x="112" y="125"/>
                </a:cubicBezTo>
                <a:cubicBezTo>
                  <a:pt x="114" y="123"/>
                  <a:pt x="115" y="120"/>
                  <a:pt x="113" y="118"/>
                </a:cubicBezTo>
                <a:close/>
                <a:moveTo>
                  <a:pt x="65" y="9"/>
                </a:moveTo>
                <a:cubicBezTo>
                  <a:pt x="65" y="9"/>
                  <a:pt x="65" y="9"/>
                  <a:pt x="65" y="9"/>
                </a:cubicBezTo>
                <a:cubicBezTo>
                  <a:pt x="57" y="17"/>
                  <a:pt x="57" y="17"/>
                  <a:pt x="57" y="17"/>
                </a:cubicBezTo>
                <a:cubicBezTo>
                  <a:pt x="49" y="9"/>
                  <a:pt x="49" y="9"/>
                  <a:pt x="49" y="9"/>
                </a:cubicBezTo>
                <a:cubicBezTo>
                  <a:pt x="65" y="9"/>
                  <a:pt x="65" y="9"/>
                  <a:pt x="65" y="9"/>
                </a:cubicBezTo>
                <a:close/>
                <a:moveTo>
                  <a:pt x="13" y="116"/>
                </a:moveTo>
                <a:cubicBezTo>
                  <a:pt x="13" y="116"/>
                  <a:pt x="13" y="116"/>
                  <a:pt x="13" y="116"/>
                </a:cubicBezTo>
                <a:cubicBezTo>
                  <a:pt x="14" y="114"/>
                  <a:pt x="15" y="111"/>
                  <a:pt x="16" y="108"/>
                </a:cubicBezTo>
                <a:cubicBezTo>
                  <a:pt x="18" y="102"/>
                  <a:pt x="20" y="96"/>
                  <a:pt x="20" y="90"/>
                </a:cubicBezTo>
                <a:cubicBezTo>
                  <a:pt x="20" y="67"/>
                  <a:pt x="20" y="67"/>
                  <a:pt x="20" y="67"/>
                </a:cubicBezTo>
                <a:cubicBezTo>
                  <a:pt x="20" y="62"/>
                  <a:pt x="21" y="57"/>
                  <a:pt x="22" y="53"/>
                </a:cubicBezTo>
                <a:cubicBezTo>
                  <a:pt x="24" y="48"/>
                  <a:pt x="27" y="44"/>
                  <a:pt x="30" y="41"/>
                </a:cubicBezTo>
                <a:cubicBezTo>
                  <a:pt x="34" y="37"/>
                  <a:pt x="38" y="34"/>
                  <a:pt x="43" y="33"/>
                </a:cubicBezTo>
                <a:cubicBezTo>
                  <a:pt x="47" y="31"/>
                  <a:pt x="52" y="30"/>
                  <a:pt x="57" y="30"/>
                </a:cubicBezTo>
                <a:cubicBezTo>
                  <a:pt x="57" y="30"/>
                  <a:pt x="57" y="30"/>
                  <a:pt x="57" y="30"/>
                </a:cubicBezTo>
                <a:cubicBezTo>
                  <a:pt x="62" y="30"/>
                  <a:pt x="67" y="31"/>
                  <a:pt x="71" y="33"/>
                </a:cubicBezTo>
                <a:cubicBezTo>
                  <a:pt x="75" y="34"/>
                  <a:pt x="79" y="37"/>
                  <a:pt x="83" y="41"/>
                </a:cubicBezTo>
                <a:cubicBezTo>
                  <a:pt x="90" y="48"/>
                  <a:pt x="94" y="57"/>
                  <a:pt x="94" y="67"/>
                </a:cubicBezTo>
                <a:cubicBezTo>
                  <a:pt x="94" y="90"/>
                  <a:pt x="94" y="90"/>
                  <a:pt x="94" y="90"/>
                </a:cubicBezTo>
                <a:cubicBezTo>
                  <a:pt x="94" y="96"/>
                  <a:pt x="95" y="102"/>
                  <a:pt x="97" y="108"/>
                </a:cubicBezTo>
                <a:cubicBezTo>
                  <a:pt x="98" y="111"/>
                  <a:pt x="99" y="114"/>
                  <a:pt x="101" y="116"/>
                </a:cubicBezTo>
                <a:cubicBezTo>
                  <a:pt x="13" y="116"/>
                  <a:pt x="13" y="116"/>
                  <a:pt x="13" y="1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13" tIns="60956" rIns="121913" bIns="60956" numCol="1" anchor="t" anchorCtr="0" compatLnSpc="1"/>
          <a:lstStyle/>
          <a:p>
            <a:endParaRPr lang="zh-CN" altLang="en-US" sz="2400"/>
          </a:p>
        </p:txBody>
      </p:sp>
      <p:sp>
        <p:nvSpPr>
          <p:cNvPr id="20" name="Freeform 22"/>
          <p:cNvSpPr>
            <a:spLocks noEditPoints="1"/>
          </p:cNvSpPr>
          <p:nvPr/>
        </p:nvSpPr>
        <p:spPr bwMode="auto">
          <a:xfrm>
            <a:off x="4287405" y="3619862"/>
            <a:ext cx="334810" cy="384921"/>
          </a:xfrm>
          <a:custGeom>
            <a:avLst/>
            <a:gdLst>
              <a:gd name="T0" fmla="*/ 27 w 110"/>
              <a:gd name="T1" fmla="*/ 90 h 126"/>
              <a:gd name="T2" fmla="*/ 27 w 110"/>
              <a:gd name="T3" fmla="*/ 96 h 126"/>
              <a:gd name="T4" fmla="*/ 86 w 110"/>
              <a:gd name="T5" fmla="*/ 93 h 126"/>
              <a:gd name="T6" fmla="*/ 24 w 110"/>
              <a:gd name="T7" fmla="*/ 52 h 126"/>
              <a:gd name="T8" fmla="*/ 27 w 110"/>
              <a:gd name="T9" fmla="*/ 55 h 126"/>
              <a:gd name="T10" fmla="*/ 86 w 110"/>
              <a:gd name="T11" fmla="*/ 52 h 126"/>
              <a:gd name="T12" fmla="*/ 27 w 110"/>
              <a:gd name="T13" fmla="*/ 49 h 126"/>
              <a:gd name="T14" fmla="*/ 109 w 110"/>
              <a:gd name="T15" fmla="*/ 36 h 126"/>
              <a:gd name="T16" fmla="*/ 74 w 110"/>
              <a:gd name="T17" fmla="*/ 1 h 126"/>
              <a:gd name="T18" fmla="*/ 13 w 110"/>
              <a:gd name="T19" fmla="*/ 0 h 126"/>
              <a:gd name="T20" fmla="*/ 0 w 110"/>
              <a:gd name="T21" fmla="*/ 13 h 126"/>
              <a:gd name="T22" fmla="*/ 4 w 110"/>
              <a:gd name="T23" fmla="*/ 122 h 126"/>
              <a:gd name="T24" fmla="*/ 13 w 110"/>
              <a:gd name="T25" fmla="*/ 126 h 126"/>
              <a:gd name="T26" fmla="*/ 106 w 110"/>
              <a:gd name="T27" fmla="*/ 122 h 126"/>
              <a:gd name="T28" fmla="*/ 110 w 110"/>
              <a:gd name="T29" fmla="*/ 113 h 126"/>
              <a:gd name="T30" fmla="*/ 109 w 110"/>
              <a:gd name="T31" fmla="*/ 36 h 126"/>
              <a:gd name="T32" fmla="*/ 73 w 110"/>
              <a:gd name="T33" fmla="*/ 14 h 126"/>
              <a:gd name="T34" fmla="*/ 79 w 110"/>
              <a:gd name="T35" fmla="*/ 37 h 126"/>
              <a:gd name="T36" fmla="*/ 75 w 110"/>
              <a:gd name="T37" fmla="*/ 35 h 126"/>
              <a:gd name="T38" fmla="*/ 73 w 110"/>
              <a:gd name="T39" fmla="*/ 14 h 126"/>
              <a:gd name="T40" fmla="*/ 101 w 110"/>
              <a:gd name="T41" fmla="*/ 113 h 126"/>
              <a:gd name="T42" fmla="*/ 100 w 110"/>
              <a:gd name="T43" fmla="*/ 115 h 126"/>
              <a:gd name="T44" fmla="*/ 13 w 110"/>
              <a:gd name="T45" fmla="*/ 116 h 126"/>
              <a:gd name="T46" fmla="*/ 10 w 110"/>
              <a:gd name="T47" fmla="*/ 113 h 126"/>
              <a:gd name="T48" fmla="*/ 11 w 110"/>
              <a:gd name="T49" fmla="*/ 10 h 126"/>
              <a:gd name="T50" fmla="*/ 68 w 110"/>
              <a:gd name="T51" fmla="*/ 9 h 126"/>
              <a:gd name="T52" fmla="*/ 71 w 110"/>
              <a:gd name="T53" fmla="*/ 39 h 126"/>
              <a:gd name="T54" fmla="*/ 79 w 110"/>
              <a:gd name="T55" fmla="*/ 43 h 126"/>
              <a:gd name="T56" fmla="*/ 101 w 110"/>
              <a:gd name="T57" fmla="*/ 113 h 126"/>
              <a:gd name="T58" fmla="*/ 83 w 110"/>
              <a:gd name="T59" fmla="*/ 70 h 126"/>
              <a:gd name="T60" fmla="*/ 24 w 110"/>
              <a:gd name="T61" fmla="*/ 73 h 126"/>
              <a:gd name="T62" fmla="*/ 83 w 110"/>
              <a:gd name="T63" fmla="*/ 76 h 126"/>
              <a:gd name="T64" fmla="*/ 83 w 110"/>
              <a:gd name="T65"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0" h="126">
                <a:moveTo>
                  <a:pt x="83" y="90"/>
                </a:moveTo>
                <a:cubicBezTo>
                  <a:pt x="27" y="90"/>
                  <a:pt x="27" y="90"/>
                  <a:pt x="27" y="90"/>
                </a:cubicBezTo>
                <a:cubicBezTo>
                  <a:pt x="25" y="90"/>
                  <a:pt x="24" y="92"/>
                  <a:pt x="24" y="93"/>
                </a:cubicBezTo>
                <a:cubicBezTo>
                  <a:pt x="24" y="95"/>
                  <a:pt x="25" y="96"/>
                  <a:pt x="27" y="96"/>
                </a:cubicBezTo>
                <a:cubicBezTo>
                  <a:pt x="83" y="96"/>
                  <a:pt x="83" y="96"/>
                  <a:pt x="83" y="96"/>
                </a:cubicBezTo>
                <a:cubicBezTo>
                  <a:pt x="85" y="96"/>
                  <a:pt x="86" y="95"/>
                  <a:pt x="86" y="93"/>
                </a:cubicBezTo>
                <a:cubicBezTo>
                  <a:pt x="86" y="92"/>
                  <a:pt x="85" y="90"/>
                  <a:pt x="83" y="90"/>
                </a:cubicBezTo>
                <a:close/>
                <a:moveTo>
                  <a:pt x="24" y="52"/>
                </a:moveTo>
                <a:cubicBezTo>
                  <a:pt x="24" y="52"/>
                  <a:pt x="24" y="52"/>
                  <a:pt x="24" y="52"/>
                </a:cubicBezTo>
                <a:cubicBezTo>
                  <a:pt x="24" y="54"/>
                  <a:pt x="25" y="55"/>
                  <a:pt x="27" y="55"/>
                </a:cubicBezTo>
                <a:cubicBezTo>
                  <a:pt x="83" y="55"/>
                  <a:pt x="83" y="55"/>
                  <a:pt x="83" y="55"/>
                </a:cubicBezTo>
                <a:cubicBezTo>
                  <a:pt x="85" y="55"/>
                  <a:pt x="86" y="54"/>
                  <a:pt x="86" y="52"/>
                </a:cubicBezTo>
                <a:cubicBezTo>
                  <a:pt x="86" y="51"/>
                  <a:pt x="85" y="49"/>
                  <a:pt x="83" y="49"/>
                </a:cubicBezTo>
                <a:cubicBezTo>
                  <a:pt x="27" y="49"/>
                  <a:pt x="27" y="49"/>
                  <a:pt x="27" y="49"/>
                </a:cubicBezTo>
                <a:cubicBezTo>
                  <a:pt x="25" y="49"/>
                  <a:pt x="24" y="51"/>
                  <a:pt x="24" y="52"/>
                </a:cubicBezTo>
                <a:close/>
                <a:moveTo>
                  <a:pt x="109" y="36"/>
                </a:moveTo>
                <a:cubicBezTo>
                  <a:pt x="109" y="36"/>
                  <a:pt x="109" y="36"/>
                  <a:pt x="109" y="36"/>
                </a:cubicBezTo>
                <a:cubicBezTo>
                  <a:pt x="74" y="1"/>
                  <a:pt x="74" y="1"/>
                  <a:pt x="74" y="1"/>
                </a:cubicBezTo>
                <a:cubicBezTo>
                  <a:pt x="73" y="0"/>
                  <a:pt x="72" y="0"/>
                  <a:pt x="70" y="0"/>
                </a:cubicBezTo>
                <a:cubicBezTo>
                  <a:pt x="13" y="0"/>
                  <a:pt x="13" y="0"/>
                  <a:pt x="13" y="0"/>
                </a:cubicBezTo>
                <a:cubicBezTo>
                  <a:pt x="9" y="0"/>
                  <a:pt x="6" y="1"/>
                  <a:pt x="4" y="3"/>
                </a:cubicBezTo>
                <a:cubicBezTo>
                  <a:pt x="1" y="6"/>
                  <a:pt x="0" y="9"/>
                  <a:pt x="0" y="13"/>
                </a:cubicBezTo>
                <a:cubicBezTo>
                  <a:pt x="0" y="113"/>
                  <a:pt x="0" y="113"/>
                  <a:pt x="0" y="113"/>
                </a:cubicBezTo>
                <a:cubicBezTo>
                  <a:pt x="0" y="116"/>
                  <a:pt x="1" y="120"/>
                  <a:pt x="4" y="122"/>
                </a:cubicBezTo>
                <a:cubicBezTo>
                  <a:pt x="4" y="122"/>
                  <a:pt x="4" y="122"/>
                  <a:pt x="4" y="122"/>
                </a:cubicBezTo>
                <a:cubicBezTo>
                  <a:pt x="6" y="124"/>
                  <a:pt x="9" y="126"/>
                  <a:pt x="13" y="126"/>
                </a:cubicBezTo>
                <a:cubicBezTo>
                  <a:pt x="97" y="126"/>
                  <a:pt x="97" y="126"/>
                  <a:pt x="97" y="126"/>
                </a:cubicBezTo>
                <a:cubicBezTo>
                  <a:pt x="101" y="126"/>
                  <a:pt x="104" y="124"/>
                  <a:pt x="106" y="122"/>
                </a:cubicBezTo>
                <a:cubicBezTo>
                  <a:pt x="107" y="122"/>
                  <a:pt x="107" y="122"/>
                  <a:pt x="107" y="122"/>
                </a:cubicBezTo>
                <a:cubicBezTo>
                  <a:pt x="109" y="120"/>
                  <a:pt x="110" y="116"/>
                  <a:pt x="110" y="113"/>
                </a:cubicBezTo>
                <a:cubicBezTo>
                  <a:pt x="110" y="40"/>
                  <a:pt x="110" y="40"/>
                  <a:pt x="110" y="40"/>
                </a:cubicBezTo>
                <a:cubicBezTo>
                  <a:pt x="110" y="38"/>
                  <a:pt x="110" y="37"/>
                  <a:pt x="109" y="36"/>
                </a:cubicBezTo>
                <a:close/>
                <a:moveTo>
                  <a:pt x="73" y="14"/>
                </a:moveTo>
                <a:cubicBezTo>
                  <a:pt x="73" y="14"/>
                  <a:pt x="73" y="14"/>
                  <a:pt x="73" y="14"/>
                </a:cubicBezTo>
                <a:cubicBezTo>
                  <a:pt x="96" y="37"/>
                  <a:pt x="96" y="37"/>
                  <a:pt x="96" y="37"/>
                </a:cubicBezTo>
                <a:cubicBezTo>
                  <a:pt x="79" y="37"/>
                  <a:pt x="79" y="37"/>
                  <a:pt x="79" y="37"/>
                </a:cubicBezTo>
                <a:cubicBezTo>
                  <a:pt x="77" y="37"/>
                  <a:pt x="76" y="36"/>
                  <a:pt x="75" y="35"/>
                </a:cubicBezTo>
                <a:cubicBezTo>
                  <a:pt x="75" y="35"/>
                  <a:pt x="75" y="35"/>
                  <a:pt x="75" y="35"/>
                </a:cubicBezTo>
                <a:cubicBezTo>
                  <a:pt x="74" y="34"/>
                  <a:pt x="73" y="33"/>
                  <a:pt x="73" y="31"/>
                </a:cubicBezTo>
                <a:cubicBezTo>
                  <a:pt x="73" y="14"/>
                  <a:pt x="73" y="14"/>
                  <a:pt x="73" y="14"/>
                </a:cubicBezTo>
                <a:close/>
                <a:moveTo>
                  <a:pt x="101" y="113"/>
                </a:moveTo>
                <a:cubicBezTo>
                  <a:pt x="101" y="113"/>
                  <a:pt x="101" y="113"/>
                  <a:pt x="101" y="113"/>
                </a:cubicBezTo>
                <a:cubicBezTo>
                  <a:pt x="101" y="114"/>
                  <a:pt x="100" y="115"/>
                  <a:pt x="100" y="115"/>
                </a:cubicBezTo>
                <a:cubicBezTo>
                  <a:pt x="100" y="115"/>
                  <a:pt x="100" y="115"/>
                  <a:pt x="100" y="115"/>
                </a:cubicBezTo>
                <a:cubicBezTo>
                  <a:pt x="99" y="116"/>
                  <a:pt x="98" y="116"/>
                  <a:pt x="97" y="116"/>
                </a:cubicBezTo>
                <a:cubicBezTo>
                  <a:pt x="13" y="116"/>
                  <a:pt x="13" y="116"/>
                  <a:pt x="13" y="116"/>
                </a:cubicBezTo>
                <a:cubicBezTo>
                  <a:pt x="12" y="116"/>
                  <a:pt x="11" y="116"/>
                  <a:pt x="11" y="115"/>
                </a:cubicBezTo>
                <a:cubicBezTo>
                  <a:pt x="10" y="115"/>
                  <a:pt x="10" y="114"/>
                  <a:pt x="10" y="113"/>
                </a:cubicBezTo>
                <a:cubicBezTo>
                  <a:pt x="10" y="13"/>
                  <a:pt x="10" y="13"/>
                  <a:pt x="10" y="13"/>
                </a:cubicBezTo>
                <a:cubicBezTo>
                  <a:pt x="10" y="12"/>
                  <a:pt x="10" y="11"/>
                  <a:pt x="11" y="10"/>
                </a:cubicBezTo>
                <a:cubicBezTo>
                  <a:pt x="11" y="10"/>
                  <a:pt x="12" y="9"/>
                  <a:pt x="13" y="9"/>
                </a:cubicBezTo>
                <a:cubicBezTo>
                  <a:pt x="68" y="9"/>
                  <a:pt x="68" y="9"/>
                  <a:pt x="68" y="9"/>
                </a:cubicBezTo>
                <a:cubicBezTo>
                  <a:pt x="68" y="31"/>
                  <a:pt x="68" y="31"/>
                  <a:pt x="68" y="31"/>
                </a:cubicBezTo>
                <a:cubicBezTo>
                  <a:pt x="68" y="34"/>
                  <a:pt x="69" y="37"/>
                  <a:pt x="71" y="39"/>
                </a:cubicBezTo>
                <a:cubicBezTo>
                  <a:pt x="71" y="39"/>
                  <a:pt x="71" y="39"/>
                  <a:pt x="71" y="39"/>
                </a:cubicBezTo>
                <a:cubicBezTo>
                  <a:pt x="73" y="41"/>
                  <a:pt x="75" y="43"/>
                  <a:pt x="79" y="43"/>
                </a:cubicBezTo>
                <a:cubicBezTo>
                  <a:pt x="101" y="43"/>
                  <a:pt x="101" y="43"/>
                  <a:pt x="101" y="43"/>
                </a:cubicBezTo>
                <a:cubicBezTo>
                  <a:pt x="101" y="113"/>
                  <a:pt x="101" y="113"/>
                  <a:pt x="101" y="113"/>
                </a:cubicBezTo>
                <a:close/>
                <a:moveTo>
                  <a:pt x="83" y="70"/>
                </a:moveTo>
                <a:cubicBezTo>
                  <a:pt x="83" y="70"/>
                  <a:pt x="83" y="70"/>
                  <a:pt x="83" y="70"/>
                </a:cubicBezTo>
                <a:cubicBezTo>
                  <a:pt x="27" y="70"/>
                  <a:pt x="27" y="70"/>
                  <a:pt x="27" y="70"/>
                </a:cubicBezTo>
                <a:cubicBezTo>
                  <a:pt x="25" y="70"/>
                  <a:pt x="24" y="71"/>
                  <a:pt x="24" y="73"/>
                </a:cubicBezTo>
                <a:cubicBezTo>
                  <a:pt x="24" y="74"/>
                  <a:pt x="25" y="76"/>
                  <a:pt x="27" y="76"/>
                </a:cubicBezTo>
                <a:cubicBezTo>
                  <a:pt x="83" y="76"/>
                  <a:pt x="83" y="76"/>
                  <a:pt x="83" y="76"/>
                </a:cubicBezTo>
                <a:cubicBezTo>
                  <a:pt x="85" y="76"/>
                  <a:pt x="86" y="74"/>
                  <a:pt x="86" y="73"/>
                </a:cubicBezTo>
                <a:cubicBezTo>
                  <a:pt x="86" y="71"/>
                  <a:pt x="85" y="70"/>
                  <a:pt x="83" y="7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13" tIns="60956" rIns="121913" bIns="60956" numCol="1" anchor="t" anchorCtr="0" compatLnSpc="1"/>
          <a:lstStyle/>
          <a:p>
            <a:endParaRPr lang="zh-CN" altLang="en-US" sz="2400"/>
          </a:p>
        </p:txBody>
      </p:sp>
      <p:sp>
        <p:nvSpPr>
          <p:cNvPr id="23" name="Rectangle 24"/>
          <p:cNvSpPr>
            <a:spLocks noChangeArrowheads="1"/>
          </p:cNvSpPr>
          <p:nvPr/>
        </p:nvSpPr>
        <p:spPr bwMode="auto">
          <a:xfrm>
            <a:off x="1884126" y="4735367"/>
            <a:ext cx="1896297" cy="877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335" b="1" dirty="0">
                <a:solidFill>
                  <a:schemeClr val="tx1">
                    <a:lumMod val="75000"/>
                    <a:lumOff val="25000"/>
                  </a:schemeClr>
                </a:solidFill>
              </a:rPr>
              <a:t>单击此处添加标题</a:t>
            </a:r>
          </a:p>
          <a:p>
            <a:pPr algn="ctr">
              <a:lnSpc>
                <a:spcPct val="120000"/>
              </a:lnSpc>
              <a:spcBef>
                <a:spcPts val="300"/>
              </a:spcBef>
            </a:pPr>
            <a:r>
              <a:rPr sz="1065" dirty="0">
                <a:solidFill>
                  <a:schemeClr val="bg1">
                    <a:lumMod val="50000"/>
                  </a:schemeClr>
                </a:solidFill>
              </a:rPr>
              <a:t>请在此粘贴或者输入您的文字内容请在此粘贴或者输入您的文字内容</a:t>
            </a:r>
          </a:p>
        </p:txBody>
      </p:sp>
      <p:sp>
        <p:nvSpPr>
          <p:cNvPr id="24" name="Rectangle 24"/>
          <p:cNvSpPr>
            <a:spLocks noChangeArrowheads="1"/>
          </p:cNvSpPr>
          <p:nvPr/>
        </p:nvSpPr>
        <p:spPr bwMode="auto">
          <a:xfrm>
            <a:off x="3528424" y="1929974"/>
            <a:ext cx="1896297" cy="877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335" b="1" dirty="0">
                <a:solidFill>
                  <a:schemeClr val="tx1">
                    <a:lumMod val="75000"/>
                    <a:lumOff val="25000"/>
                  </a:schemeClr>
                </a:solidFill>
              </a:rPr>
              <a:t>单击此处添加标题</a:t>
            </a:r>
          </a:p>
          <a:p>
            <a:pPr algn="ctr">
              <a:lnSpc>
                <a:spcPct val="120000"/>
              </a:lnSpc>
              <a:spcBef>
                <a:spcPts val="300"/>
              </a:spcBef>
            </a:pPr>
            <a:r>
              <a:rPr sz="1065" dirty="0">
                <a:solidFill>
                  <a:schemeClr val="bg1">
                    <a:lumMod val="50000"/>
                  </a:schemeClr>
                </a:solidFill>
              </a:rPr>
              <a:t>请在此粘贴或者输入您的文字内容请在此粘贴或者输入您的文字内容</a:t>
            </a:r>
          </a:p>
        </p:txBody>
      </p:sp>
      <p:sp>
        <p:nvSpPr>
          <p:cNvPr id="25" name="Rectangle 24"/>
          <p:cNvSpPr>
            <a:spLocks noChangeArrowheads="1"/>
          </p:cNvSpPr>
          <p:nvPr/>
        </p:nvSpPr>
        <p:spPr bwMode="auto">
          <a:xfrm>
            <a:off x="5149650" y="4735367"/>
            <a:ext cx="1896297" cy="877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335" b="1" dirty="0">
                <a:solidFill>
                  <a:schemeClr val="tx1">
                    <a:lumMod val="75000"/>
                    <a:lumOff val="25000"/>
                  </a:schemeClr>
                </a:solidFill>
              </a:rPr>
              <a:t>单击此处添加标题</a:t>
            </a:r>
          </a:p>
          <a:p>
            <a:pPr algn="ctr">
              <a:lnSpc>
                <a:spcPct val="120000"/>
              </a:lnSpc>
              <a:spcBef>
                <a:spcPts val="300"/>
              </a:spcBef>
            </a:pPr>
            <a:r>
              <a:rPr sz="1065" dirty="0">
                <a:solidFill>
                  <a:schemeClr val="bg1">
                    <a:lumMod val="50000"/>
                  </a:schemeClr>
                </a:solidFill>
              </a:rPr>
              <a:t>请在此粘贴或者输入您的文字内容请在此粘贴或者输入您的文字内容</a:t>
            </a:r>
          </a:p>
        </p:txBody>
      </p:sp>
      <p:sp>
        <p:nvSpPr>
          <p:cNvPr id="26" name="Rectangle 24"/>
          <p:cNvSpPr>
            <a:spLocks noChangeArrowheads="1"/>
          </p:cNvSpPr>
          <p:nvPr/>
        </p:nvSpPr>
        <p:spPr bwMode="auto">
          <a:xfrm>
            <a:off x="8369723" y="4735367"/>
            <a:ext cx="1896297" cy="877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335" b="1" dirty="0">
                <a:solidFill>
                  <a:schemeClr val="tx1">
                    <a:lumMod val="75000"/>
                    <a:lumOff val="25000"/>
                  </a:schemeClr>
                </a:solidFill>
              </a:rPr>
              <a:t>单击此处添加标题</a:t>
            </a:r>
          </a:p>
          <a:p>
            <a:pPr algn="ctr">
              <a:lnSpc>
                <a:spcPct val="120000"/>
              </a:lnSpc>
              <a:spcBef>
                <a:spcPts val="300"/>
              </a:spcBef>
            </a:pPr>
            <a:r>
              <a:rPr sz="1065" dirty="0">
                <a:solidFill>
                  <a:schemeClr val="bg1">
                    <a:lumMod val="50000"/>
                  </a:schemeClr>
                </a:solidFill>
              </a:rPr>
              <a:t>请在此粘贴或者输入您的文字内容请在此粘贴或者输入您的文字内容</a:t>
            </a:r>
          </a:p>
        </p:txBody>
      </p:sp>
      <p:sp>
        <p:nvSpPr>
          <p:cNvPr id="27" name="Rectangle 24"/>
          <p:cNvSpPr>
            <a:spLocks noChangeArrowheads="1"/>
          </p:cNvSpPr>
          <p:nvPr/>
        </p:nvSpPr>
        <p:spPr bwMode="auto">
          <a:xfrm>
            <a:off x="6751734" y="1929974"/>
            <a:ext cx="1896297" cy="877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335" b="1" dirty="0">
                <a:solidFill>
                  <a:schemeClr val="tx1">
                    <a:lumMod val="75000"/>
                    <a:lumOff val="25000"/>
                  </a:schemeClr>
                </a:solidFill>
              </a:rPr>
              <a:t>单击此处添加标题</a:t>
            </a:r>
          </a:p>
          <a:p>
            <a:pPr algn="ctr">
              <a:lnSpc>
                <a:spcPct val="120000"/>
              </a:lnSpc>
              <a:spcBef>
                <a:spcPts val="300"/>
              </a:spcBef>
            </a:pPr>
            <a:r>
              <a:rPr sz="1065" dirty="0">
                <a:solidFill>
                  <a:schemeClr val="bg1">
                    <a:lumMod val="50000"/>
                  </a:schemeClr>
                </a:solidFill>
              </a:rPr>
              <a:t>请在此粘贴或者输入您的文字内容请在此粘贴或者输入您的文字内容</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split orient="vert"/>
      </p:transition>
    </mc:Choice>
    <mc:Fallback xmlns="">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500"/>
                                        <p:tgtEl>
                                          <p:spTgt spid="8"/>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randombar(horizontal)">
                                      <p:cBhvr>
                                        <p:cTn id="22" dur="500"/>
                                        <p:tgtEl>
                                          <p:spTgt spid="9"/>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randombar(horizontal)">
                                      <p:cBhvr>
                                        <p:cTn id="25" dur="500"/>
                                        <p:tgtEl>
                                          <p:spTgt spid="10"/>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randombar(horizontal)">
                                      <p:cBhvr>
                                        <p:cTn id="28" dur="500"/>
                                        <p:tgtEl>
                                          <p:spTgt spid="11"/>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randombar(horizontal)">
                                      <p:cBhvr>
                                        <p:cTn id="31" dur="500"/>
                                        <p:tgtEl>
                                          <p:spTgt spid="12"/>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randombar(horizontal)">
                                      <p:cBhvr>
                                        <p:cTn id="34" dur="500"/>
                                        <p:tgtEl>
                                          <p:spTgt spid="13"/>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randombar(horizontal)">
                                      <p:cBhvr>
                                        <p:cTn id="37" dur="500"/>
                                        <p:tgtEl>
                                          <p:spTgt spid="14"/>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randombar(horizontal)">
                                      <p:cBhvr>
                                        <p:cTn id="40" dur="500"/>
                                        <p:tgtEl>
                                          <p:spTgt spid="15"/>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randombar(horizontal)">
                                      <p:cBhvr>
                                        <p:cTn id="43" dur="500"/>
                                        <p:tgtEl>
                                          <p:spTgt spid="16"/>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randombar(horizontal)">
                                      <p:cBhvr>
                                        <p:cTn id="46" dur="500"/>
                                        <p:tgtEl>
                                          <p:spTgt spid="17"/>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randombar(horizontal)">
                                      <p:cBhvr>
                                        <p:cTn id="49" dur="500"/>
                                        <p:tgtEl>
                                          <p:spTgt spid="18"/>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randombar(horizontal)">
                                      <p:cBhvr>
                                        <p:cTn id="52" dur="500"/>
                                        <p:tgtEl>
                                          <p:spTgt spid="19"/>
                                        </p:tgtEl>
                                      </p:cBhvr>
                                    </p:animEffect>
                                  </p:childTnLst>
                                </p:cTn>
                              </p:par>
                              <p:par>
                                <p:cTn id="53" presetID="14" presetClass="entr" presetSubtype="10"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randombar(horizontal)">
                                      <p:cBhvr>
                                        <p:cTn id="55" dur="500"/>
                                        <p:tgtEl>
                                          <p:spTgt spid="20"/>
                                        </p:tgtEl>
                                      </p:cBhvr>
                                    </p:animEffect>
                                  </p:childTnLst>
                                </p:cTn>
                              </p:par>
                              <p:par>
                                <p:cTn id="56" presetID="14" presetClass="entr" presetSubtype="10" fill="hold" grpId="0" nodeType="with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randombar(horizontal)">
                                      <p:cBhvr>
                                        <p:cTn id="58" dur="500"/>
                                        <p:tgtEl>
                                          <p:spTgt spid="23"/>
                                        </p:tgtEl>
                                      </p:cBhvr>
                                    </p:animEffect>
                                  </p:childTnLst>
                                </p:cTn>
                              </p:par>
                              <p:par>
                                <p:cTn id="59" presetID="14" presetClass="entr" presetSubtype="10" fill="hold" grpId="0" nodeType="with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randombar(horizontal)">
                                      <p:cBhvr>
                                        <p:cTn id="61" dur="500"/>
                                        <p:tgtEl>
                                          <p:spTgt spid="24"/>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randombar(horizontal)">
                                      <p:cBhvr>
                                        <p:cTn id="64" dur="500"/>
                                        <p:tgtEl>
                                          <p:spTgt spid="25"/>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randombar(horizontal)">
                                      <p:cBhvr>
                                        <p:cTn id="67" dur="500"/>
                                        <p:tgtEl>
                                          <p:spTgt spid="26"/>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27"/>
                                        </p:tgtEl>
                                        <p:attrNameLst>
                                          <p:attrName>style.visibility</p:attrName>
                                        </p:attrNameLst>
                                      </p:cBhvr>
                                      <p:to>
                                        <p:strVal val="visible"/>
                                      </p:to>
                                    </p:set>
                                    <p:animEffect transition="in" filter="randombar(horizontal)">
                                      <p:cBhvr>
                                        <p:cTn id="7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3" grpId="0"/>
      <p:bldP spid="24" grpId="0"/>
      <p:bldP spid="25" grpId="0"/>
      <p:bldP spid="26" grpId="0"/>
      <p:bldP spid="2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679697" y="2690600"/>
            <a:ext cx="3713340" cy="1681460"/>
            <a:chOff x="2463162" y="1793662"/>
            <a:chExt cx="3713340" cy="1681460"/>
          </a:xfrm>
        </p:grpSpPr>
        <p:sp>
          <p:nvSpPr>
            <p:cNvPr id="4" name="文本框 3"/>
            <p:cNvSpPr txBox="1"/>
            <p:nvPr/>
          </p:nvSpPr>
          <p:spPr>
            <a:xfrm>
              <a:off x="2463162" y="1793662"/>
              <a:ext cx="2698175" cy="523220"/>
            </a:xfrm>
            <a:prstGeom prst="rect">
              <a:avLst/>
            </a:prstGeom>
            <a:noFill/>
          </p:spPr>
          <p:txBody>
            <a:bodyPr wrap="none" rtlCol="0">
              <a:spAutoFit/>
            </a:bodyPr>
            <a:lstStyle/>
            <a:p>
              <a:r>
                <a:rPr lang="zh-CN" altLang="en-US" sz="2800" b="1" dirty="0">
                  <a:solidFill>
                    <a:srgbClr val="252434"/>
                  </a:solidFill>
                  <a:effectLst>
                    <a:outerShdw blurRad="165100" dist="88900" dir="2700000" algn="tl">
                      <a:srgbClr val="000000">
                        <a:alpha val="14000"/>
                      </a:srgbClr>
                    </a:outerShdw>
                  </a:effectLst>
                  <a:latin typeface="+mj-ea"/>
                  <a:ea typeface="+mj-ea"/>
                </a:rPr>
                <a:t>请输入你的标题</a:t>
              </a:r>
            </a:p>
          </p:txBody>
        </p:sp>
        <p:sp>
          <p:nvSpPr>
            <p:cNvPr id="6" name="矩形 5"/>
            <p:cNvSpPr/>
            <p:nvPr/>
          </p:nvSpPr>
          <p:spPr>
            <a:xfrm>
              <a:off x="2463162" y="2276242"/>
              <a:ext cx="3713340" cy="1198880"/>
            </a:xfrm>
            <a:prstGeom prst="rect">
              <a:avLst/>
            </a:prstGeom>
          </p:spPr>
          <p:txBody>
            <a:bodyPr wrap="square">
              <a:spAutoFit/>
            </a:bodyPr>
            <a:lstStyle/>
            <a:p>
              <a:pPr>
                <a:lnSpc>
                  <a:spcPct val="150000"/>
                </a:lnSpc>
              </a:pPr>
              <a:r>
                <a:rPr lang="zh-CN" altLang="en-US" sz="1600">
                  <a:solidFill>
                    <a:srgbClr val="252434"/>
                  </a:solidFill>
                  <a:latin typeface="+mn-ea"/>
                </a:rPr>
                <a:t>标题数字等都可以通过点击和重新输入进行更改，顶部</a:t>
              </a:r>
              <a:r>
                <a:rPr lang="en-US" altLang="zh-CN" sz="1600">
                  <a:solidFill>
                    <a:srgbClr val="252434"/>
                  </a:solidFill>
                  <a:latin typeface="+mn-ea"/>
                </a:rPr>
                <a:t>“</a:t>
              </a:r>
              <a:r>
                <a:rPr lang="zh-CN" altLang="en-US" sz="1600">
                  <a:solidFill>
                    <a:srgbClr val="252434"/>
                  </a:solidFill>
                  <a:latin typeface="+mn-ea"/>
                </a:rPr>
                <a:t>开始</a:t>
              </a:r>
              <a:r>
                <a:rPr lang="en-US" altLang="zh-CN" sz="1600">
                  <a:solidFill>
                    <a:srgbClr val="252434"/>
                  </a:solidFill>
                  <a:latin typeface="+mn-ea"/>
                </a:rPr>
                <a:t>”</a:t>
              </a:r>
              <a:r>
                <a:rPr lang="zh-CN" altLang="en-US" sz="1600">
                  <a:solidFill>
                    <a:srgbClr val="252434"/>
                  </a:solidFill>
                  <a:latin typeface="+mn-ea"/>
                </a:rPr>
                <a:t>面板中可以对字体、字号、颜色、行距等进行修改</a:t>
              </a:r>
            </a:p>
          </p:txBody>
        </p:sp>
      </p:grpSp>
      <p:pic>
        <p:nvPicPr>
          <p:cNvPr id="40" name="图片 39" descr="e483d3d3154eac833fbcb0a7f537e9d9"/>
          <p:cNvPicPr>
            <a:picLocks noChangeAspect="1"/>
          </p:cNvPicPr>
          <p:nvPr/>
        </p:nvPicPr>
        <p:blipFill>
          <a:blip r:embed="rId4"/>
          <a:srcRect l="19546" t="22050" r="17178" b="28989"/>
          <a:stretch>
            <a:fillRect/>
          </a:stretch>
        </p:blipFill>
        <p:spPr>
          <a:xfrm>
            <a:off x="6950710" y="2825750"/>
            <a:ext cx="5628640" cy="4043680"/>
          </a:xfrm>
          <a:prstGeom prst="rect">
            <a:avLst/>
          </a:prstGeom>
        </p:spPr>
      </p:pic>
      <p:grpSp>
        <p:nvGrpSpPr>
          <p:cNvPr id="2" name="组合 1"/>
          <p:cNvGrpSpPr/>
          <p:nvPr/>
        </p:nvGrpSpPr>
        <p:grpSpPr>
          <a:xfrm>
            <a:off x="-190500" y="-549910"/>
            <a:ext cx="1817370" cy="7840980"/>
            <a:chOff x="-300" y="-866"/>
            <a:chExt cx="2862" cy="12348"/>
          </a:xfrm>
        </p:grpSpPr>
        <p:sp>
          <p:nvSpPr>
            <p:cNvPr id="41" name="文本框 40"/>
            <p:cNvSpPr txBox="1"/>
            <p:nvPr/>
          </p:nvSpPr>
          <p:spPr>
            <a:xfrm>
              <a:off x="-300" y="-866"/>
              <a:ext cx="2639" cy="12164"/>
            </a:xfrm>
            <a:prstGeom prst="rect">
              <a:avLst/>
            </a:prstGeom>
            <a:noFill/>
          </p:spPr>
          <p:txBody>
            <a:bodyPr wrap="square" rtlCol="0" anchor="t">
              <a:spAutoFit/>
            </a:bodyPr>
            <a:lstStyle/>
            <a:p>
              <a:pPr marL="0" marR="0" lvl="0" indent="0" defTabSz="914400" eaLnBrk="1" fontAlgn="auto" latinLnBrk="0" hangingPunct="1">
                <a:lnSpc>
                  <a:spcPct val="100000"/>
                </a:lnSpc>
                <a:spcBef>
                  <a:spcPts val="0"/>
                </a:spcBef>
                <a:spcAft>
                  <a:spcPts val="0"/>
                </a:spcAft>
                <a:buClrTx/>
                <a:buSzTx/>
                <a:buFontTx/>
                <a:buNone/>
                <a:defRPr/>
              </a:pPr>
              <a:r>
                <a:rPr lang="en-US" altLang="zh-CN" sz="49600" kern="0" noProof="0">
                  <a:ln>
                    <a:noFill/>
                  </a:ln>
                  <a:solidFill>
                    <a:srgbClr val="F7F7F7"/>
                  </a:solidFill>
                  <a:effectLst/>
                  <a:uLnTx/>
                  <a:uFillTx/>
                  <a:latin typeface="Segoe UI Light 8"/>
                  <a:ea typeface="微软雅黑 Light"/>
                  <a:sym typeface="+mn-ea"/>
                </a:rPr>
                <a:t>3</a:t>
              </a:r>
            </a:p>
          </p:txBody>
        </p:sp>
        <p:sp>
          <p:nvSpPr>
            <p:cNvPr id="42" name="文本框 41"/>
            <p:cNvSpPr txBox="1"/>
            <p:nvPr/>
          </p:nvSpPr>
          <p:spPr>
            <a:xfrm>
              <a:off x="-77" y="-682"/>
              <a:ext cx="2639" cy="12164"/>
            </a:xfrm>
            <a:prstGeom prst="rect">
              <a:avLst/>
            </a:prstGeom>
            <a:noFill/>
          </p:spPr>
          <p:txBody>
            <a:bodyPr wrap="square" rtlCol="0" anchor="t">
              <a:spAutoFit/>
            </a:bodyPr>
            <a:lstStyle/>
            <a:p>
              <a:pPr marL="0" marR="0" lvl="0" indent="0" defTabSz="914400" eaLnBrk="1" fontAlgn="auto" latinLnBrk="0" hangingPunct="1">
                <a:lnSpc>
                  <a:spcPct val="100000"/>
                </a:lnSpc>
                <a:spcBef>
                  <a:spcPts val="0"/>
                </a:spcBef>
                <a:spcAft>
                  <a:spcPts val="0"/>
                </a:spcAft>
                <a:buClrTx/>
                <a:buSzTx/>
                <a:buFontTx/>
                <a:buNone/>
                <a:defRPr/>
              </a:pPr>
              <a:r>
                <a:rPr lang="en-US" altLang="zh-CN" sz="49600" kern="0" noProof="0">
                  <a:ln>
                    <a:noFill/>
                  </a:ln>
                  <a:solidFill>
                    <a:srgbClr val="EEEEEE"/>
                  </a:solidFill>
                  <a:effectLst/>
                  <a:uLnTx/>
                  <a:uFillTx/>
                  <a:latin typeface="Segoe UI Light 8"/>
                  <a:ea typeface="微软雅黑 Light"/>
                  <a:sym typeface="+mn-ea"/>
                </a:rPr>
                <a:t>3</a:t>
              </a:r>
            </a:p>
          </p:txBody>
        </p:sp>
      </p:grpSp>
    </p:spTree>
  </p:cSld>
  <p:clrMapOvr>
    <a:masterClrMapping/>
  </p:clrMapOvr>
  <mc:AlternateContent xmlns:mc="http://schemas.openxmlformats.org/markup-compatibility/2006" xmlns:p14="http://schemas.microsoft.com/office/powerpoint/2010/main">
    <mc:Choice Requires="p14">
      <p:transition spd="slow" p14:dur="1500" advClick="0" advTm="3000">
        <p:split orient="vert"/>
      </p:transition>
    </mc:Choice>
    <mc:Fallback xmlns="">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500"/>
                                        <p:tgtEl>
                                          <p:spTgt spid="40"/>
                                        </p:tgtEl>
                                        <p:attrNameLst>
                                          <p:attrName>ppt_y</p:attrName>
                                        </p:attrNameLst>
                                      </p:cBhvr>
                                      <p:tavLst>
                                        <p:tav tm="0">
                                          <p:val>
                                            <p:strVal val="#ppt_y+#ppt_h*1.125000"/>
                                          </p:val>
                                        </p:tav>
                                        <p:tav tm="100000">
                                          <p:val>
                                            <p:strVal val="#ppt_y"/>
                                          </p:val>
                                        </p:tav>
                                      </p:tavLst>
                                    </p:anim>
                                    <p:animEffect transition="in" filter="wipe(up)">
                                      <p:cBhvr>
                                        <p:cTn id="20"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8780678" y="2911408"/>
            <a:ext cx="2310514" cy="1842543"/>
          </a:xfrm>
          <a:prstGeom prst="rect">
            <a:avLst/>
          </a:prstGeom>
          <a:pattFill prst="ltUpDiag">
            <a:fgClr>
              <a:schemeClr val="tx1">
                <a:lumMod val="50000"/>
                <a:lumOff val="5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7190740" y="1303655"/>
            <a:ext cx="4445000" cy="4034155"/>
            <a:chOff x="7356000" y="1878600"/>
            <a:chExt cx="3060000" cy="3890400"/>
          </a:xfrm>
          <a:blipFill rotWithShape="1">
            <a:blip r:embed="rId4"/>
            <a:stretch>
              <a:fillRect/>
            </a:stretch>
          </a:blipFill>
          <a:effectLst>
            <a:outerShdw blurRad="50800" dist="38100" dir="2700000" algn="tl" rotWithShape="0">
              <a:prstClr val="black">
                <a:alpha val="40000"/>
              </a:prstClr>
            </a:outerShdw>
          </a:effectLst>
        </p:grpSpPr>
        <p:sp>
          <p:nvSpPr>
            <p:cNvPr id="4" name="矩形 3"/>
            <p:cNvSpPr/>
            <p:nvPr/>
          </p:nvSpPr>
          <p:spPr>
            <a:xfrm>
              <a:off x="8076000" y="1878600"/>
              <a:ext cx="2340000" cy="2340000"/>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7356000" y="3429000"/>
              <a:ext cx="2340000" cy="2340000"/>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矩形 27"/>
          <p:cNvSpPr/>
          <p:nvPr/>
        </p:nvSpPr>
        <p:spPr>
          <a:xfrm>
            <a:off x="10411597" y="4621713"/>
            <a:ext cx="190500" cy="190500"/>
          </a:xfrm>
          <a:prstGeom prst="rect">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10602097" y="4805943"/>
            <a:ext cx="311820" cy="311820"/>
          </a:xfrm>
          <a:prstGeom prst="rect">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859759" y="2654001"/>
            <a:ext cx="3716939" cy="460375"/>
          </a:xfrm>
          <a:prstGeom prst="rect">
            <a:avLst/>
          </a:prstGeom>
        </p:spPr>
        <p:txBody>
          <a:bodyPr wrap="square">
            <a:spAutoFit/>
          </a:bodyPr>
          <a:lstStyle/>
          <a:p>
            <a:r>
              <a:rPr lang="zh-CN" altLang="en-US" sz="2400" dirty="0">
                <a:latin typeface="迷你简汉真广标" panose="02010609000101010101" pitchFamily="49" charset="-122"/>
                <a:ea typeface="迷你简汉真广标" panose="02010609000101010101" pitchFamily="49" charset="-122"/>
              </a:rPr>
              <a:t>您的标题</a:t>
            </a:r>
          </a:p>
        </p:txBody>
      </p:sp>
      <p:sp>
        <p:nvSpPr>
          <p:cNvPr id="15" name="矩形 14"/>
          <p:cNvSpPr/>
          <p:nvPr/>
        </p:nvSpPr>
        <p:spPr>
          <a:xfrm>
            <a:off x="859790" y="4754245"/>
            <a:ext cx="5885815" cy="1296670"/>
          </a:xfrm>
          <a:prstGeom prst="rect">
            <a:avLst/>
          </a:prstGeom>
        </p:spPr>
        <p:txBody>
          <a:bodyPr wrap="square">
            <a:spAutoFit/>
          </a:bodyPr>
          <a:lstStyle/>
          <a:p>
            <a:pPr algn="just">
              <a:lnSpc>
                <a:spcPct val="140000"/>
              </a:lnSpc>
            </a:pPr>
            <a:r>
              <a:rPr lang="zh-CN" altLang="en-US" sz="1400" dirty="0">
                <a:latin typeface="造字工房悦黑体验版纤细体" pitchFamily="50" charset="-122"/>
                <a:ea typeface="造字工房悦黑体验版纤细体" pitchFamily="50" charset="-122"/>
              </a:rPr>
              <a:t>标题数字等都可以通过点击和重新输入进行更改，顶部</a:t>
            </a:r>
            <a:r>
              <a:rPr lang="en-US" altLang="zh-CN" sz="1400" dirty="0">
                <a:latin typeface="造字工房悦黑体验版纤细体" pitchFamily="50" charset="-122"/>
                <a:ea typeface="造字工房悦黑体验版纤细体" pitchFamily="50" charset="-122"/>
              </a:rPr>
              <a:t>“</a:t>
            </a:r>
            <a:r>
              <a:rPr lang="zh-CN" altLang="en-US" sz="1400" dirty="0">
                <a:latin typeface="造字工房悦黑体验版纤细体" pitchFamily="50" charset="-122"/>
                <a:ea typeface="造字工房悦黑体验版纤细体" pitchFamily="50" charset="-122"/>
              </a:rPr>
              <a:t>开始</a:t>
            </a:r>
            <a:r>
              <a:rPr lang="en-US" altLang="zh-CN" sz="1400" dirty="0">
                <a:latin typeface="造字工房悦黑体验版纤细体" pitchFamily="50" charset="-122"/>
                <a:ea typeface="造字工房悦黑体验版纤细体" pitchFamily="50" charset="-122"/>
              </a:rPr>
              <a:t>”</a:t>
            </a:r>
            <a:r>
              <a:rPr lang="zh-CN" altLang="en-US" sz="1400" dirty="0">
                <a:latin typeface="造字工房悦黑体验版纤细体" pitchFamily="50" charset="-122"/>
                <a:ea typeface="造字工房悦黑体验版纤细体" pitchFamily="50" charset="-122"/>
              </a:rPr>
              <a:t>面板中可以对字体、字号、颜色、行距等进行修改。标题数字等都可以通过点击和重新输入进行更改，顶部</a:t>
            </a:r>
            <a:r>
              <a:rPr lang="en-US" altLang="zh-CN" sz="1400" dirty="0">
                <a:latin typeface="造字工房悦黑体验版纤细体" pitchFamily="50" charset="-122"/>
                <a:ea typeface="造字工房悦黑体验版纤细体" pitchFamily="50" charset="-122"/>
              </a:rPr>
              <a:t>“</a:t>
            </a:r>
            <a:r>
              <a:rPr lang="zh-CN" altLang="en-US" sz="1400" dirty="0">
                <a:latin typeface="造字工房悦黑体验版纤细体" pitchFamily="50" charset="-122"/>
                <a:ea typeface="造字工房悦黑体验版纤细体" pitchFamily="50" charset="-122"/>
              </a:rPr>
              <a:t>开始</a:t>
            </a:r>
            <a:r>
              <a:rPr lang="en-US" altLang="zh-CN" sz="1400" dirty="0">
                <a:latin typeface="造字工房悦黑体验版纤细体" pitchFamily="50" charset="-122"/>
                <a:ea typeface="造字工房悦黑体验版纤细体" pitchFamily="50" charset="-122"/>
              </a:rPr>
              <a:t>”</a:t>
            </a:r>
            <a:r>
              <a:rPr lang="zh-CN" altLang="en-US" sz="1400" dirty="0">
                <a:latin typeface="造字工房悦黑体验版纤细体" pitchFamily="50" charset="-122"/>
                <a:ea typeface="造字工房悦黑体验版纤细体" pitchFamily="50" charset="-122"/>
              </a:rPr>
              <a:t>面板中可以对字体、字号、颜色、行距等进行修改。</a:t>
            </a:r>
          </a:p>
        </p:txBody>
      </p:sp>
      <p:sp>
        <p:nvSpPr>
          <p:cNvPr id="16" name="矩形 15"/>
          <p:cNvSpPr/>
          <p:nvPr/>
        </p:nvSpPr>
        <p:spPr>
          <a:xfrm>
            <a:off x="859790" y="3206750"/>
            <a:ext cx="5937885" cy="1296670"/>
          </a:xfrm>
          <a:prstGeom prst="rect">
            <a:avLst/>
          </a:prstGeom>
        </p:spPr>
        <p:txBody>
          <a:bodyPr wrap="square">
            <a:spAutoFit/>
          </a:bodyPr>
          <a:lstStyle/>
          <a:p>
            <a:pPr algn="just">
              <a:lnSpc>
                <a:spcPct val="140000"/>
              </a:lnSpc>
            </a:pPr>
            <a:r>
              <a:rPr lang="zh-CN" altLang="en-US" sz="1400" dirty="0">
                <a:latin typeface="造字工房悦黑体验版纤细体" pitchFamily="50" charset="-122"/>
                <a:ea typeface="造字工房悦黑体验版纤细体" pitchFamily="50" charset="-122"/>
              </a:rPr>
              <a:t>标题数字等都可以通过点击和重新输入进行更改，顶部</a:t>
            </a:r>
            <a:r>
              <a:rPr lang="en-US" altLang="zh-CN" sz="1400" dirty="0">
                <a:latin typeface="造字工房悦黑体验版纤细体" pitchFamily="50" charset="-122"/>
                <a:ea typeface="造字工房悦黑体验版纤细体" pitchFamily="50" charset="-122"/>
              </a:rPr>
              <a:t>“</a:t>
            </a:r>
            <a:r>
              <a:rPr lang="zh-CN" altLang="en-US" sz="1400" dirty="0">
                <a:latin typeface="造字工房悦黑体验版纤细体" pitchFamily="50" charset="-122"/>
                <a:ea typeface="造字工房悦黑体验版纤细体" pitchFamily="50" charset="-122"/>
              </a:rPr>
              <a:t>开始</a:t>
            </a:r>
            <a:r>
              <a:rPr lang="en-US" altLang="zh-CN" sz="1400" dirty="0">
                <a:latin typeface="造字工房悦黑体验版纤细体" pitchFamily="50" charset="-122"/>
                <a:ea typeface="造字工房悦黑体验版纤细体" pitchFamily="50" charset="-122"/>
              </a:rPr>
              <a:t>”</a:t>
            </a:r>
            <a:r>
              <a:rPr lang="zh-CN" altLang="en-US" sz="1400" dirty="0">
                <a:latin typeface="造字工房悦黑体验版纤细体" pitchFamily="50" charset="-122"/>
                <a:ea typeface="造字工房悦黑体验版纤细体" pitchFamily="50" charset="-122"/>
              </a:rPr>
              <a:t>面板中可以对字体、字号、颜色、行距等进行修改。标题数字等都可以通过点击和重新输入进行更改，顶部</a:t>
            </a:r>
            <a:r>
              <a:rPr lang="en-US" altLang="zh-CN" sz="1400" dirty="0">
                <a:latin typeface="造字工房悦黑体验版纤细体" pitchFamily="50" charset="-122"/>
                <a:ea typeface="造字工房悦黑体验版纤细体" pitchFamily="50" charset="-122"/>
              </a:rPr>
              <a:t>“</a:t>
            </a:r>
            <a:r>
              <a:rPr lang="zh-CN" altLang="en-US" sz="1400" dirty="0">
                <a:latin typeface="造字工房悦黑体验版纤细体" pitchFamily="50" charset="-122"/>
                <a:ea typeface="造字工房悦黑体验版纤细体" pitchFamily="50" charset="-122"/>
              </a:rPr>
              <a:t>开始</a:t>
            </a:r>
            <a:r>
              <a:rPr lang="en-US" altLang="zh-CN" sz="1400" dirty="0">
                <a:latin typeface="造字工房悦黑体验版纤细体" pitchFamily="50" charset="-122"/>
                <a:ea typeface="造字工房悦黑体验版纤细体" pitchFamily="50" charset="-122"/>
              </a:rPr>
              <a:t>”</a:t>
            </a:r>
            <a:r>
              <a:rPr lang="zh-CN" altLang="en-US" sz="1400" dirty="0">
                <a:latin typeface="造字工房悦黑体验版纤细体" pitchFamily="50" charset="-122"/>
                <a:ea typeface="造字工房悦黑体验版纤细体" pitchFamily="50" charset="-122"/>
              </a:rPr>
              <a:t>面板中可以对字体、字号、颜色、行距等进行修改。</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split orient="vert"/>
      </p:transition>
    </mc:Choice>
    <mc:Fallback xmlns="">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871413" y="2638680"/>
            <a:ext cx="4449173" cy="2590320"/>
            <a:chOff x="4692650" y="1927225"/>
            <a:chExt cx="2714625" cy="4293500"/>
          </a:xfrm>
        </p:grpSpPr>
        <p:sp>
          <p:nvSpPr>
            <p:cNvPr id="7" name="MH_Other_1"/>
            <p:cNvSpPr/>
            <p:nvPr>
              <p:custDataLst>
                <p:tags r:id="rId2"/>
              </p:custDataLst>
            </p:nvPr>
          </p:nvSpPr>
          <p:spPr>
            <a:xfrm>
              <a:off x="4896433" y="5351566"/>
              <a:ext cx="2297598" cy="869159"/>
            </a:xfrm>
            <a:prstGeom prst="ellipse">
              <a:avLst/>
            </a:prstGeom>
            <a:gradFill flip="none" rotWithShape="1">
              <a:gsLst>
                <a:gs pos="15000">
                  <a:srgbClr val="333333">
                    <a:alpha val="52000"/>
                  </a:srgbClr>
                </a:gs>
                <a:gs pos="100000">
                  <a:srgbClr val="333333">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solidFill>
                  <a:srgbClr val="FFFFFF"/>
                </a:solidFill>
                <a:latin typeface="微软雅黑" panose="020B0503020204020204" pitchFamily="34" charset="-122"/>
                <a:ea typeface="微软雅黑" panose="020B0503020204020204" pitchFamily="34" charset="-122"/>
              </a:endParaRPr>
            </a:p>
          </p:txBody>
        </p:sp>
        <p:sp>
          <p:nvSpPr>
            <p:cNvPr id="8" name="MH_Other_2"/>
            <p:cNvSpPr/>
            <p:nvPr>
              <p:custDataLst>
                <p:tags r:id="rId3"/>
              </p:custDataLst>
            </p:nvPr>
          </p:nvSpPr>
          <p:spPr>
            <a:xfrm>
              <a:off x="6046789" y="1927225"/>
              <a:ext cx="604837" cy="1182688"/>
            </a:xfrm>
            <a:custGeom>
              <a:avLst/>
              <a:gdLst>
                <a:gd name="connsiteX0" fmla="*/ 2381 w 733425"/>
                <a:gd name="connsiteY0" fmla="*/ 0 h 1434603"/>
                <a:gd name="connsiteX1" fmla="*/ 733425 w 733425"/>
                <a:gd name="connsiteY1" fmla="*/ 383266 h 1434603"/>
                <a:gd name="connsiteX2" fmla="*/ 733425 w 733425"/>
                <a:gd name="connsiteY2" fmla="*/ 1434603 h 1434603"/>
                <a:gd name="connsiteX3" fmla="*/ 0 w 733425"/>
                <a:gd name="connsiteY3" fmla="*/ 1235868 h 1434603"/>
                <a:gd name="connsiteX4" fmla="*/ 2381 w 733425"/>
                <a:gd name="connsiteY4" fmla="*/ 0 h 1434603"/>
                <a:gd name="connsiteX0-1" fmla="*/ 105 w 735912"/>
                <a:gd name="connsiteY0-2" fmla="*/ 0 h 1436984"/>
                <a:gd name="connsiteX1-3" fmla="*/ 735912 w 735912"/>
                <a:gd name="connsiteY1-4" fmla="*/ 385647 h 1436984"/>
                <a:gd name="connsiteX2-5" fmla="*/ 735912 w 735912"/>
                <a:gd name="connsiteY2-6" fmla="*/ 1436984 h 1436984"/>
                <a:gd name="connsiteX3-7" fmla="*/ 2487 w 735912"/>
                <a:gd name="connsiteY3-8" fmla="*/ 1238249 h 1436984"/>
                <a:gd name="connsiteX4-9" fmla="*/ 105 w 735912"/>
                <a:gd name="connsiteY4-10" fmla="*/ 0 h 143698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35912" h="1436984">
                  <a:moveTo>
                    <a:pt x="105" y="0"/>
                  </a:moveTo>
                  <a:lnTo>
                    <a:pt x="735912" y="385647"/>
                  </a:lnTo>
                  <a:lnTo>
                    <a:pt x="735912" y="1436984"/>
                  </a:lnTo>
                  <a:lnTo>
                    <a:pt x="2487" y="1238249"/>
                  </a:lnTo>
                  <a:cubicBezTo>
                    <a:pt x="3281" y="826293"/>
                    <a:pt x="-689" y="411956"/>
                    <a:pt x="105" y="0"/>
                  </a:cubicBezTo>
                  <a:close/>
                </a:path>
              </a:pathLst>
            </a:cu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01</a:t>
              </a:r>
              <a:endParaRPr lang="zh-CN" altLang="en-US" sz="28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sp>
          <p:nvSpPr>
            <p:cNvPr id="9" name="MH_Other_3"/>
            <p:cNvSpPr/>
            <p:nvPr>
              <p:custDataLst>
                <p:tags r:id="rId4"/>
              </p:custDataLst>
            </p:nvPr>
          </p:nvSpPr>
          <p:spPr>
            <a:xfrm>
              <a:off x="6048375" y="2940050"/>
              <a:ext cx="603250" cy="1028700"/>
            </a:xfrm>
            <a:custGeom>
              <a:avLst/>
              <a:gdLst>
                <a:gd name="connsiteX0" fmla="*/ 0 w 733425"/>
                <a:gd name="connsiteY0" fmla="*/ 0 h 1250156"/>
                <a:gd name="connsiteX1" fmla="*/ 733425 w 733425"/>
                <a:gd name="connsiteY1" fmla="*/ 195262 h 1250156"/>
                <a:gd name="connsiteX2" fmla="*/ 733425 w 733425"/>
                <a:gd name="connsiteY2" fmla="*/ 1250156 h 1250156"/>
                <a:gd name="connsiteX3" fmla="*/ 0 w 733425"/>
                <a:gd name="connsiteY3" fmla="*/ 1245393 h 1250156"/>
                <a:gd name="connsiteX4" fmla="*/ 0 w 733425"/>
                <a:gd name="connsiteY4" fmla="*/ 0 h 1250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25" h="1250156">
                  <a:moveTo>
                    <a:pt x="0" y="0"/>
                  </a:moveTo>
                  <a:lnTo>
                    <a:pt x="733425" y="195262"/>
                  </a:lnTo>
                  <a:lnTo>
                    <a:pt x="733425" y="1250156"/>
                  </a:lnTo>
                  <a:lnTo>
                    <a:pt x="0" y="12453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solidFill>
                  <a:srgbClr val="FFFFFF"/>
                </a:solidFill>
                <a:latin typeface="微软雅黑" panose="020B0503020204020204" pitchFamily="34" charset="-122"/>
                <a:ea typeface="微软雅黑" panose="020B0503020204020204" pitchFamily="34" charset="-122"/>
              </a:endParaRPr>
            </a:p>
          </p:txBody>
        </p:sp>
        <p:sp>
          <p:nvSpPr>
            <p:cNvPr id="10" name="MH_Other_4"/>
            <p:cNvSpPr/>
            <p:nvPr>
              <p:custDataLst>
                <p:tags r:id="rId5"/>
              </p:custDataLst>
            </p:nvPr>
          </p:nvSpPr>
          <p:spPr>
            <a:xfrm>
              <a:off x="6048375" y="3965576"/>
              <a:ext cx="603250" cy="1020763"/>
            </a:xfrm>
            <a:custGeom>
              <a:avLst/>
              <a:gdLst>
                <a:gd name="connsiteX0" fmla="*/ 0 w 733425"/>
                <a:gd name="connsiteY0" fmla="*/ 0 h 1240631"/>
                <a:gd name="connsiteX1" fmla="*/ 733425 w 733425"/>
                <a:gd name="connsiteY1" fmla="*/ 2381 h 1240631"/>
                <a:gd name="connsiteX2" fmla="*/ 733425 w 733425"/>
                <a:gd name="connsiteY2" fmla="*/ 1047750 h 1240631"/>
                <a:gd name="connsiteX3" fmla="*/ 0 w 733425"/>
                <a:gd name="connsiteY3" fmla="*/ 1240631 h 1240631"/>
                <a:gd name="connsiteX4" fmla="*/ 0 w 733425"/>
                <a:gd name="connsiteY4" fmla="*/ 0 h 12406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25" h="1240631">
                  <a:moveTo>
                    <a:pt x="0" y="0"/>
                  </a:moveTo>
                  <a:lnTo>
                    <a:pt x="733425" y="2381"/>
                  </a:lnTo>
                  <a:lnTo>
                    <a:pt x="733425" y="1047750"/>
                  </a:lnTo>
                  <a:lnTo>
                    <a:pt x="0" y="1240631"/>
                  </a:lnTo>
                  <a:lnTo>
                    <a:pt x="0" y="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03</a:t>
              </a:r>
              <a:endParaRPr lang="zh-CN" altLang="en-US" sz="280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sp>
          <p:nvSpPr>
            <p:cNvPr id="11" name="MH_Other_5"/>
            <p:cNvSpPr/>
            <p:nvPr>
              <p:custDataLst>
                <p:tags r:id="rId6"/>
              </p:custDataLst>
            </p:nvPr>
          </p:nvSpPr>
          <p:spPr>
            <a:xfrm>
              <a:off x="6043613" y="4822826"/>
              <a:ext cx="608012" cy="1184275"/>
            </a:xfrm>
            <a:custGeom>
              <a:avLst/>
              <a:gdLst>
                <a:gd name="connsiteX0" fmla="*/ 731044 w 731044"/>
                <a:gd name="connsiteY0" fmla="*/ 0 h 1438275"/>
                <a:gd name="connsiteX1" fmla="*/ 731044 w 731044"/>
                <a:gd name="connsiteY1" fmla="*/ 1057275 h 1438275"/>
                <a:gd name="connsiteX2" fmla="*/ 0 w 731044"/>
                <a:gd name="connsiteY2" fmla="*/ 1438275 h 1438275"/>
                <a:gd name="connsiteX3" fmla="*/ 0 w 731044"/>
                <a:gd name="connsiteY3" fmla="*/ 197644 h 1438275"/>
                <a:gd name="connsiteX4" fmla="*/ 731044 w 731044"/>
                <a:gd name="connsiteY4" fmla="*/ 0 h 1438275"/>
                <a:gd name="connsiteX0-1" fmla="*/ 738761 w 738761"/>
                <a:gd name="connsiteY0-2" fmla="*/ 0 h 1438275"/>
                <a:gd name="connsiteX1-3" fmla="*/ 738761 w 738761"/>
                <a:gd name="connsiteY1-4" fmla="*/ 1057275 h 1438275"/>
                <a:gd name="connsiteX2-5" fmla="*/ 7717 w 738761"/>
                <a:gd name="connsiteY2-6" fmla="*/ 1438275 h 1438275"/>
                <a:gd name="connsiteX3-7" fmla="*/ 0 w 738761"/>
                <a:gd name="connsiteY3-8" fmla="*/ 197645 h 1438275"/>
                <a:gd name="connsiteX4-9" fmla="*/ 738761 w 738761"/>
                <a:gd name="connsiteY4-10" fmla="*/ 0 h 14382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38761" h="1438275">
                  <a:moveTo>
                    <a:pt x="738761" y="0"/>
                  </a:moveTo>
                  <a:lnTo>
                    <a:pt x="738761" y="1057275"/>
                  </a:lnTo>
                  <a:lnTo>
                    <a:pt x="7717" y="1438275"/>
                  </a:lnTo>
                  <a:cubicBezTo>
                    <a:pt x="5145" y="1024732"/>
                    <a:pt x="2572" y="611188"/>
                    <a:pt x="0" y="197645"/>
                  </a:cubicBezTo>
                  <a:lnTo>
                    <a:pt x="738761"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solidFill>
                  <a:srgbClr val="FFFFFF"/>
                </a:solidFill>
                <a:latin typeface="微软雅黑" panose="020B0503020204020204" pitchFamily="34" charset="-122"/>
                <a:ea typeface="微软雅黑" panose="020B0503020204020204" pitchFamily="34" charset="-122"/>
              </a:endParaRPr>
            </a:p>
          </p:txBody>
        </p:sp>
        <p:sp>
          <p:nvSpPr>
            <p:cNvPr id="12" name="MH_Other_6"/>
            <p:cNvSpPr/>
            <p:nvPr>
              <p:custDataLst>
                <p:tags r:id="rId7"/>
              </p:custDataLst>
            </p:nvPr>
          </p:nvSpPr>
          <p:spPr>
            <a:xfrm flipH="1">
              <a:off x="5443538" y="1928813"/>
              <a:ext cx="603250" cy="1181100"/>
            </a:xfrm>
            <a:custGeom>
              <a:avLst/>
              <a:gdLst>
                <a:gd name="connsiteX0" fmla="*/ 2381 w 733425"/>
                <a:gd name="connsiteY0" fmla="*/ 0 h 1434603"/>
                <a:gd name="connsiteX1" fmla="*/ 733425 w 733425"/>
                <a:gd name="connsiteY1" fmla="*/ 383266 h 1434603"/>
                <a:gd name="connsiteX2" fmla="*/ 733425 w 733425"/>
                <a:gd name="connsiteY2" fmla="*/ 1434603 h 1434603"/>
                <a:gd name="connsiteX3" fmla="*/ 0 w 733425"/>
                <a:gd name="connsiteY3" fmla="*/ 1235868 h 1434603"/>
                <a:gd name="connsiteX4" fmla="*/ 2381 w 733425"/>
                <a:gd name="connsiteY4" fmla="*/ 0 h 1434603"/>
                <a:gd name="connsiteX0-1" fmla="*/ 229 w 733654"/>
                <a:gd name="connsiteY0-2" fmla="*/ 0 h 1434603"/>
                <a:gd name="connsiteX1-3" fmla="*/ 733654 w 733654"/>
                <a:gd name="connsiteY1-4" fmla="*/ 383266 h 1434603"/>
                <a:gd name="connsiteX2-5" fmla="*/ 733654 w 733654"/>
                <a:gd name="connsiteY2-6" fmla="*/ 1434603 h 1434603"/>
                <a:gd name="connsiteX3-7" fmla="*/ 229 w 733654"/>
                <a:gd name="connsiteY3-8" fmla="*/ 1235868 h 1434603"/>
                <a:gd name="connsiteX4-9" fmla="*/ 229 w 733654"/>
                <a:gd name="connsiteY4-10" fmla="*/ 0 h 143460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33654" h="1434603">
                  <a:moveTo>
                    <a:pt x="229" y="0"/>
                  </a:moveTo>
                  <a:lnTo>
                    <a:pt x="733654" y="383266"/>
                  </a:lnTo>
                  <a:lnTo>
                    <a:pt x="733654" y="1434603"/>
                  </a:lnTo>
                  <a:lnTo>
                    <a:pt x="229" y="1235868"/>
                  </a:lnTo>
                  <a:cubicBezTo>
                    <a:pt x="1023" y="823912"/>
                    <a:pt x="-565" y="411956"/>
                    <a:pt x="22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solidFill>
                  <a:srgbClr val="FFFFFF"/>
                </a:solidFill>
                <a:latin typeface="微软雅黑" panose="020B0503020204020204" pitchFamily="34" charset="-122"/>
                <a:ea typeface="微软雅黑" panose="020B0503020204020204" pitchFamily="34" charset="-122"/>
              </a:endParaRPr>
            </a:p>
          </p:txBody>
        </p:sp>
        <p:sp>
          <p:nvSpPr>
            <p:cNvPr id="13" name="MH_Other_7"/>
            <p:cNvSpPr/>
            <p:nvPr>
              <p:custDataLst>
                <p:tags r:id="rId8"/>
              </p:custDataLst>
            </p:nvPr>
          </p:nvSpPr>
          <p:spPr>
            <a:xfrm flipH="1">
              <a:off x="5443538" y="2940050"/>
              <a:ext cx="603250" cy="1028700"/>
            </a:xfrm>
            <a:custGeom>
              <a:avLst/>
              <a:gdLst>
                <a:gd name="connsiteX0" fmla="*/ 0 w 733425"/>
                <a:gd name="connsiteY0" fmla="*/ 0 h 1250156"/>
                <a:gd name="connsiteX1" fmla="*/ 733425 w 733425"/>
                <a:gd name="connsiteY1" fmla="*/ 195262 h 1250156"/>
                <a:gd name="connsiteX2" fmla="*/ 733425 w 733425"/>
                <a:gd name="connsiteY2" fmla="*/ 1250156 h 1250156"/>
                <a:gd name="connsiteX3" fmla="*/ 0 w 733425"/>
                <a:gd name="connsiteY3" fmla="*/ 1245393 h 1250156"/>
                <a:gd name="connsiteX4" fmla="*/ 0 w 733425"/>
                <a:gd name="connsiteY4" fmla="*/ 0 h 1250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25" h="1250156">
                  <a:moveTo>
                    <a:pt x="0" y="0"/>
                  </a:moveTo>
                  <a:lnTo>
                    <a:pt x="733425" y="195262"/>
                  </a:lnTo>
                  <a:lnTo>
                    <a:pt x="733425" y="1250156"/>
                  </a:lnTo>
                  <a:lnTo>
                    <a:pt x="0" y="1245393"/>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02</a:t>
              </a:r>
              <a:endParaRPr lang="zh-CN" altLang="en-US" sz="280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sp>
          <p:nvSpPr>
            <p:cNvPr id="14" name="MH_Other_8"/>
            <p:cNvSpPr/>
            <p:nvPr>
              <p:custDataLst>
                <p:tags r:id="rId9"/>
              </p:custDataLst>
            </p:nvPr>
          </p:nvSpPr>
          <p:spPr>
            <a:xfrm flipH="1">
              <a:off x="5443538" y="3965576"/>
              <a:ext cx="603250" cy="1020763"/>
            </a:xfrm>
            <a:custGeom>
              <a:avLst/>
              <a:gdLst>
                <a:gd name="connsiteX0" fmla="*/ 0 w 733425"/>
                <a:gd name="connsiteY0" fmla="*/ 0 h 1240631"/>
                <a:gd name="connsiteX1" fmla="*/ 733425 w 733425"/>
                <a:gd name="connsiteY1" fmla="*/ 2381 h 1240631"/>
                <a:gd name="connsiteX2" fmla="*/ 733425 w 733425"/>
                <a:gd name="connsiteY2" fmla="*/ 1047750 h 1240631"/>
                <a:gd name="connsiteX3" fmla="*/ 0 w 733425"/>
                <a:gd name="connsiteY3" fmla="*/ 1240631 h 1240631"/>
                <a:gd name="connsiteX4" fmla="*/ 0 w 733425"/>
                <a:gd name="connsiteY4" fmla="*/ 0 h 12406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25" h="1240631">
                  <a:moveTo>
                    <a:pt x="0" y="0"/>
                  </a:moveTo>
                  <a:lnTo>
                    <a:pt x="733425" y="2381"/>
                  </a:lnTo>
                  <a:lnTo>
                    <a:pt x="733425" y="1047750"/>
                  </a:lnTo>
                  <a:lnTo>
                    <a:pt x="0" y="1240631"/>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solidFill>
                  <a:srgbClr val="FFFFFF"/>
                </a:solidFill>
                <a:latin typeface="微软雅黑" panose="020B0503020204020204" pitchFamily="34" charset="-122"/>
                <a:ea typeface="微软雅黑" panose="020B0503020204020204" pitchFamily="34" charset="-122"/>
              </a:endParaRPr>
            </a:p>
          </p:txBody>
        </p:sp>
        <p:sp>
          <p:nvSpPr>
            <p:cNvPr id="15" name="MH_Other_9"/>
            <p:cNvSpPr/>
            <p:nvPr>
              <p:custDataLst>
                <p:tags r:id="rId10"/>
              </p:custDataLst>
            </p:nvPr>
          </p:nvSpPr>
          <p:spPr>
            <a:xfrm flipH="1">
              <a:off x="5443538" y="4822826"/>
              <a:ext cx="608012" cy="1184275"/>
            </a:xfrm>
            <a:custGeom>
              <a:avLst/>
              <a:gdLst>
                <a:gd name="connsiteX0" fmla="*/ 731044 w 731044"/>
                <a:gd name="connsiteY0" fmla="*/ 0 h 1438275"/>
                <a:gd name="connsiteX1" fmla="*/ 731044 w 731044"/>
                <a:gd name="connsiteY1" fmla="*/ 1057275 h 1438275"/>
                <a:gd name="connsiteX2" fmla="*/ 0 w 731044"/>
                <a:gd name="connsiteY2" fmla="*/ 1438275 h 1438275"/>
                <a:gd name="connsiteX3" fmla="*/ 0 w 731044"/>
                <a:gd name="connsiteY3" fmla="*/ 197644 h 1438275"/>
                <a:gd name="connsiteX4" fmla="*/ 731044 w 731044"/>
                <a:gd name="connsiteY4" fmla="*/ 0 h 1438275"/>
                <a:gd name="connsiteX0-1" fmla="*/ 738761 w 738761"/>
                <a:gd name="connsiteY0-2" fmla="*/ 0 h 1438275"/>
                <a:gd name="connsiteX1-3" fmla="*/ 738761 w 738761"/>
                <a:gd name="connsiteY1-4" fmla="*/ 1057275 h 1438275"/>
                <a:gd name="connsiteX2-5" fmla="*/ 7717 w 738761"/>
                <a:gd name="connsiteY2-6" fmla="*/ 1438275 h 1438275"/>
                <a:gd name="connsiteX3-7" fmla="*/ 0 w 738761"/>
                <a:gd name="connsiteY3-8" fmla="*/ 189928 h 1438275"/>
                <a:gd name="connsiteX4-9" fmla="*/ 738761 w 738761"/>
                <a:gd name="connsiteY4-10" fmla="*/ 0 h 14382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38761" h="1438275">
                  <a:moveTo>
                    <a:pt x="738761" y="0"/>
                  </a:moveTo>
                  <a:lnTo>
                    <a:pt x="738761" y="1057275"/>
                  </a:lnTo>
                  <a:lnTo>
                    <a:pt x="7717" y="1438275"/>
                  </a:lnTo>
                  <a:cubicBezTo>
                    <a:pt x="5145" y="1022159"/>
                    <a:pt x="2572" y="606044"/>
                    <a:pt x="0" y="189928"/>
                  </a:cubicBezTo>
                  <a:lnTo>
                    <a:pt x="738761"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04</a:t>
              </a:r>
              <a:endParaRPr lang="zh-CN" altLang="en-US" sz="280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sp>
          <p:nvSpPr>
            <p:cNvPr id="16" name="MH_Other_10"/>
            <p:cNvSpPr/>
            <p:nvPr>
              <p:custDataLst>
                <p:tags r:id="rId11"/>
              </p:custDataLst>
            </p:nvPr>
          </p:nvSpPr>
          <p:spPr>
            <a:xfrm>
              <a:off x="6569075" y="2438400"/>
              <a:ext cx="838200" cy="419100"/>
            </a:xfrm>
            <a:custGeom>
              <a:avLst/>
              <a:gdLst>
                <a:gd name="connsiteX0" fmla="*/ 0 w 838200"/>
                <a:gd name="connsiteY0" fmla="*/ 419100 h 419100"/>
                <a:gd name="connsiteX1" fmla="*/ 419100 w 838200"/>
                <a:gd name="connsiteY1" fmla="*/ 0 h 419100"/>
                <a:gd name="connsiteX2" fmla="*/ 838200 w 838200"/>
                <a:gd name="connsiteY2" fmla="*/ 0 h 419100"/>
              </a:gdLst>
              <a:ahLst/>
              <a:cxnLst>
                <a:cxn ang="0">
                  <a:pos x="connsiteX0" y="connsiteY0"/>
                </a:cxn>
                <a:cxn ang="0">
                  <a:pos x="connsiteX1" y="connsiteY1"/>
                </a:cxn>
                <a:cxn ang="0">
                  <a:pos x="connsiteX2" y="connsiteY2"/>
                </a:cxn>
              </a:cxnLst>
              <a:rect l="l" t="t" r="r" b="b"/>
              <a:pathLst>
                <a:path w="838200" h="419100">
                  <a:moveTo>
                    <a:pt x="0" y="419100"/>
                  </a:moveTo>
                  <a:lnTo>
                    <a:pt x="419100" y="0"/>
                  </a:lnTo>
                  <a:lnTo>
                    <a:pt x="838200" y="0"/>
                  </a:lnTo>
                </a:path>
              </a:pathLst>
            </a:custGeom>
            <a:noFill/>
            <a:ln>
              <a:solidFill>
                <a:srgbClr val="B2B2B2"/>
              </a:solidFill>
              <a:prstDash val="dash"/>
              <a:tailEnd w="sm"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7" name="MH_Other_11"/>
            <p:cNvSpPr/>
            <p:nvPr>
              <p:custDataLst>
                <p:tags r:id="rId12"/>
              </p:custDataLst>
            </p:nvPr>
          </p:nvSpPr>
          <p:spPr>
            <a:xfrm>
              <a:off x="6569075" y="4289425"/>
              <a:ext cx="838200" cy="419100"/>
            </a:xfrm>
            <a:custGeom>
              <a:avLst/>
              <a:gdLst>
                <a:gd name="connsiteX0" fmla="*/ 0 w 838200"/>
                <a:gd name="connsiteY0" fmla="*/ 419100 h 419100"/>
                <a:gd name="connsiteX1" fmla="*/ 419100 w 838200"/>
                <a:gd name="connsiteY1" fmla="*/ 0 h 419100"/>
                <a:gd name="connsiteX2" fmla="*/ 838200 w 838200"/>
                <a:gd name="connsiteY2" fmla="*/ 0 h 419100"/>
              </a:gdLst>
              <a:ahLst/>
              <a:cxnLst>
                <a:cxn ang="0">
                  <a:pos x="connsiteX0" y="connsiteY0"/>
                </a:cxn>
                <a:cxn ang="0">
                  <a:pos x="connsiteX1" y="connsiteY1"/>
                </a:cxn>
                <a:cxn ang="0">
                  <a:pos x="connsiteX2" y="connsiteY2"/>
                </a:cxn>
              </a:cxnLst>
              <a:rect l="l" t="t" r="r" b="b"/>
              <a:pathLst>
                <a:path w="838200" h="419100">
                  <a:moveTo>
                    <a:pt x="0" y="419100"/>
                  </a:moveTo>
                  <a:lnTo>
                    <a:pt x="419100" y="0"/>
                  </a:lnTo>
                  <a:lnTo>
                    <a:pt x="838200" y="0"/>
                  </a:lnTo>
                </a:path>
              </a:pathLst>
            </a:custGeom>
            <a:noFill/>
            <a:ln>
              <a:solidFill>
                <a:srgbClr val="B2B2B2"/>
              </a:solidFill>
              <a:prstDash val="dash"/>
              <a:tailEnd w="sm"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MH_Other_12"/>
            <p:cNvSpPr/>
            <p:nvPr>
              <p:custDataLst>
                <p:tags r:id="rId13"/>
              </p:custDataLst>
            </p:nvPr>
          </p:nvSpPr>
          <p:spPr>
            <a:xfrm flipH="1">
              <a:off x="4692650" y="3330575"/>
              <a:ext cx="838200" cy="419100"/>
            </a:xfrm>
            <a:custGeom>
              <a:avLst/>
              <a:gdLst>
                <a:gd name="connsiteX0" fmla="*/ 0 w 838200"/>
                <a:gd name="connsiteY0" fmla="*/ 419100 h 419100"/>
                <a:gd name="connsiteX1" fmla="*/ 419100 w 838200"/>
                <a:gd name="connsiteY1" fmla="*/ 0 h 419100"/>
                <a:gd name="connsiteX2" fmla="*/ 838200 w 838200"/>
                <a:gd name="connsiteY2" fmla="*/ 0 h 419100"/>
              </a:gdLst>
              <a:ahLst/>
              <a:cxnLst>
                <a:cxn ang="0">
                  <a:pos x="connsiteX0" y="connsiteY0"/>
                </a:cxn>
                <a:cxn ang="0">
                  <a:pos x="connsiteX1" y="connsiteY1"/>
                </a:cxn>
                <a:cxn ang="0">
                  <a:pos x="connsiteX2" y="connsiteY2"/>
                </a:cxn>
              </a:cxnLst>
              <a:rect l="l" t="t" r="r" b="b"/>
              <a:pathLst>
                <a:path w="838200" h="419100">
                  <a:moveTo>
                    <a:pt x="0" y="419100"/>
                  </a:moveTo>
                  <a:lnTo>
                    <a:pt x="419100" y="0"/>
                  </a:lnTo>
                  <a:lnTo>
                    <a:pt x="838200" y="0"/>
                  </a:lnTo>
                </a:path>
              </a:pathLst>
            </a:custGeom>
            <a:noFill/>
            <a:ln>
              <a:solidFill>
                <a:srgbClr val="B2B2B2"/>
              </a:solidFill>
              <a:prstDash val="dash"/>
              <a:tailEnd w="sm"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9" name="MH_Other_13"/>
            <p:cNvSpPr/>
            <p:nvPr>
              <p:custDataLst>
                <p:tags r:id="rId14"/>
              </p:custDataLst>
            </p:nvPr>
          </p:nvSpPr>
          <p:spPr>
            <a:xfrm flipH="1">
              <a:off x="4692650" y="5180013"/>
              <a:ext cx="838200" cy="419100"/>
            </a:xfrm>
            <a:custGeom>
              <a:avLst/>
              <a:gdLst>
                <a:gd name="connsiteX0" fmla="*/ 0 w 838200"/>
                <a:gd name="connsiteY0" fmla="*/ 419100 h 419100"/>
                <a:gd name="connsiteX1" fmla="*/ 419100 w 838200"/>
                <a:gd name="connsiteY1" fmla="*/ 0 h 419100"/>
                <a:gd name="connsiteX2" fmla="*/ 838200 w 838200"/>
                <a:gd name="connsiteY2" fmla="*/ 0 h 419100"/>
              </a:gdLst>
              <a:ahLst/>
              <a:cxnLst>
                <a:cxn ang="0">
                  <a:pos x="connsiteX0" y="connsiteY0"/>
                </a:cxn>
                <a:cxn ang="0">
                  <a:pos x="connsiteX1" y="connsiteY1"/>
                </a:cxn>
                <a:cxn ang="0">
                  <a:pos x="connsiteX2" y="connsiteY2"/>
                </a:cxn>
              </a:cxnLst>
              <a:rect l="l" t="t" r="r" b="b"/>
              <a:pathLst>
                <a:path w="838200" h="419100">
                  <a:moveTo>
                    <a:pt x="0" y="419100"/>
                  </a:moveTo>
                  <a:lnTo>
                    <a:pt x="419100" y="0"/>
                  </a:lnTo>
                  <a:lnTo>
                    <a:pt x="838200" y="0"/>
                  </a:lnTo>
                </a:path>
              </a:pathLst>
            </a:custGeom>
            <a:noFill/>
            <a:ln>
              <a:solidFill>
                <a:srgbClr val="B2B2B2"/>
              </a:solidFill>
              <a:prstDash val="dash"/>
              <a:tailEnd w="sm"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26" name="矩形 25"/>
          <p:cNvSpPr/>
          <p:nvPr/>
        </p:nvSpPr>
        <p:spPr>
          <a:xfrm>
            <a:off x="1407516" y="3107553"/>
            <a:ext cx="2435543" cy="738664"/>
          </a:xfrm>
          <a:prstGeom prst="rect">
            <a:avLst/>
          </a:prstGeom>
        </p:spPr>
        <p:txBody>
          <a:bodyPr wrap="square">
            <a:spAutoFit/>
          </a:bodyPr>
          <a:lstStyle/>
          <a:p>
            <a:r>
              <a:rPr lang="en-US" altLang="zh-CN" sz="1400" dirty="0">
                <a:latin typeface="造字工房悦黑体验版纤细体" pitchFamily="50" charset="-122"/>
                <a:ea typeface="造字工房悦黑体验版纤细体" pitchFamily="50" charset="-122"/>
              </a:rPr>
              <a:t>Add Your Text </a:t>
            </a:r>
            <a:r>
              <a:rPr lang="en-US" altLang="zh-CN" sz="1400" dirty="0" err="1">
                <a:latin typeface="造字工房悦黑体验版纤细体" pitchFamily="50" charset="-122"/>
                <a:ea typeface="造字工房悦黑体验版纤细体" pitchFamily="50" charset="-122"/>
              </a:rPr>
              <a:t>Here.Your</a:t>
            </a:r>
            <a:r>
              <a:rPr lang="en-US" altLang="zh-CN" sz="1400" dirty="0">
                <a:latin typeface="造字工房悦黑体验版纤细体" pitchFamily="50" charset="-122"/>
                <a:ea typeface="造字工房悦黑体验版纤细体" pitchFamily="50" charset="-122"/>
              </a:rPr>
              <a:t> text and paste it </a:t>
            </a:r>
            <a:r>
              <a:rPr lang="en-US" altLang="zh-CN" sz="1400" dirty="0" err="1">
                <a:latin typeface="造字工房悦黑体验版纤细体" pitchFamily="50" charset="-122"/>
                <a:ea typeface="造字工房悦黑体验版纤细体" pitchFamily="50" charset="-122"/>
              </a:rPr>
              <a:t>here.Text</a:t>
            </a:r>
            <a:r>
              <a:rPr lang="en-US" altLang="zh-CN" sz="1400" dirty="0">
                <a:latin typeface="造字工房悦黑体验版纤细体" pitchFamily="50" charset="-122"/>
                <a:ea typeface="造字工房悦黑体验版纤细体" pitchFamily="50" charset="-122"/>
              </a:rPr>
              <a:t> or Copy Your text and paste it here</a:t>
            </a:r>
            <a:endParaRPr lang="zh-CN" altLang="en-US" sz="1400" dirty="0">
              <a:latin typeface="造字工房悦黑体验版纤细体" pitchFamily="50" charset="-122"/>
              <a:ea typeface="造字工房悦黑体验版纤细体" pitchFamily="50" charset="-122"/>
            </a:endParaRPr>
          </a:p>
        </p:txBody>
      </p:sp>
      <p:sp>
        <p:nvSpPr>
          <p:cNvPr id="27" name="矩形 26"/>
          <p:cNvSpPr/>
          <p:nvPr/>
        </p:nvSpPr>
        <p:spPr>
          <a:xfrm>
            <a:off x="1407516" y="4430427"/>
            <a:ext cx="2435543" cy="738664"/>
          </a:xfrm>
          <a:prstGeom prst="rect">
            <a:avLst/>
          </a:prstGeom>
        </p:spPr>
        <p:txBody>
          <a:bodyPr wrap="square">
            <a:spAutoFit/>
          </a:bodyPr>
          <a:lstStyle/>
          <a:p>
            <a:r>
              <a:rPr lang="en-US" altLang="zh-CN" sz="1400" dirty="0">
                <a:latin typeface="造字工房悦黑体验版纤细体" pitchFamily="50" charset="-122"/>
                <a:ea typeface="造字工房悦黑体验版纤细体" pitchFamily="50" charset="-122"/>
              </a:rPr>
              <a:t>Add Your Text </a:t>
            </a:r>
            <a:r>
              <a:rPr lang="en-US" altLang="zh-CN" sz="1400" dirty="0" err="1">
                <a:latin typeface="造字工房悦黑体验版纤细体" pitchFamily="50" charset="-122"/>
                <a:ea typeface="造字工房悦黑体验版纤细体" pitchFamily="50" charset="-122"/>
              </a:rPr>
              <a:t>Here.Your</a:t>
            </a:r>
            <a:r>
              <a:rPr lang="en-US" altLang="zh-CN" sz="1400" dirty="0">
                <a:latin typeface="造字工房悦黑体验版纤细体" pitchFamily="50" charset="-122"/>
                <a:ea typeface="造字工房悦黑体验版纤细体" pitchFamily="50" charset="-122"/>
              </a:rPr>
              <a:t> text and paste it </a:t>
            </a:r>
            <a:r>
              <a:rPr lang="en-US" altLang="zh-CN" sz="1400" dirty="0" err="1">
                <a:latin typeface="造字工房悦黑体验版纤细体" pitchFamily="50" charset="-122"/>
                <a:ea typeface="造字工房悦黑体验版纤细体" pitchFamily="50" charset="-122"/>
              </a:rPr>
              <a:t>here.Text</a:t>
            </a:r>
            <a:r>
              <a:rPr lang="en-US" altLang="zh-CN" sz="1400" dirty="0">
                <a:latin typeface="造字工房悦黑体验版纤细体" pitchFamily="50" charset="-122"/>
                <a:ea typeface="造字工房悦黑体验版纤细体" pitchFamily="50" charset="-122"/>
              </a:rPr>
              <a:t> or Copy Your text and paste it here</a:t>
            </a:r>
            <a:endParaRPr lang="zh-CN" altLang="en-US" sz="1400" dirty="0">
              <a:latin typeface="造字工房悦黑体验版纤细体" pitchFamily="50" charset="-122"/>
              <a:ea typeface="造字工房悦黑体验版纤细体" pitchFamily="50" charset="-122"/>
            </a:endParaRPr>
          </a:p>
        </p:txBody>
      </p:sp>
      <p:sp>
        <p:nvSpPr>
          <p:cNvPr id="28" name="矩形 27"/>
          <p:cNvSpPr/>
          <p:nvPr/>
        </p:nvSpPr>
        <p:spPr>
          <a:xfrm>
            <a:off x="8390368" y="2511065"/>
            <a:ext cx="2435543" cy="738664"/>
          </a:xfrm>
          <a:prstGeom prst="rect">
            <a:avLst/>
          </a:prstGeom>
        </p:spPr>
        <p:txBody>
          <a:bodyPr wrap="square">
            <a:spAutoFit/>
          </a:bodyPr>
          <a:lstStyle/>
          <a:p>
            <a:r>
              <a:rPr lang="en-US" altLang="zh-CN" sz="1400" dirty="0">
                <a:latin typeface="造字工房悦黑体验版纤细体" pitchFamily="50" charset="-122"/>
                <a:ea typeface="造字工房悦黑体验版纤细体" pitchFamily="50" charset="-122"/>
              </a:rPr>
              <a:t>Add Your Text </a:t>
            </a:r>
            <a:r>
              <a:rPr lang="en-US" altLang="zh-CN" sz="1400" dirty="0" err="1">
                <a:latin typeface="造字工房悦黑体验版纤细体" pitchFamily="50" charset="-122"/>
                <a:ea typeface="造字工房悦黑体验版纤细体" pitchFamily="50" charset="-122"/>
              </a:rPr>
              <a:t>Here.Your</a:t>
            </a:r>
            <a:r>
              <a:rPr lang="en-US" altLang="zh-CN" sz="1400" dirty="0">
                <a:latin typeface="造字工房悦黑体验版纤细体" pitchFamily="50" charset="-122"/>
                <a:ea typeface="造字工房悦黑体验版纤细体" pitchFamily="50" charset="-122"/>
              </a:rPr>
              <a:t> text and paste it </a:t>
            </a:r>
            <a:r>
              <a:rPr lang="en-US" altLang="zh-CN" sz="1400" dirty="0" err="1">
                <a:latin typeface="造字工房悦黑体验版纤细体" pitchFamily="50" charset="-122"/>
                <a:ea typeface="造字工房悦黑体验版纤细体" pitchFamily="50" charset="-122"/>
              </a:rPr>
              <a:t>here.Text</a:t>
            </a:r>
            <a:r>
              <a:rPr lang="en-US" altLang="zh-CN" sz="1400" dirty="0">
                <a:latin typeface="造字工房悦黑体验版纤细体" pitchFamily="50" charset="-122"/>
                <a:ea typeface="造字工房悦黑体验版纤细体" pitchFamily="50" charset="-122"/>
              </a:rPr>
              <a:t> or Copy Your text and paste it here</a:t>
            </a:r>
            <a:endParaRPr lang="zh-CN" altLang="en-US" sz="1400" dirty="0">
              <a:latin typeface="造字工房悦黑体验版纤细体" pitchFamily="50" charset="-122"/>
              <a:ea typeface="造字工房悦黑体验版纤细体" pitchFamily="50" charset="-122"/>
            </a:endParaRPr>
          </a:p>
        </p:txBody>
      </p:sp>
      <p:sp>
        <p:nvSpPr>
          <p:cNvPr id="29" name="矩形 28"/>
          <p:cNvSpPr/>
          <p:nvPr/>
        </p:nvSpPr>
        <p:spPr>
          <a:xfrm>
            <a:off x="8390368" y="3745617"/>
            <a:ext cx="2435543" cy="738664"/>
          </a:xfrm>
          <a:prstGeom prst="rect">
            <a:avLst/>
          </a:prstGeom>
        </p:spPr>
        <p:txBody>
          <a:bodyPr wrap="square">
            <a:spAutoFit/>
          </a:bodyPr>
          <a:lstStyle/>
          <a:p>
            <a:r>
              <a:rPr lang="en-US" altLang="zh-CN" sz="1400" dirty="0">
                <a:latin typeface="造字工房悦黑体验版纤细体" pitchFamily="50" charset="-122"/>
                <a:ea typeface="造字工房悦黑体验版纤细体" pitchFamily="50" charset="-122"/>
              </a:rPr>
              <a:t>Add Your Text </a:t>
            </a:r>
            <a:r>
              <a:rPr lang="en-US" altLang="zh-CN" sz="1400" dirty="0" err="1">
                <a:latin typeface="造字工房悦黑体验版纤细体" pitchFamily="50" charset="-122"/>
                <a:ea typeface="造字工房悦黑体验版纤细体" pitchFamily="50" charset="-122"/>
              </a:rPr>
              <a:t>Here.Your</a:t>
            </a:r>
            <a:r>
              <a:rPr lang="en-US" altLang="zh-CN" sz="1400" dirty="0">
                <a:latin typeface="造字工房悦黑体验版纤细体" pitchFamily="50" charset="-122"/>
                <a:ea typeface="造字工房悦黑体验版纤细体" pitchFamily="50" charset="-122"/>
              </a:rPr>
              <a:t> text and paste it </a:t>
            </a:r>
            <a:r>
              <a:rPr lang="en-US" altLang="zh-CN" sz="1400" dirty="0" err="1">
                <a:latin typeface="造字工房悦黑体验版纤细体" pitchFamily="50" charset="-122"/>
                <a:ea typeface="造字工房悦黑体验版纤细体" pitchFamily="50" charset="-122"/>
              </a:rPr>
              <a:t>here.Text</a:t>
            </a:r>
            <a:r>
              <a:rPr lang="en-US" altLang="zh-CN" sz="1400" dirty="0">
                <a:latin typeface="造字工房悦黑体验版纤细体" pitchFamily="50" charset="-122"/>
                <a:ea typeface="造字工房悦黑体验版纤细体" pitchFamily="50" charset="-122"/>
              </a:rPr>
              <a:t> or Copy Your text and paste it here</a:t>
            </a:r>
            <a:endParaRPr lang="zh-CN" altLang="en-US" sz="1400" dirty="0">
              <a:latin typeface="造字工房悦黑体验版纤细体" pitchFamily="50" charset="-122"/>
              <a:ea typeface="造字工房悦黑体验版纤细体" pitchFamily="5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3000">
        <p:split orient="vert"/>
      </p:transition>
    </mc:Choice>
    <mc:Fallback xmlns="">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719966" y="4852823"/>
            <a:ext cx="5376317" cy="8892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5" name="组合 4"/>
          <p:cNvGrpSpPr/>
          <p:nvPr/>
        </p:nvGrpSpPr>
        <p:grpSpPr>
          <a:xfrm>
            <a:off x="9625898" y="2128496"/>
            <a:ext cx="2226261" cy="3845579"/>
            <a:chOff x="5220072" y="1418828"/>
            <a:chExt cx="2055499" cy="3549516"/>
          </a:xfrm>
        </p:grpSpPr>
        <p:pic>
          <p:nvPicPr>
            <p:cNvPr id="6" name="Picture 2" descr="C:\Users\X-DOG\Desktop\Apple iPhone 6 and iPhone 6 Plus MOCKUP PSD - Wellgraphic.png"/>
            <p:cNvPicPr>
              <a:picLocks noChangeAspect="1" noChangeArrowheads="1"/>
            </p:cNvPicPr>
            <p:nvPr/>
          </p:nvPicPr>
          <p:blipFill>
            <a:blip r:embed="rId4" cstate="screen"/>
            <a:srcRect/>
            <a:stretch>
              <a:fillRect/>
            </a:stretch>
          </p:blipFill>
          <p:spPr bwMode="auto">
            <a:xfrm>
              <a:off x="5220072" y="1418828"/>
              <a:ext cx="2055499" cy="3549516"/>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6"/>
            <p:cNvSpPr/>
            <p:nvPr/>
          </p:nvSpPr>
          <p:spPr>
            <a:xfrm>
              <a:off x="5560218" y="1828799"/>
              <a:ext cx="1328738" cy="2421731"/>
            </a:xfrm>
            <a:prstGeom prst="rect">
              <a:avLst/>
            </a:prstGeom>
            <a:blipFill dpi="0" rotWithShape="1">
              <a:blip r:embed="rId5"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8" name="组合 7"/>
          <p:cNvGrpSpPr/>
          <p:nvPr/>
        </p:nvGrpSpPr>
        <p:grpSpPr>
          <a:xfrm>
            <a:off x="6635437" y="2128496"/>
            <a:ext cx="2226261" cy="3845579"/>
            <a:chOff x="5220072" y="1418828"/>
            <a:chExt cx="2055499" cy="3549516"/>
          </a:xfrm>
        </p:grpSpPr>
        <p:pic>
          <p:nvPicPr>
            <p:cNvPr id="9" name="Picture 2" descr="C:\Users\X-DOG\Desktop\Apple iPhone 6 and iPhone 6 Plus MOCKUP PSD - Wellgraphic.png"/>
            <p:cNvPicPr>
              <a:picLocks noChangeAspect="1" noChangeArrowheads="1"/>
            </p:cNvPicPr>
            <p:nvPr/>
          </p:nvPicPr>
          <p:blipFill>
            <a:blip r:embed="rId4" cstate="screen"/>
            <a:srcRect/>
            <a:stretch>
              <a:fillRect/>
            </a:stretch>
          </p:blipFill>
          <p:spPr bwMode="auto">
            <a:xfrm>
              <a:off x="5220072" y="1418828"/>
              <a:ext cx="2055499" cy="3549516"/>
            </a:xfrm>
            <a:prstGeom prst="rect">
              <a:avLst/>
            </a:prstGeom>
            <a:noFill/>
            <a:extLst>
              <a:ext uri="{909E8E84-426E-40DD-AFC4-6F175D3DCCD1}">
                <a14:hiddenFill xmlns:a14="http://schemas.microsoft.com/office/drawing/2010/main">
                  <a:solidFill>
                    <a:srgbClr val="FFFFFF"/>
                  </a:solidFill>
                </a14:hiddenFill>
              </a:ext>
            </a:extLst>
          </p:spPr>
        </p:pic>
        <p:sp>
          <p:nvSpPr>
            <p:cNvPr id="10" name="矩形 9"/>
            <p:cNvSpPr/>
            <p:nvPr/>
          </p:nvSpPr>
          <p:spPr>
            <a:xfrm>
              <a:off x="5560218" y="1828799"/>
              <a:ext cx="1328738" cy="2421731"/>
            </a:xfrm>
            <a:prstGeom prst="rect">
              <a:avLst/>
            </a:prstGeom>
            <a:blipFill dpi="0" rotWithShape="1">
              <a:blip r:embed="rId6"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3" name="组合 2"/>
          <p:cNvGrpSpPr/>
          <p:nvPr/>
        </p:nvGrpSpPr>
        <p:grpSpPr>
          <a:xfrm>
            <a:off x="7952717" y="1762074"/>
            <a:ext cx="2650513" cy="4578423"/>
            <a:chOff x="5220072" y="1418828"/>
            <a:chExt cx="2055499" cy="3549516"/>
          </a:xfrm>
        </p:grpSpPr>
        <p:pic>
          <p:nvPicPr>
            <p:cNvPr id="8194" name="Picture 2" descr="C:\Users\X-DOG\Desktop\Apple iPhone 6 and iPhone 6 Plus MOCKUP PSD - Wellgraphic.png"/>
            <p:cNvPicPr>
              <a:picLocks noChangeAspect="1" noChangeArrowheads="1"/>
            </p:cNvPicPr>
            <p:nvPr/>
          </p:nvPicPr>
          <p:blipFill>
            <a:blip r:embed="rId7" cstate="screen"/>
            <a:srcRect/>
            <a:stretch>
              <a:fillRect/>
            </a:stretch>
          </p:blipFill>
          <p:spPr bwMode="auto">
            <a:xfrm>
              <a:off x="5220072" y="1418828"/>
              <a:ext cx="2055499" cy="3549516"/>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5560218" y="1828799"/>
              <a:ext cx="1328738" cy="2421731"/>
            </a:xfrm>
            <a:prstGeom prst="rect">
              <a:avLst/>
            </a:prstGeom>
            <a:blipFill dpi="0" rotWithShape="1">
              <a:blip r:embed="rId8"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aphicFrame>
        <p:nvGraphicFramePr>
          <p:cNvPr id="11" name="图表 10"/>
          <p:cNvGraphicFramePr/>
          <p:nvPr/>
        </p:nvGraphicFramePr>
        <p:xfrm>
          <a:off x="647517" y="1966107"/>
          <a:ext cx="5404866" cy="2519281"/>
        </p:xfrm>
        <a:graphic>
          <a:graphicData uri="http://schemas.openxmlformats.org/drawingml/2006/chart">
            <c:chart xmlns:c="http://schemas.openxmlformats.org/drawingml/2006/chart" xmlns:r="http://schemas.openxmlformats.org/officeDocument/2006/relationships" r:id="rId9"/>
          </a:graphicData>
        </a:graphic>
      </p:graphicFrame>
      <p:sp>
        <p:nvSpPr>
          <p:cNvPr id="16" name="Rectangle 24"/>
          <p:cNvSpPr>
            <a:spLocks noChangeArrowheads="1"/>
          </p:cNvSpPr>
          <p:nvPr/>
        </p:nvSpPr>
        <p:spPr bwMode="auto">
          <a:xfrm>
            <a:off x="911977" y="4946765"/>
            <a:ext cx="4992295" cy="680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335" b="1" dirty="0">
                <a:solidFill>
                  <a:schemeClr val="bg1"/>
                </a:solidFill>
              </a:rPr>
              <a:t>单击此处添加标题</a:t>
            </a:r>
          </a:p>
          <a:p>
            <a:pPr>
              <a:lnSpc>
                <a:spcPct val="120000"/>
              </a:lnSpc>
              <a:spcBef>
                <a:spcPts val="300"/>
              </a:spcBef>
            </a:pPr>
            <a:r>
              <a:rPr lang="en-US" altLang="zh-CN" sz="1065" dirty="0">
                <a:solidFill>
                  <a:schemeClr val="bg1"/>
                </a:solidFill>
              </a:rPr>
              <a:t>您的内容打在这里，或者通过复制您的文本后，在此框中选择粘贴，并选择只保留文字。您的内容打在这里，或者通过复制您的文本后，在此框中 </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split orient="vert"/>
      </p:transition>
    </mc:Choice>
    <mc:Fallback xmlns="">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right)">
                                      <p:cBhvr>
                                        <p:cTn id="10" dur="500"/>
                                        <p:tgtEl>
                                          <p:spTgt spid="11"/>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down)">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par>
                                <p:cTn id="21" presetID="53" presetClass="entr" presetSubtype="16"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par>
                                <p:cTn id="26" presetID="53" presetClass="entr" presetSubtype="16" fill="hold" nodeType="with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p:cTn id="28" dur="500" fill="hold"/>
                                        <p:tgtEl>
                                          <p:spTgt spid="3"/>
                                        </p:tgtEl>
                                        <p:attrNameLst>
                                          <p:attrName>ppt_w</p:attrName>
                                        </p:attrNameLst>
                                      </p:cBhvr>
                                      <p:tavLst>
                                        <p:tav tm="0">
                                          <p:val>
                                            <p:fltVal val="0"/>
                                          </p:val>
                                        </p:tav>
                                        <p:tav tm="100000">
                                          <p:val>
                                            <p:strVal val="#ppt_w"/>
                                          </p:val>
                                        </p:tav>
                                      </p:tavLst>
                                    </p:anim>
                                    <p:anim calcmode="lin" valueType="num">
                                      <p:cBhvr>
                                        <p:cTn id="29" dur="500" fill="hold"/>
                                        <p:tgtEl>
                                          <p:spTgt spid="3"/>
                                        </p:tgtEl>
                                        <p:attrNameLst>
                                          <p:attrName>ppt_h</p:attrName>
                                        </p:attrNameLst>
                                      </p:cBhvr>
                                      <p:tavLst>
                                        <p:tav tm="0">
                                          <p:val>
                                            <p:fltVal val="0"/>
                                          </p:val>
                                        </p:tav>
                                        <p:tav tm="100000">
                                          <p:val>
                                            <p:strVal val="#ppt_h"/>
                                          </p:val>
                                        </p:tav>
                                      </p:tavLst>
                                    </p:anim>
                                    <p:animEffect transition="in" filter="fade">
                                      <p:cBhvr>
                                        <p:cTn id="3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Graphic spid="11" grpId="0">
        <p:bldAsOne/>
      </p:bldGraphic>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8323785" y="0"/>
            <a:ext cx="360000" cy="6858000"/>
          </a:xfrm>
          <a:prstGeom prst="rect">
            <a:avLst/>
          </a:prstGeom>
          <a:pattFill prst="ltUpDiag">
            <a:fgClr>
              <a:schemeClr val="tx1">
                <a:lumMod val="50000"/>
                <a:lumOff val="5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8547735" y="0"/>
            <a:ext cx="3644265"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1399195" y="1362415"/>
            <a:ext cx="2520000" cy="1938020"/>
          </a:xfrm>
          <a:prstGeom prst="rect">
            <a:avLst/>
          </a:prstGeom>
          <a:noFill/>
        </p:spPr>
        <p:txBody>
          <a:bodyPr wrap="square" rtlCol="0">
            <a:spAutoFit/>
          </a:bodyPr>
          <a:lstStyle/>
          <a:p>
            <a:r>
              <a:rPr lang="zh-CN" altLang="en-US" sz="6000" dirty="0">
                <a:latin typeface="迷你简汉真广标" panose="02010609000101010101" pitchFamily="49" charset="-122"/>
                <a:ea typeface="迷你简汉真广标" panose="02010609000101010101" pitchFamily="49" charset="-122"/>
              </a:rPr>
              <a:t>您的</a:t>
            </a:r>
          </a:p>
          <a:p>
            <a:r>
              <a:rPr lang="zh-CN" altLang="en-US" sz="6000" dirty="0">
                <a:latin typeface="迷你简汉真广标" panose="02010609000101010101" pitchFamily="49" charset="-122"/>
                <a:ea typeface="迷你简汉真广标" panose="02010609000101010101" pitchFamily="49" charset="-122"/>
              </a:rPr>
              <a:t>标题</a:t>
            </a:r>
          </a:p>
        </p:txBody>
      </p:sp>
      <p:sp>
        <p:nvSpPr>
          <p:cNvPr id="26" name="矩形 25"/>
          <p:cNvSpPr/>
          <p:nvPr/>
        </p:nvSpPr>
        <p:spPr>
          <a:xfrm>
            <a:off x="1513840" y="3422650"/>
            <a:ext cx="3596640" cy="2414905"/>
          </a:xfrm>
          <a:prstGeom prst="rect">
            <a:avLst/>
          </a:prstGeom>
        </p:spPr>
        <p:txBody>
          <a:bodyPr wrap="square">
            <a:spAutoFit/>
          </a:bodyPr>
          <a:lstStyle/>
          <a:p>
            <a:pPr algn="just">
              <a:lnSpc>
                <a:spcPct val="180000"/>
              </a:lnSpc>
            </a:pPr>
            <a:r>
              <a:rPr lang="zh-CN" altLang="en-US" sz="1400" dirty="0"/>
              <a:t>标题数字等都可以通过点击和重新输入进行更改，顶部</a:t>
            </a:r>
            <a:r>
              <a:rPr lang="en-US" altLang="zh-CN" sz="1400" dirty="0"/>
              <a:t>“</a:t>
            </a:r>
            <a:r>
              <a:rPr lang="zh-CN" altLang="en-US" sz="1400" dirty="0"/>
              <a:t>开始</a:t>
            </a:r>
            <a:r>
              <a:rPr lang="en-US" altLang="zh-CN" sz="1400" dirty="0"/>
              <a:t>”</a:t>
            </a:r>
            <a:r>
              <a:rPr lang="zh-CN" altLang="en-US" sz="1400" dirty="0"/>
              <a:t>面板中可以对字体、字号、颜色、行距等进行修改。标题数字等都可以通过点击和重新输入进行更改，顶部</a:t>
            </a:r>
            <a:r>
              <a:rPr lang="en-US" altLang="zh-CN" sz="1400" dirty="0"/>
              <a:t>“</a:t>
            </a:r>
            <a:r>
              <a:rPr lang="zh-CN" altLang="en-US" sz="1400" dirty="0"/>
              <a:t>开始</a:t>
            </a:r>
            <a:r>
              <a:rPr lang="en-US" altLang="zh-CN" sz="1400" dirty="0"/>
              <a:t>”</a:t>
            </a:r>
            <a:r>
              <a:rPr lang="zh-CN" altLang="en-US" sz="1400" dirty="0"/>
              <a:t>面板中可以对字体、字号、颜色、行距等进行修改。</a:t>
            </a:r>
          </a:p>
        </p:txBody>
      </p:sp>
      <p:pic>
        <p:nvPicPr>
          <p:cNvPr id="2" name="图片 1" descr="b180f672b39f25e093b75a9c841a1288"/>
          <p:cNvPicPr>
            <a:picLocks noChangeAspect="1"/>
          </p:cNvPicPr>
          <p:nvPr/>
        </p:nvPicPr>
        <p:blipFill>
          <a:blip r:embed="rId4"/>
          <a:stretch>
            <a:fillRect/>
          </a:stretch>
        </p:blipFill>
        <p:spPr>
          <a:xfrm>
            <a:off x="6614160" y="522605"/>
            <a:ext cx="3348355" cy="58134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3000">
        <p:split orient="vert"/>
      </p:transition>
    </mc:Choice>
    <mc:Fallback xmlns="">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down)">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ppt_x"/>
                                          </p:val>
                                        </p:tav>
                                        <p:tav tm="100000">
                                          <p:val>
                                            <p:strVal val="#ppt_x"/>
                                          </p:val>
                                        </p:tav>
                                      </p:tavLst>
                                    </p:anim>
                                    <p:anim calcmode="lin" valueType="num">
                                      <p:cBhvr additive="base">
                                        <p:cTn id="1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C:\Users\yj\Desktop\call-1866884_960_720.jpgcall-1866884_960_720"/>
          <p:cNvPicPr>
            <a:picLocks noChangeAspect="1"/>
          </p:cNvPicPr>
          <p:nvPr/>
        </p:nvPicPr>
        <p:blipFill rotWithShape="1">
          <a:blip r:embed="rId4"/>
          <a:srcRect/>
          <a:stretch>
            <a:fillRect/>
          </a:stretch>
        </p:blipFill>
        <p:spPr>
          <a:xfrm>
            <a:off x="682625" y="1581785"/>
            <a:ext cx="6060440" cy="4545330"/>
          </a:xfrm>
          <a:prstGeom prst="rect">
            <a:avLst/>
          </a:prstGeom>
        </p:spPr>
      </p:pic>
      <p:grpSp>
        <p:nvGrpSpPr>
          <p:cNvPr id="6" name="组合 5"/>
          <p:cNvGrpSpPr/>
          <p:nvPr/>
        </p:nvGrpSpPr>
        <p:grpSpPr>
          <a:xfrm>
            <a:off x="7456260" y="1913413"/>
            <a:ext cx="3549650" cy="3897313"/>
            <a:chOff x="6276521" y="1508579"/>
            <a:chExt cx="2498725" cy="3897313"/>
          </a:xfrm>
        </p:grpSpPr>
        <p:grpSp>
          <p:nvGrpSpPr>
            <p:cNvPr id="7" name="Group 16"/>
            <p:cNvGrpSpPr/>
            <p:nvPr/>
          </p:nvGrpSpPr>
          <p:grpSpPr bwMode="auto">
            <a:xfrm>
              <a:off x="6276521" y="1508579"/>
              <a:ext cx="2498725" cy="1130300"/>
              <a:chOff x="0" y="0"/>
              <a:chExt cx="2498824" cy="1130299"/>
            </a:xfrm>
          </p:grpSpPr>
          <p:sp>
            <p:nvSpPr>
              <p:cNvPr id="16" name="TextBox 30"/>
              <p:cNvSpPr txBox="1">
                <a:spLocks noChangeArrowheads="1"/>
              </p:cNvSpPr>
              <p:nvPr/>
            </p:nvSpPr>
            <p:spPr bwMode="auto">
              <a:xfrm>
                <a:off x="34926" y="438150"/>
                <a:ext cx="2463898" cy="692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ts val="1500"/>
                  </a:lnSpc>
                </a:pPr>
                <a:r>
                  <a:rPr lang="en-US" altLang="zh-CN" sz="1400"/>
                  <a:t>This</a:t>
                </a:r>
                <a:r>
                  <a:rPr lang="en-US" altLang="zh-CN" sz="1400">
                    <a:latin typeface="微软雅黑" panose="020B0503020204020204" pitchFamily="34" charset="-122"/>
                  </a:rPr>
                  <a:t> </a:t>
                </a:r>
                <a:r>
                  <a:rPr lang="en-US" altLang="zh-CN" sz="1400"/>
                  <a:t>is</a:t>
                </a:r>
                <a:r>
                  <a:rPr lang="en-US" altLang="zh-CN" sz="1400">
                    <a:latin typeface="微软雅黑" panose="020B0503020204020204" pitchFamily="34" charset="-122"/>
                  </a:rPr>
                  <a:t> </a:t>
                </a:r>
                <a:r>
                  <a:rPr lang="en-US" altLang="zh-CN" sz="1400"/>
                  <a:t>an</a:t>
                </a:r>
                <a:r>
                  <a:rPr lang="en-US" altLang="zh-CN" sz="1400">
                    <a:latin typeface="微软雅黑" panose="020B0503020204020204" pitchFamily="34" charset="-122"/>
                  </a:rPr>
                  <a:t> </a:t>
                </a:r>
                <a:r>
                  <a:rPr lang="en-US" altLang="zh-CN" sz="1400"/>
                  <a:t>example</a:t>
                </a:r>
                <a:r>
                  <a:rPr lang="en-US" altLang="zh-CN" sz="1400">
                    <a:latin typeface="微软雅黑" panose="020B0503020204020204" pitchFamily="34" charset="-122"/>
                  </a:rPr>
                  <a:t> </a:t>
                </a:r>
                <a:r>
                  <a:rPr lang="en-US" altLang="zh-CN" sz="1400"/>
                  <a:t>text</a:t>
                </a:r>
                <a:r>
                  <a:rPr lang="en-US" altLang="zh-CN" sz="1400">
                    <a:latin typeface="微软雅黑" panose="020B0503020204020204" pitchFamily="34" charset="-122"/>
                  </a:rPr>
                  <a:t> . </a:t>
                </a:r>
                <a:r>
                  <a:rPr lang="en-US" altLang="zh-CN" sz="1400"/>
                  <a:t>Go</a:t>
                </a:r>
                <a:r>
                  <a:rPr lang="en-US" altLang="zh-CN" sz="1400">
                    <a:latin typeface="微软雅黑" panose="020B0503020204020204" pitchFamily="34" charset="-122"/>
                  </a:rPr>
                  <a:t> </a:t>
                </a:r>
                <a:r>
                  <a:rPr lang="en-US" altLang="zh-CN" sz="1400"/>
                  <a:t>ahead</a:t>
                </a:r>
                <a:r>
                  <a:rPr lang="en-US" altLang="zh-CN" sz="1400">
                    <a:latin typeface="微软雅黑" panose="020B0503020204020204" pitchFamily="34" charset="-122"/>
                  </a:rPr>
                  <a:t> </a:t>
                </a:r>
                <a:r>
                  <a:rPr lang="en-US" altLang="zh-CN" sz="1400"/>
                  <a:t>and</a:t>
                </a:r>
                <a:r>
                  <a:rPr lang="en-US" altLang="zh-CN" sz="1400">
                    <a:latin typeface="微软雅黑" panose="020B0503020204020204" pitchFamily="34" charset="-122"/>
                  </a:rPr>
                  <a:t> </a:t>
                </a:r>
                <a:r>
                  <a:rPr lang="en-US" altLang="zh-CN" sz="1400"/>
                  <a:t>replace</a:t>
                </a:r>
                <a:r>
                  <a:rPr lang="en-US" altLang="zh-CN" sz="1400">
                    <a:latin typeface="微软雅黑" panose="020B0503020204020204" pitchFamily="34" charset="-122"/>
                  </a:rPr>
                  <a:t> </a:t>
                </a:r>
                <a:r>
                  <a:rPr lang="en-US" altLang="zh-CN" sz="1400"/>
                  <a:t>it. Add</a:t>
                </a:r>
                <a:r>
                  <a:rPr lang="en-US" altLang="zh-CN" sz="1400">
                    <a:latin typeface="微软雅黑" panose="020B0503020204020204" pitchFamily="34" charset="-122"/>
                  </a:rPr>
                  <a:t> </a:t>
                </a:r>
                <a:r>
                  <a:rPr lang="en-US" altLang="zh-CN" sz="1400"/>
                  <a:t>your</a:t>
                </a:r>
                <a:r>
                  <a:rPr lang="en-US" altLang="zh-CN" sz="1400">
                    <a:latin typeface="微软雅黑" panose="020B0503020204020204" pitchFamily="34" charset="-122"/>
                  </a:rPr>
                  <a:t> </a:t>
                </a:r>
                <a:r>
                  <a:rPr lang="en-US" altLang="zh-CN" sz="1400"/>
                  <a:t>text</a:t>
                </a:r>
                <a:r>
                  <a:rPr lang="en-US" altLang="zh-CN" sz="1400">
                    <a:latin typeface="微软雅黑" panose="020B0503020204020204" pitchFamily="34" charset="-122"/>
                  </a:rPr>
                  <a:t> </a:t>
                </a:r>
                <a:r>
                  <a:rPr lang="en-US" altLang="zh-CN" sz="1400"/>
                  <a:t>here</a:t>
                </a:r>
                <a:r>
                  <a:rPr lang="en-US" altLang="zh-CN" sz="1400">
                    <a:latin typeface="微软雅黑" panose="020B0503020204020204" pitchFamily="34" charset="-122"/>
                  </a:rPr>
                  <a:t>.</a:t>
                </a:r>
                <a:endParaRPr lang="zh-CN" altLang="en-US" sz="1400">
                  <a:latin typeface="微软雅黑" panose="020B0503020204020204" pitchFamily="34" charset="-122"/>
                </a:endParaRPr>
              </a:p>
            </p:txBody>
          </p:sp>
          <p:sp>
            <p:nvSpPr>
              <p:cNvPr id="17" name="TextBox 31"/>
              <p:cNvSpPr txBox="1">
                <a:spLocks noChangeArrowheads="1"/>
              </p:cNvSpPr>
              <p:nvPr/>
            </p:nvSpPr>
            <p:spPr bwMode="auto">
              <a:xfrm>
                <a:off x="0" y="0"/>
                <a:ext cx="17332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dirty="0">
                    <a:latin typeface="微软雅黑" panose="020B0503020204020204" pitchFamily="34" charset="-122"/>
                    <a:ea typeface="微软雅黑" panose="020B0503020204020204" pitchFamily="34" charset="-122"/>
                  </a:rPr>
                  <a:t>输入你的标题</a:t>
                </a:r>
              </a:p>
            </p:txBody>
          </p:sp>
          <p:cxnSp>
            <p:nvCxnSpPr>
              <p:cNvPr id="18" name="直接连接符 31"/>
              <p:cNvCxnSpPr>
                <a:cxnSpLocks noChangeShapeType="1"/>
              </p:cNvCxnSpPr>
              <p:nvPr/>
            </p:nvCxnSpPr>
            <p:spPr bwMode="auto">
              <a:xfrm>
                <a:off x="61730" y="365575"/>
                <a:ext cx="2302886" cy="0"/>
              </a:xfrm>
              <a:prstGeom prst="line">
                <a:avLst/>
              </a:prstGeom>
              <a:noFill/>
              <a:ln w="9525">
                <a:solidFill>
                  <a:schemeClr val="tx1"/>
                </a:solidFill>
                <a:round/>
              </a:ln>
              <a:extLst>
                <a:ext uri="{909E8E84-426E-40DD-AFC4-6F175D3DCCD1}">
                  <a14:hiddenFill xmlns:a14="http://schemas.microsoft.com/office/drawing/2010/main">
                    <a:noFill/>
                  </a14:hiddenFill>
                </a:ext>
              </a:extLst>
            </p:spPr>
          </p:cxnSp>
        </p:grpSp>
        <p:grpSp>
          <p:nvGrpSpPr>
            <p:cNvPr id="8" name="Group 20"/>
            <p:cNvGrpSpPr/>
            <p:nvPr/>
          </p:nvGrpSpPr>
          <p:grpSpPr bwMode="auto">
            <a:xfrm>
              <a:off x="6276521" y="2948442"/>
              <a:ext cx="2498725" cy="1130300"/>
              <a:chOff x="0" y="0"/>
              <a:chExt cx="2498824" cy="1130299"/>
            </a:xfrm>
          </p:grpSpPr>
          <p:sp>
            <p:nvSpPr>
              <p:cNvPr id="13" name="TextBox 34"/>
              <p:cNvSpPr txBox="1">
                <a:spLocks noChangeArrowheads="1"/>
              </p:cNvSpPr>
              <p:nvPr/>
            </p:nvSpPr>
            <p:spPr bwMode="auto">
              <a:xfrm>
                <a:off x="34926" y="438150"/>
                <a:ext cx="2463898" cy="692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ts val="1500"/>
                  </a:lnSpc>
                </a:pPr>
                <a:r>
                  <a:rPr lang="en-US" altLang="zh-CN" sz="1400"/>
                  <a:t>This</a:t>
                </a:r>
                <a:r>
                  <a:rPr lang="en-US" altLang="zh-CN" sz="1400">
                    <a:latin typeface="微软雅黑" panose="020B0503020204020204" pitchFamily="34" charset="-122"/>
                  </a:rPr>
                  <a:t> </a:t>
                </a:r>
                <a:r>
                  <a:rPr lang="en-US" altLang="zh-CN" sz="1400"/>
                  <a:t>is</a:t>
                </a:r>
                <a:r>
                  <a:rPr lang="en-US" altLang="zh-CN" sz="1400">
                    <a:latin typeface="微软雅黑" panose="020B0503020204020204" pitchFamily="34" charset="-122"/>
                  </a:rPr>
                  <a:t> </a:t>
                </a:r>
                <a:r>
                  <a:rPr lang="en-US" altLang="zh-CN" sz="1400"/>
                  <a:t>an</a:t>
                </a:r>
                <a:r>
                  <a:rPr lang="en-US" altLang="zh-CN" sz="1400">
                    <a:latin typeface="微软雅黑" panose="020B0503020204020204" pitchFamily="34" charset="-122"/>
                  </a:rPr>
                  <a:t> </a:t>
                </a:r>
                <a:r>
                  <a:rPr lang="en-US" altLang="zh-CN" sz="1400"/>
                  <a:t>example</a:t>
                </a:r>
                <a:r>
                  <a:rPr lang="en-US" altLang="zh-CN" sz="1400">
                    <a:latin typeface="微软雅黑" panose="020B0503020204020204" pitchFamily="34" charset="-122"/>
                  </a:rPr>
                  <a:t> </a:t>
                </a:r>
                <a:r>
                  <a:rPr lang="en-US" altLang="zh-CN" sz="1400"/>
                  <a:t>text</a:t>
                </a:r>
                <a:r>
                  <a:rPr lang="en-US" altLang="zh-CN" sz="1400">
                    <a:latin typeface="微软雅黑" panose="020B0503020204020204" pitchFamily="34" charset="-122"/>
                  </a:rPr>
                  <a:t> . </a:t>
                </a:r>
                <a:r>
                  <a:rPr lang="en-US" altLang="zh-CN" sz="1400"/>
                  <a:t>Go</a:t>
                </a:r>
                <a:r>
                  <a:rPr lang="en-US" altLang="zh-CN" sz="1400">
                    <a:latin typeface="微软雅黑" panose="020B0503020204020204" pitchFamily="34" charset="-122"/>
                  </a:rPr>
                  <a:t> </a:t>
                </a:r>
                <a:r>
                  <a:rPr lang="en-US" altLang="zh-CN" sz="1400"/>
                  <a:t>ahead</a:t>
                </a:r>
                <a:r>
                  <a:rPr lang="en-US" altLang="zh-CN" sz="1400">
                    <a:latin typeface="微软雅黑" panose="020B0503020204020204" pitchFamily="34" charset="-122"/>
                  </a:rPr>
                  <a:t> </a:t>
                </a:r>
                <a:r>
                  <a:rPr lang="en-US" altLang="zh-CN" sz="1400"/>
                  <a:t>and</a:t>
                </a:r>
                <a:r>
                  <a:rPr lang="en-US" altLang="zh-CN" sz="1400">
                    <a:latin typeface="微软雅黑" panose="020B0503020204020204" pitchFamily="34" charset="-122"/>
                  </a:rPr>
                  <a:t> </a:t>
                </a:r>
                <a:r>
                  <a:rPr lang="en-US" altLang="zh-CN" sz="1400"/>
                  <a:t>replace</a:t>
                </a:r>
                <a:r>
                  <a:rPr lang="en-US" altLang="zh-CN" sz="1400">
                    <a:latin typeface="微软雅黑" panose="020B0503020204020204" pitchFamily="34" charset="-122"/>
                  </a:rPr>
                  <a:t> </a:t>
                </a:r>
                <a:r>
                  <a:rPr lang="en-US" altLang="zh-CN" sz="1400"/>
                  <a:t>it. Add</a:t>
                </a:r>
                <a:r>
                  <a:rPr lang="en-US" altLang="zh-CN" sz="1400">
                    <a:latin typeface="微软雅黑" panose="020B0503020204020204" pitchFamily="34" charset="-122"/>
                  </a:rPr>
                  <a:t> </a:t>
                </a:r>
                <a:r>
                  <a:rPr lang="en-US" altLang="zh-CN" sz="1400"/>
                  <a:t>your</a:t>
                </a:r>
                <a:r>
                  <a:rPr lang="en-US" altLang="zh-CN" sz="1400">
                    <a:latin typeface="微软雅黑" panose="020B0503020204020204" pitchFamily="34" charset="-122"/>
                  </a:rPr>
                  <a:t> </a:t>
                </a:r>
                <a:r>
                  <a:rPr lang="en-US" altLang="zh-CN" sz="1400"/>
                  <a:t>text</a:t>
                </a:r>
                <a:r>
                  <a:rPr lang="en-US" altLang="zh-CN" sz="1400">
                    <a:latin typeface="微软雅黑" panose="020B0503020204020204" pitchFamily="34" charset="-122"/>
                  </a:rPr>
                  <a:t> </a:t>
                </a:r>
                <a:r>
                  <a:rPr lang="en-US" altLang="zh-CN" sz="1400"/>
                  <a:t>here</a:t>
                </a:r>
                <a:r>
                  <a:rPr lang="en-US" altLang="zh-CN" sz="1400">
                    <a:latin typeface="微软雅黑" panose="020B0503020204020204" pitchFamily="34" charset="-122"/>
                  </a:rPr>
                  <a:t>.</a:t>
                </a:r>
                <a:endParaRPr lang="zh-CN" altLang="en-US" sz="1400">
                  <a:latin typeface="微软雅黑" panose="020B0503020204020204" pitchFamily="34" charset="-122"/>
                </a:endParaRPr>
              </a:p>
            </p:txBody>
          </p:sp>
          <p:sp>
            <p:nvSpPr>
              <p:cNvPr id="14" name="TextBox 35"/>
              <p:cNvSpPr txBox="1">
                <a:spLocks noChangeArrowheads="1"/>
              </p:cNvSpPr>
              <p:nvPr/>
            </p:nvSpPr>
            <p:spPr bwMode="auto">
              <a:xfrm>
                <a:off x="0" y="0"/>
                <a:ext cx="17332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dirty="0">
                    <a:latin typeface="微软雅黑" panose="020B0503020204020204" pitchFamily="34" charset="-122"/>
                    <a:ea typeface="微软雅黑" panose="020B0503020204020204" pitchFamily="34" charset="-122"/>
                  </a:rPr>
                  <a:t>输入你的标题</a:t>
                </a:r>
              </a:p>
            </p:txBody>
          </p:sp>
          <p:cxnSp>
            <p:nvCxnSpPr>
              <p:cNvPr id="15" name="直接连接符 31"/>
              <p:cNvCxnSpPr>
                <a:cxnSpLocks noChangeShapeType="1"/>
              </p:cNvCxnSpPr>
              <p:nvPr/>
            </p:nvCxnSpPr>
            <p:spPr bwMode="auto">
              <a:xfrm>
                <a:off x="61730" y="365575"/>
                <a:ext cx="2302886" cy="0"/>
              </a:xfrm>
              <a:prstGeom prst="line">
                <a:avLst/>
              </a:prstGeom>
              <a:noFill/>
              <a:ln w="9525">
                <a:solidFill>
                  <a:schemeClr val="tx1"/>
                </a:solidFill>
                <a:round/>
              </a:ln>
              <a:extLst>
                <a:ext uri="{909E8E84-426E-40DD-AFC4-6F175D3DCCD1}">
                  <a14:hiddenFill xmlns:a14="http://schemas.microsoft.com/office/drawing/2010/main">
                    <a:noFill/>
                  </a14:hiddenFill>
                </a:ext>
              </a:extLst>
            </p:spPr>
          </p:cxnSp>
        </p:grpSp>
        <p:grpSp>
          <p:nvGrpSpPr>
            <p:cNvPr id="9" name="Group 24"/>
            <p:cNvGrpSpPr/>
            <p:nvPr/>
          </p:nvGrpSpPr>
          <p:grpSpPr bwMode="auto">
            <a:xfrm>
              <a:off x="6276521" y="4275592"/>
              <a:ext cx="2498725" cy="1130300"/>
              <a:chOff x="0" y="0"/>
              <a:chExt cx="2498824" cy="1130299"/>
            </a:xfrm>
          </p:grpSpPr>
          <p:sp>
            <p:nvSpPr>
              <p:cNvPr id="10" name="TextBox 38"/>
              <p:cNvSpPr txBox="1">
                <a:spLocks noChangeArrowheads="1"/>
              </p:cNvSpPr>
              <p:nvPr/>
            </p:nvSpPr>
            <p:spPr bwMode="auto">
              <a:xfrm>
                <a:off x="34926" y="438150"/>
                <a:ext cx="2463898" cy="692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ts val="1500"/>
                  </a:lnSpc>
                </a:pPr>
                <a:r>
                  <a:rPr lang="en-US" altLang="zh-CN" sz="1400"/>
                  <a:t>This</a:t>
                </a:r>
                <a:r>
                  <a:rPr lang="en-US" altLang="zh-CN" sz="1400">
                    <a:latin typeface="微软雅黑" panose="020B0503020204020204" pitchFamily="34" charset="-122"/>
                  </a:rPr>
                  <a:t> </a:t>
                </a:r>
                <a:r>
                  <a:rPr lang="en-US" altLang="zh-CN" sz="1400"/>
                  <a:t>is</a:t>
                </a:r>
                <a:r>
                  <a:rPr lang="en-US" altLang="zh-CN" sz="1400">
                    <a:latin typeface="微软雅黑" panose="020B0503020204020204" pitchFamily="34" charset="-122"/>
                  </a:rPr>
                  <a:t> </a:t>
                </a:r>
                <a:r>
                  <a:rPr lang="en-US" altLang="zh-CN" sz="1400"/>
                  <a:t>an</a:t>
                </a:r>
                <a:r>
                  <a:rPr lang="en-US" altLang="zh-CN" sz="1400">
                    <a:latin typeface="微软雅黑" panose="020B0503020204020204" pitchFamily="34" charset="-122"/>
                  </a:rPr>
                  <a:t> </a:t>
                </a:r>
                <a:r>
                  <a:rPr lang="en-US" altLang="zh-CN" sz="1400"/>
                  <a:t>example</a:t>
                </a:r>
                <a:r>
                  <a:rPr lang="en-US" altLang="zh-CN" sz="1400">
                    <a:latin typeface="微软雅黑" panose="020B0503020204020204" pitchFamily="34" charset="-122"/>
                  </a:rPr>
                  <a:t> </a:t>
                </a:r>
                <a:r>
                  <a:rPr lang="en-US" altLang="zh-CN" sz="1400"/>
                  <a:t>text</a:t>
                </a:r>
                <a:r>
                  <a:rPr lang="en-US" altLang="zh-CN" sz="1400">
                    <a:latin typeface="微软雅黑" panose="020B0503020204020204" pitchFamily="34" charset="-122"/>
                  </a:rPr>
                  <a:t> . </a:t>
                </a:r>
                <a:r>
                  <a:rPr lang="en-US" altLang="zh-CN" sz="1400"/>
                  <a:t>Go</a:t>
                </a:r>
                <a:r>
                  <a:rPr lang="en-US" altLang="zh-CN" sz="1400">
                    <a:latin typeface="微软雅黑" panose="020B0503020204020204" pitchFamily="34" charset="-122"/>
                  </a:rPr>
                  <a:t> </a:t>
                </a:r>
                <a:r>
                  <a:rPr lang="en-US" altLang="zh-CN" sz="1400"/>
                  <a:t>ahead</a:t>
                </a:r>
                <a:r>
                  <a:rPr lang="en-US" altLang="zh-CN" sz="1400">
                    <a:latin typeface="微软雅黑" panose="020B0503020204020204" pitchFamily="34" charset="-122"/>
                  </a:rPr>
                  <a:t> </a:t>
                </a:r>
                <a:r>
                  <a:rPr lang="en-US" altLang="zh-CN" sz="1400"/>
                  <a:t>and</a:t>
                </a:r>
                <a:r>
                  <a:rPr lang="en-US" altLang="zh-CN" sz="1400">
                    <a:latin typeface="微软雅黑" panose="020B0503020204020204" pitchFamily="34" charset="-122"/>
                  </a:rPr>
                  <a:t> </a:t>
                </a:r>
                <a:r>
                  <a:rPr lang="en-US" altLang="zh-CN" sz="1400"/>
                  <a:t>replace</a:t>
                </a:r>
                <a:r>
                  <a:rPr lang="en-US" altLang="zh-CN" sz="1400">
                    <a:latin typeface="微软雅黑" panose="020B0503020204020204" pitchFamily="34" charset="-122"/>
                  </a:rPr>
                  <a:t> </a:t>
                </a:r>
                <a:r>
                  <a:rPr lang="en-US" altLang="zh-CN" sz="1400"/>
                  <a:t>it. Add</a:t>
                </a:r>
                <a:r>
                  <a:rPr lang="en-US" altLang="zh-CN" sz="1400">
                    <a:latin typeface="微软雅黑" panose="020B0503020204020204" pitchFamily="34" charset="-122"/>
                  </a:rPr>
                  <a:t> </a:t>
                </a:r>
                <a:r>
                  <a:rPr lang="en-US" altLang="zh-CN" sz="1400"/>
                  <a:t>your</a:t>
                </a:r>
                <a:r>
                  <a:rPr lang="en-US" altLang="zh-CN" sz="1400">
                    <a:latin typeface="微软雅黑" panose="020B0503020204020204" pitchFamily="34" charset="-122"/>
                  </a:rPr>
                  <a:t> </a:t>
                </a:r>
                <a:r>
                  <a:rPr lang="en-US" altLang="zh-CN" sz="1400"/>
                  <a:t>text</a:t>
                </a:r>
                <a:r>
                  <a:rPr lang="en-US" altLang="zh-CN" sz="1400">
                    <a:latin typeface="微软雅黑" panose="020B0503020204020204" pitchFamily="34" charset="-122"/>
                  </a:rPr>
                  <a:t> </a:t>
                </a:r>
                <a:r>
                  <a:rPr lang="en-US" altLang="zh-CN" sz="1400"/>
                  <a:t>here</a:t>
                </a:r>
                <a:r>
                  <a:rPr lang="en-US" altLang="zh-CN" sz="1400">
                    <a:latin typeface="微软雅黑" panose="020B0503020204020204" pitchFamily="34" charset="-122"/>
                  </a:rPr>
                  <a:t>.</a:t>
                </a:r>
                <a:endParaRPr lang="zh-CN" altLang="en-US" sz="1400">
                  <a:latin typeface="微软雅黑" panose="020B0503020204020204" pitchFamily="34" charset="-122"/>
                </a:endParaRPr>
              </a:p>
            </p:txBody>
          </p:sp>
          <p:sp>
            <p:nvSpPr>
              <p:cNvPr id="11" name="TextBox 39"/>
              <p:cNvSpPr txBox="1">
                <a:spLocks noChangeArrowheads="1"/>
              </p:cNvSpPr>
              <p:nvPr/>
            </p:nvSpPr>
            <p:spPr bwMode="auto">
              <a:xfrm>
                <a:off x="0" y="0"/>
                <a:ext cx="17332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dirty="0">
                    <a:latin typeface="微软雅黑" panose="020B0503020204020204" pitchFamily="34" charset="-122"/>
                    <a:ea typeface="微软雅黑" panose="020B0503020204020204" pitchFamily="34" charset="-122"/>
                  </a:rPr>
                  <a:t>输入你的标题</a:t>
                </a:r>
              </a:p>
            </p:txBody>
          </p:sp>
          <p:cxnSp>
            <p:nvCxnSpPr>
              <p:cNvPr id="12" name="直接连接符 31"/>
              <p:cNvCxnSpPr>
                <a:cxnSpLocks noChangeShapeType="1"/>
              </p:cNvCxnSpPr>
              <p:nvPr/>
            </p:nvCxnSpPr>
            <p:spPr bwMode="auto">
              <a:xfrm>
                <a:off x="61730" y="365575"/>
                <a:ext cx="2302886" cy="0"/>
              </a:xfrm>
              <a:prstGeom prst="line">
                <a:avLst/>
              </a:prstGeom>
              <a:noFill/>
              <a:ln w="9525">
                <a:solidFill>
                  <a:schemeClr val="tx1"/>
                </a:solidFill>
                <a:round/>
              </a:ln>
              <a:extLst>
                <a:ext uri="{909E8E84-426E-40DD-AFC4-6F175D3DCCD1}">
                  <a14:hiddenFill xmlns:a14="http://schemas.microsoft.com/office/drawing/2010/main">
                    <a:noFill/>
                  </a14:hiddenFill>
                </a:ext>
              </a:extLst>
            </p:spPr>
          </p:cxnSp>
        </p:grpSp>
      </p:grpSp>
    </p:spTree>
  </p:cSld>
  <p:clrMapOvr>
    <a:masterClrMapping/>
  </p:clrMapOvr>
  <mc:AlternateContent xmlns:mc="http://schemas.openxmlformats.org/markup-compatibility/2006" xmlns:p14="http://schemas.microsoft.com/office/powerpoint/2010/main">
    <mc:Choice Requires="p14">
      <p:transition spd="slow" p14:dur="1500" advClick="0" advTm="3000">
        <p:split orient="vert"/>
      </p:transition>
    </mc:Choice>
    <mc:Fallback xmlns="">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679697" y="2690600"/>
            <a:ext cx="3713340" cy="1681460"/>
            <a:chOff x="2463162" y="1793662"/>
            <a:chExt cx="3713340" cy="1681460"/>
          </a:xfrm>
        </p:grpSpPr>
        <p:sp>
          <p:nvSpPr>
            <p:cNvPr id="4" name="文本框 3"/>
            <p:cNvSpPr txBox="1"/>
            <p:nvPr/>
          </p:nvSpPr>
          <p:spPr>
            <a:xfrm>
              <a:off x="2463162" y="1793662"/>
              <a:ext cx="2698175" cy="523220"/>
            </a:xfrm>
            <a:prstGeom prst="rect">
              <a:avLst/>
            </a:prstGeom>
            <a:noFill/>
          </p:spPr>
          <p:txBody>
            <a:bodyPr wrap="none" rtlCol="0">
              <a:spAutoFit/>
            </a:bodyPr>
            <a:lstStyle/>
            <a:p>
              <a:r>
                <a:rPr lang="zh-CN" altLang="en-US" sz="2800" b="1" dirty="0">
                  <a:solidFill>
                    <a:srgbClr val="252434"/>
                  </a:solidFill>
                  <a:effectLst>
                    <a:outerShdw blurRad="165100" dist="88900" dir="2700000" algn="tl">
                      <a:srgbClr val="000000">
                        <a:alpha val="14000"/>
                      </a:srgbClr>
                    </a:outerShdw>
                  </a:effectLst>
                  <a:latin typeface="+mj-ea"/>
                  <a:ea typeface="+mj-ea"/>
                </a:rPr>
                <a:t>请输入你的标题</a:t>
              </a:r>
            </a:p>
          </p:txBody>
        </p:sp>
        <p:sp>
          <p:nvSpPr>
            <p:cNvPr id="6" name="矩形 5"/>
            <p:cNvSpPr/>
            <p:nvPr/>
          </p:nvSpPr>
          <p:spPr>
            <a:xfrm>
              <a:off x="2463162" y="2276242"/>
              <a:ext cx="3713340" cy="1198880"/>
            </a:xfrm>
            <a:prstGeom prst="rect">
              <a:avLst/>
            </a:prstGeom>
          </p:spPr>
          <p:txBody>
            <a:bodyPr wrap="square">
              <a:spAutoFit/>
            </a:bodyPr>
            <a:lstStyle/>
            <a:p>
              <a:pPr>
                <a:lnSpc>
                  <a:spcPct val="150000"/>
                </a:lnSpc>
              </a:pPr>
              <a:r>
                <a:rPr lang="zh-CN" altLang="en-US" sz="1600">
                  <a:solidFill>
                    <a:srgbClr val="252434"/>
                  </a:solidFill>
                  <a:latin typeface="+mn-ea"/>
                </a:rPr>
                <a:t>标题数字等都可以通过点击和重新输入进行更改，顶部</a:t>
              </a:r>
              <a:r>
                <a:rPr lang="en-US" altLang="zh-CN" sz="1600">
                  <a:solidFill>
                    <a:srgbClr val="252434"/>
                  </a:solidFill>
                  <a:latin typeface="+mn-ea"/>
                </a:rPr>
                <a:t>“</a:t>
              </a:r>
              <a:r>
                <a:rPr lang="zh-CN" altLang="en-US" sz="1600">
                  <a:solidFill>
                    <a:srgbClr val="252434"/>
                  </a:solidFill>
                  <a:latin typeface="+mn-ea"/>
                </a:rPr>
                <a:t>开始</a:t>
              </a:r>
              <a:r>
                <a:rPr lang="en-US" altLang="zh-CN" sz="1600">
                  <a:solidFill>
                    <a:srgbClr val="252434"/>
                  </a:solidFill>
                  <a:latin typeface="+mn-ea"/>
                </a:rPr>
                <a:t>”</a:t>
              </a:r>
              <a:r>
                <a:rPr lang="zh-CN" altLang="en-US" sz="1600">
                  <a:solidFill>
                    <a:srgbClr val="252434"/>
                  </a:solidFill>
                  <a:latin typeface="+mn-ea"/>
                </a:rPr>
                <a:t>面板中可以对字体、字号、颜色、行距等进行修改</a:t>
              </a:r>
            </a:p>
          </p:txBody>
        </p:sp>
      </p:grpSp>
      <p:pic>
        <p:nvPicPr>
          <p:cNvPr id="40" name="图片 39" descr="e483d3d3154eac833fbcb0a7f537e9d9"/>
          <p:cNvPicPr>
            <a:picLocks noChangeAspect="1"/>
          </p:cNvPicPr>
          <p:nvPr/>
        </p:nvPicPr>
        <p:blipFill>
          <a:blip r:embed="rId4"/>
          <a:srcRect l="19546" t="22050" r="17178" b="28989"/>
          <a:stretch>
            <a:fillRect/>
          </a:stretch>
        </p:blipFill>
        <p:spPr>
          <a:xfrm>
            <a:off x="6950710" y="2825750"/>
            <a:ext cx="5628640" cy="4043680"/>
          </a:xfrm>
          <a:prstGeom prst="rect">
            <a:avLst/>
          </a:prstGeom>
        </p:spPr>
      </p:pic>
      <p:grpSp>
        <p:nvGrpSpPr>
          <p:cNvPr id="2" name="组合 1"/>
          <p:cNvGrpSpPr/>
          <p:nvPr/>
        </p:nvGrpSpPr>
        <p:grpSpPr>
          <a:xfrm>
            <a:off x="-190500" y="-549910"/>
            <a:ext cx="1817370" cy="7840980"/>
            <a:chOff x="-300" y="-866"/>
            <a:chExt cx="2862" cy="12348"/>
          </a:xfrm>
        </p:grpSpPr>
        <p:sp>
          <p:nvSpPr>
            <p:cNvPr id="41" name="文本框 40"/>
            <p:cNvSpPr txBox="1"/>
            <p:nvPr/>
          </p:nvSpPr>
          <p:spPr>
            <a:xfrm>
              <a:off x="-300" y="-866"/>
              <a:ext cx="2639" cy="12164"/>
            </a:xfrm>
            <a:prstGeom prst="rect">
              <a:avLst/>
            </a:prstGeom>
            <a:noFill/>
          </p:spPr>
          <p:txBody>
            <a:bodyPr wrap="square" rtlCol="0" anchor="t">
              <a:spAutoFit/>
            </a:bodyPr>
            <a:lstStyle/>
            <a:p>
              <a:pPr marL="0" marR="0" lvl="0" indent="0" defTabSz="914400" eaLnBrk="1" fontAlgn="auto" latinLnBrk="0" hangingPunct="1">
                <a:lnSpc>
                  <a:spcPct val="100000"/>
                </a:lnSpc>
                <a:spcBef>
                  <a:spcPts val="0"/>
                </a:spcBef>
                <a:spcAft>
                  <a:spcPts val="0"/>
                </a:spcAft>
                <a:buClrTx/>
                <a:buSzTx/>
                <a:buFontTx/>
                <a:buNone/>
                <a:defRPr/>
              </a:pPr>
              <a:r>
                <a:rPr lang="en-US" altLang="zh-CN" sz="49600" kern="0" noProof="0">
                  <a:ln>
                    <a:noFill/>
                  </a:ln>
                  <a:solidFill>
                    <a:srgbClr val="F7F7F7"/>
                  </a:solidFill>
                  <a:effectLst/>
                  <a:uLnTx/>
                  <a:uFillTx/>
                  <a:latin typeface="Segoe UI Light 8"/>
                  <a:ea typeface="微软雅黑 Light"/>
                  <a:sym typeface="+mn-ea"/>
                </a:rPr>
                <a:t>4</a:t>
              </a:r>
            </a:p>
          </p:txBody>
        </p:sp>
        <p:sp>
          <p:nvSpPr>
            <p:cNvPr id="42" name="文本框 41"/>
            <p:cNvSpPr txBox="1"/>
            <p:nvPr/>
          </p:nvSpPr>
          <p:spPr>
            <a:xfrm>
              <a:off x="-77" y="-682"/>
              <a:ext cx="2639" cy="12164"/>
            </a:xfrm>
            <a:prstGeom prst="rect">
              <a:avLst/>
            </a:prstGeom>
            <a:noFill/>
          </p:spPr>
          <p:txBody>
            <a:bodyPr wrap="square" rtlCol="0" anchor="t">
              <a:spAutoFit/>
            </a:bodyPr>
            <a:lstStyle/>
            <a:p>
              <a:pPr marL="0" marR="0" lvl="0" indent="0" defTabSz="914400" eaLnBrk="1" fontAlgn="auto" latinLnBrk="0" hangingPunct="1">
                <a:lnSpc>
                  <a:spcPct val="100000"/>
                </a:lnSpc>
                <a:spcBef>
                  <a:spcPts val="0"/>
                </a:spcBef>
                <a:spcAft>
                  <a:spcPts val="0"/>
                </a:spcAft>
                <a:buClrTx/>
                <a:buSzTx/>
                <a:buFontTx/>
                <a:buNone/>
                <a:defRPr/>
              </a:pPr>
              <a:r>
                <a:rPr lang="en-US" altLang="zh-CN" sz="49600" kern="0" noProof="0">
                  <a:ln>
                    <a:noFill/>
                  </a:ln>
                  <a:solidFill>
                    <a:srgbClr val="EEEEEE"/>
                  </a:solidFill>
                  <a:effectLst/>
                  <a:uLnTx/>
                  <a:uFillTx/>
                  <a:latin typeface="Segoe UI Light 8"/>
                  <a:ea typeface="微软雅黑 Light"/>
                  <a:sym typeface="+mn-ea"/>
                </a:rPr>
                <a:t>4</a:t>
              </a:r>
            </a:p>
          </p:txBody>
        </p:sp>
      </p:grpSp>
    </p:spTree>
  </p:cSld>
  <p:clrMapOvr>
    <a:masterClrMapping/>
  </p:clrMapOvr>
  <mc:AlternateContent xmlns:mc="http://schemas.openxmlformats.org/markup-compatibility/2006" xmlns:p14="http://schemas.microsoft.com/office/powerpoint/2010/main">
    <mc:Choice Requires="p14">
      <p:transition spd="slow" p14:dur="1500" advClick="0" advTm="3000">
        <p:split orient="vert"/>
      </p:transition>
    </mc:Choice>
    <mc:Fallback xmlns="">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500"/>
                                        <p:tgtEl>
                                          <p:spTgt spid="40"/>
                                        </p:tgtEl>
                                        <p:attrNameLst>
                                          <p:attrName>ppt_y</p:attrName>
                                        </p:attrNameLst>
                                      </p:cBhvr>
                                      <p:tavLst>
                                        <p:tav tm="0">
                                          <p:val>
                                            <p:strVal val="#ppt_y+#ppt_h*1.125000"/>
                                          </p:val>
                                        </p:tav>
                                        <p:tav tm="100000">
                                          <p:val>
                                            <p:strVal val="#ppt_y"/>
                                          </p:val>
                                        </p:tav>
                                      </p:tavLst>
                                    </p:anim>
                                    <p:animEffect transition="in" filter="wipe(up)">
                                      <p:cBhvr>
                                        <p:cTn id="20"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49B38C5B-7DE1-4745-B5EA-7175B98EB644}"/>
              </a:ext>
            </a:extLst>
          </p:cNvPr>
          <p:cNvGrpSpPr/>
          <p:nvPr/>
        </p:nvGrpSpPr>
        <p:grpSpPr>
          <a:xfrm>
            <a:off x="1052064" y="2395007"/>
            <a:ext cx="10324530" cy="3039627"/>
            <a:chOff x="1052064" y="2395007"/>
            <a:chExt cx="10324530" cy="3039627"/>
          </a:xfrm>
        </p:grpSpPr>
        <p:sp>
          <p:nvSpPr>
            <p:cNvPr id="10" name="Line 10"/>
            <p:cNvSpPr>
              <a:spLocks noChangeShapeType="1"/>
            </p:cNvSpPr>
            <p:nvPr/>
          </p:nvSpPr>
          <p:spPr bwMode="auto">
            <a:xfrm flipV="1">
              <a:off x="2029913" y="2828906"/>
              <a:ext cx="0" cy="1079777"/>
            </a:xfrm>
            <a:prstGeom prst="line">
              <a:avLst/>
            </a:prstGeom>
            <a:noFill/>
            <a:ln w="635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121913" tIns="60956" rIns="121913" bIns="60956" numCol="1" anchor="t" anchorCtr="0" compatLnSpc="1"/>
            <a:lstStyle/>
            <a:p>
              <a:endParaRPr lang="zh-CN" altLang="en-US" sz="2400"/>
            </a:p>
          </p:txBody>
        </p:sp>
        <p:sp>
          <p:nvSpPr>
            <p:cNvPr id="11" name="Line 11"/>
            <p:cNvSpPr>
              <a:spLocks noChangeShapeType="1"/>
            </p:cNvSpPr>
            <p:nvPr/>
          </p:nvSpPr>
          <p:spPr bwMode="auto">
            <a:xfrm flipV="1">
              <a:off x="3870360" y="3908683"/>
              <a:ext cx="0" cy="1077660"/>
            </a:xfrm>
            <a:prstGeom prst="line">
              <a:avLst/>
            </a:prstGeom>
            <a:noFill/>
            <a:ln w="635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121913" tIns="60956" rIns="121913" bIns="60956" numCol="1" anchor="t" anchorCtr="0" compatLnSpc="1"/>
            <a:lstStyle/>
            <a:p>
              <a:endParaRPr lang="zh-CN" altLang="en-US" sz="2400"/>
            </a:p>
          </p:txBody>
        </p:sp>
        <p:sp>
          <p:nvSpPr>
            <p:cNvPr id="12" name="Line 12"/>
            <p:cNvSpPr>
              <a:spLocks noChangeShapeType="1"/>
            </p:cNvSpPr>
            <p:nvPr/>
          </p:nvSpPr>
          <p:spPr bwMode="auto">
            <a:xfrm flipV="1">
              <a:off x="7134552" y="3908683"/>
              <a:ext cx="0" cy="1077660"/>
            </a:xfrm>
            <a:prstGeom prst="line">
              <a:avLst/>
            </a:prstGeom>
            <a:noFill/>
            <a:ln w="635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121913" tIns="60956" rIns="121913" bIns="60956" numCol="1" anchor="t" anchorCtr="0" compatLnSpc="1"/>
            <a:lstStyle/>
            <a:p>
              <a:endParaRPr lang="zh-CN" altLang="en-US" sz="2400"/>
            </a:p>
          </p:txBody>
        </p:sp>
        <p:sp>
          <p:nvSpPr>
            <p:cNvPr id="13" name="Line 13"/>
            <p:cNvSpPr>
              <a:spLocks noChangeShapeType="1"/>
            </p:cNvSpPr>
            <p:nvPr/>
          </p:nvSpPr>
          <p:spPr bwMode="auto">
            <a:xfrm flipV="1">
              <a:off x="5502456" y="2828906"/>
              <a:ext cx="0" cy="1079777"/>
            </a:xfrm>
            <a:prstGeom prst="line">
              <a:avLst/>
            </a:prstGeom>
            <a:noFill/>
            <a:ln w="635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121913" tIns="60956" rIns="121913" bIns="60956" numCol="1" anchor="t" anchorCtr="0" compatLnSpc="1"/>
            <a:lstStyle/>
            <a:p>
              <a:endParaRPr lang="zh-CN" altLang="en-US" sz="2400"/>
            </a:p>
          </p:txBody>
        </p:sp>
        <p:sp>
          <p:nvSpPr>
            <p:cNvPr id="14" name="Line 14"/>
            <p:cNvSpPr>
              <a:spLocks noChangeShapeType="1"/>
            </p:cNvSpPr>
            <p:nvPr/>
          </p:nvSpPr>
          <p:spPr bwMode="auto">
            <a:xfrm flipV="1">
              <a:off x="8764534" y="2828906"/>
              <a:ext cx="0" cy="1079777"/>
            </a:xfrm>
            <a:prstGeom prst="line">
              <a:avLst/>
            </a:prstGeom>
            <a:noFill/>
            <a:ln w="635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121913" tIns="60956" rIns="121913" bIns="60956" numCol="1" anchor="t" anchorCtr="0" compatLnSpc="1"/>
            <a:lstStyle/>
            <a:p>
              <a:endParaRPr lang="zh-CN" altLang="en-US" sz="2400"/>
            </a:p>
          </p:txBody>
        </p:sp>
        <p:sp>
          <p:nvSpPr>
            <p:cNvPr id="15" name="Oval 15"/>
            <p:cNvSpPr>
              <a:spLocks noChangeArrowheads="1"/>
            </p:cNvSpPr>
            <p:nvPr/>
          </p:nvSpPr>
          <p:spPr bwMode="auto">
            <a:xfrm>
              <a:off x="1712431" y="2513441"/>
              <a:ext cx="632851" cy="633046"/>
            </a:xfrm>
            <a:prstGeom prst="ellipse">
              <a:avLst/>
            </a:prstGeom>
            <a:solidFill>
              <a:schemeClr val="accent1"/>
            </a:solidFill>
            <a:ln>
              <a:noFill/>
            </a:ln>
          </p:spPr>
          <p:txBody>
            <a:bodyPr vert="horz" wrap="square" lIns="121913" tIns="60956" rIns="121913" bIns="60956" numCol="1" anchor="t" anchorCtr="0" compatLnSpc="1"/>
            <a:lstStyle/>
            <a:p>
              <a:endParaRPr lang="zh-CN" altLang="en-US" sz="2400"/>
            </a:p>
          </p:txBody>
        </p:sp>
        <p:sp>
          <p:nvSpPr>
            <p:cNvPr id="16" name="Oval 16"/>
            <p:cNvSpPr>
              <a:spLocks noChangeArrowheads="1"/>
            </p:cNvSpPr>
            <p:nvPr/>
          </p:nvSpPr>
          <p:spPr bwMode="auto">
            <a:xfrm>
              <a:off x="5187092" y="2513441"/>
              <a:ext cx="630734" cy="633046"/>
            </a:xfrm>
            <a:prstGeom prst="ellipse">
              <a:avLst/>
            </a:prstGeom>
            <a:solidFill>
              <a:schemeClr val="accent3"/>
            </a:solidFill>
            <a:ln>
              <a:noFill/>
            </a:ln>
          </p:spPr>
          <p:txBody>
            <a:bodyPr vert="horz" wrap="square" lIns="121913" tIns="60956" rIns="121913" bIns="60956" numCol="1" anchor="t" anchorCtr="0" compatLnSpc="1"/>
            <a:lstStyle/>
            <a:p>
              <a:endParaRPr lang="zh-CN" altLang="en-US" sz="2400"/>
            </a:p>
          </p:txBody>
        </p:sp>
        <p:sp>
          <p:nvSpPr>
            <p:cNvPr id="17" name="Oval 17"/>
            <p:cNvSpPr>
              <a:spLocks noChangeArrowheads="1"/>
            </p:cNvSpPr>
            <p:nvPr/>
          </p:nvSpPr>
          <p:spPr bwMode="auto">
            <a:xfrm>
              <a:off x="6814952" y="4668760"/>
              <a:ext cx="634967" cy="637280"/>
            </a:xfrm>
            <a:prstGeom prst="ellipse">
              <a:avLst/>
            </a:prstGeom>
            <a:solidFill>
              <a:schemeClr val="accent4"/>
            </a:solidFill>
            <a:ln>
              <a:noFill/>
            </a:ln>
          </p:spPr>
          <p:txBody>
            <a:bodyPr vert="horz" wrap="square" lIns="121913" tIns="60956" rIns="121913" bIns="60956" numCol="1" anchor="t" anchorCtr="0" compatLnSpc="1"/>
            <a:lstStyle/>
            <a:p>
              <a:endParaRPr lang="zh-CN" altLang="en-US" sz="2400"/>
            </a:p>
          </p:txBody>
        </p:sp>
        <p:sp>
          <p:nvSpPr>
            <p:cNvPr id="19" name="Line 19"/>
            <p:cNvSpPr>
              <a:spLocks noChangeShapeType="1"/>
            </p:cNvSpPr>
            <p:nvPr/>
          </p:nvSpPr>
          <p:spPr bwMode="auto">
            <a:xfrm flipV="1">
              <a:off x="10398746" y="3908683"/>
              <a:ext cx="0" cy="1077660"/>
            </a:xfrm>
            <a:prstGeom prst="line">
              <a:avLst/>
            </a:prstGeom>
            <a:noFill/>
            <a:ln w="635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121913" tIns="60956" rIns="121913" bIns="60956" numCol="1" anchor="t" anchorCtr="0" compatLnSpc="1"/>
            <a:lstStyle/>
            <a:p>
              <a:endParaRPr lang="zh-CN" altLang="en-US" sz="2400"/>
            </a:p>
          </p:txBody>
        </p:sp>
        <p:sp>
          <p:nvSpPr>
            <p:cNvPr id="20" name="Oval 20"/>
            <p:cNvSpPr>
              <a:spLocks noChangeArrowheads="1"/>
            </p:cNvSpPr>
            <p:nvPr/>
          </p:nvSpPr>
          <p:spPr bwMode="auto">
            <a:xfrm>
              <a:off x="10083381" y="4668760"/>
              <a:ext cx="630734" cy="637280"/>
            </a:xfrm>
            <a:prstGeom prst="ellipse">
              <a:avLst/>
            </a:prstGeom>
            <a:solidFill>
              <a:schemeClr val="accent6"/>
            </a:solidFill>
            <a:ln>
              <a:noFill/>
            </a:ln>
          </p:spPr>
          <p:txBody>
            <a:bodyPr vert="horz" wrap="square" lIns="121913" tIns="60956" rIns="121913" bIns="60956" numCol="1" anchor="t" anchorCtr="0" compatLnSpc="1"/>
            <a:lstStyle/>
            <a:p>
              <a:endParaRPr lang="zh-CN" altLang="en-US" sz="2400"/>
            </a:p>
          </p:txBody>
        </p:sp>
        <p:sp>
          <p:nvSpPr>
            <p:cNvPr id="21" name="Oval 21"/>
            <p:cNvSpPr>
              <a:spLocks noChangeArrowheads="1"/>
            </p:cNvSpPr>
            <p:nvPr/>
          </p:nvSpPr>
          <p:spPr bwMode="auto">
            <a:xfrm>
              <a:off x="3554994" y="4668760"/>
              <a:ext cx="630734" cy="637280"/>
            </a:xfrm>
            <a:prstGeom prst="ellipse">
              <a:avLst/>
            </a:prstGeom>
            <a:solidFill>
              <a:schemeClr val="accent2"/>
            </a:solidFill>
            <a:ln>
              <a:noFill/>
            </a:ln>
          </p:spPr>
          <p:txBody>
            <a:bodyPr vert="horz" wrap="square" lIns="121913" tIns="60956" rIns="121913" bIns="60956" numCol="1" anchor="t" anchorCtr="0" compatLnSpc="1"/>
            <a:lstStyle/>
            <a:p>
              <a:endParaRPr lang="zh-CN" altLang="en-US" sz="2400"/>
            </a:p>
          </p:txBody>
        </p:sp>
        <p:sp>
          <p:nvSpPr>
            <p:cNvPr id="22" name="Oval 22"/>
            <p:cNvSpPr>
              <a:spLocks noChangeArrowheads="1"/>
            </p:cNvSpPr>
            <p:nvPr/>
          </p:nvSpPr>
          <p:spPr bwMode="auto">
            <a:xfrm>
              <a:off x="8449168" y="2513441"/>
              <a:ext cx="630734" cy="633046"/>
            </a:xfrm>
            <a:prstGeom prst="ellipse">
              <a:avLst/>
            </a:prstGeom>
            <a:solidFill>
              <a:schemeClr val="accent5"/>
            </a:solidFill>
            <a:ln>
              <a:noFill/>
            </a:ln>
          </p:spPr>
          <p:txBody>
            <a:bodyPr vert="horz" wrap="square" lIns="121913" tIns="60956" rIns="121913" bIns="60956" numCol="1" anchor="t" anchorCtr="0" compatLnSpc="1"/>
            <a:lstStyle/>
            <a:p>
              <a:endParaRPr lang="zh-CN" altLang="en-US" sz="2400"/>
            </a:p>
          </p:txBody>
        </p:sp>
        <p:sp>
          <p:nvSpPr>
            <p:cNvPr id="5" name="Freeform 5"/>
            <p:cNvSpPr/>
            <p:nvPr/>
          </p:nvSpPr>
          <p:spPr bwMode="auto">
            <a:xfrm>
              <a:off x="1074904" y="3582499"/>
              <a:ext cx="1899456" cy="650251"/>
            </a:xfrm>
            <a:custGeom>
              <a:avLst/>
              <a:gdLst>
                <a:gd name="T0" fmla="*/ 490 w 591"/>
                <a:gd name="T1" fmla="*/ 0 h 202"/>
                <a:gd name="T2" fmla="*/ 101 w 591"/>
                <a:gd name="T3" fmla="*/ 0 h 202"/>
                <a:gd name="T4" fmla="*/ 0 w 591"/>
                <a:gd name="T5" fmla="*/ 101 h 202"/>
                <a:gd name="T6" fmla="*/ 101 w 591"/>
                <a:gd name="T7" fmla="*/ 202 h 202"/>
                <a:gd name="T8" fmla="*/ 490 w 591"/>
                <a:gd name="T9" fmla="*/ 202 h 202"/>
                <a:gd name="T10" fmla="*/ 591 w 591"/>
                <a:gd name="T11" fmla="*/ 101 h 202"/>
                <a:gd name="T12" fmla="*/ 490 w 591"/>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591" h="202">
                  <a:moveTo>
                    <a:pt x="490" y="0"/>
                  </a:moveTo>
                  <a:cubicBezTo>
                    <a:pt x="101" y="0"/>
                    <a:pt x="101" y="0"/>
                    <a:pt x="101" y="0"/>
                  </a:cubicBezTo>
                  <a:cubicBezTo>
                    <a:pt x="46" y="0"/>
                    <a:pt x="0" y="46"/>
                    <a:pt x="0" y="101"/>
                  </a:cubicBezTo>
                  <a:cubicBezTo>
                    <a:pt x="0" y="157"/>
                    <a:pt x="46" y="202"/>
                    <a:pt x="101" y="202"/>
                  </a:cubicBezTo>
                  <a:cubicBezTo>
                    <a:pt x="490" y="202"/>
                    <a:pt x="490" y="202"/>
                    <a:pt x="490" y="202"/>
                  </a:cubicBezTo>
                  <a:cubicBezTo>
                    <a:pt x="546" y="202"/>
                    <a:pt x="591" y="157"/>
                    <a:pt x="591" y="101"/>
                  </a:cubicBezTo>
                  <a:cubicBezTo>
                    <a:pt x="591" y="46"/>
                    <a:pt x="546" y="0"/>
                    <a:pt x="490" y="0"/>
                  </a:cubicBezTo>
                  <a:close/>
                </a:path>
              </a:pathLst>
            </a:custGeom>
            <a:solidFill>
              <a:schemeClr val="accent1"/>
            </a:solidFill>
            <a:ln>
              <a:noFill/>
            </a:ln>
          </p:spPr>
          <p:txBody>
            <a:bodyPr vert="horz" wrap="square" lIns="121913" tIns="60956" rIns="121913" bIns="60956" numCol="1" anchor="t" anchorCtr="0" compatLnSpc="1"/>
            <a:lstStyle/>
            <a:p>
              <a:endParaRPr lang="zh-CN" altLang="en-US" sz="2400"/>
            </a:p>
          </p:txBody>
        </p:sp>
        <p:sp>
          <p:nvSpPr>
            <p:cNvPr id="6" name="Freeform 6"/>
            <p:cNvSpPr/>
            <p:nvPr/>
          </p:nvSpPr>
          <p:spPr bwMode="auto">
            <a:xfrm>
              <a:off x="3173229" y="3582499"/>
              <a:ext cx="1394263" cy="650251"/>
            </a:xfrm>
            <a:custGeom>
              <a:avLst/>
              <a:gdLst>
                <a:gd name="T0" fmla="*/ 334 w 434"/>
                <a:gd name="T1" fmla="*/ 0 h 202"/>
                <a:gd name="T2" fmla="*/ 0 w 434"/>
                <a:gd name="T3" fmla="*/ 0 h 202"/>
                <a:gd name="T4" fmla="*/ 60 w 434"/>
                <a:gd name="T5" fmla="*/ 101 h 202"/>
                <a:gd name="T6" fmla="*/ 0 w 434"/>
                <a:gd name="T7" fmla="*/ 202 h 202"/>
                <a:gd name="T8" fmla="*/ 334 w 434"/>
                <a:gd name="T9" fmla="*/ 202 h 202"/>
                <a:gd name="T10" fmla="*/ 434 w 434"/>
                <a:gd name="T11" fmla="*/ 101 h 202"/>
                <a:gd name="T12" fmla="*/ 334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89" y="202"/>
                    <a:pt x="434" y="157"/>
                    <a:pt x="434" y="101"/>
                  </a:cubicBezTo>
                  <a:cubicBezTo>
                    <a:pt x="434" y="46"/>
                    <a:pt x="389" y="0"/>
                    <a:pt x="334" y="0"/>
                  </a:cubicBezTo>
                  <a:close/>
                </a:path>
              </a:pathLst>
            </a:custGeom>
            <a:solidFill>
              <a:schemeClr val="accent2"/>
            </a:solidFill>
            <a:ln>
              <a:noFill/>
            </a:ln>
          </p:spPr>
          <p:txBody>
            <a:bodyPr vert="horz" wrap="square" lIns="121913" tIns="60956" rIns="121913" bIns="60956" numCol="1" anchor="t" anchorCtr="0" compatLnSpc="1"/>
            <a:lstStyle/>
            <a:p>
              <a:endParaRPr lang="zh-CN" altLang="en-US" sz="2400"/>
            </a:p>
          </p:txBody>
        </p:sp>
        <p:sp>
          <p:nvSpPr>
            <p:cNvPr id="7" name="Freeform 7"/>
            <p:cNvSpPr/>
            <p:nvPr/>
          </p:nvSpPr>
          <p:spPr bwMode="auto">
            <a:xfrm>
              <a:off x="4805326" y="3582499"/>
              <a:ext cx="1394263" cy="650251"/>
            </a:xfrm>
            <a:custGeom>
              <a:avLst/>
              <a:gdLst>
                <a:gd name="T0" fmla="*/ 333 w 434"/>
                <a:gd name="T1" fmla="*/ 0 h 202"/>
                <a:gd name="T2" fmla="*/ 0 w 434"/>
                <a:gd name="T3" fmla="*/ 0 h 202"/>
                <a:gd name="T4" fmla="*/ 60 w 434"/>
                <a:gd name="T5" fmla="*/ 101 h 202"/>
                <a:gd name="T6" fmla="*/ 0 w 434"/>
                <a:gd name="T7" fmla="*/ 202 h 202"/>
                <a:gd name="T8" fmla="*/ 333 w 434"/>
                <a:gd name="T9" fmla="*/ 202 h 202"/>
                <a:gd name="T10" fmla="*/ 434 w 434"/>
                <a:gd name="T11" fmla="*/ 101 h 202"/>
                <a:gd name="T12" fmla="*/ 333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3" y="0"/>
                  </a:moveTo>
                  <a:cubicBezTo>
                    <a:pt x="0" y="0"/>
                    <a:pt x="0" y="0"/>
                    <a:pt x="0" y="0"/>
                  </a:cubicBezTo>
                  <a:cubicBezTo>
                    <a:pt x="35" y="20"/>
                    <a:pt x="60" y="58"/>
                    <a:pt x="60" y="101"/>
                  </a:cubicBezTo>
                  <a:cubicBezTo>
                    <a:pt x="60" y="145"/>
                    <a:pt x="35" y="183"/>
                    <a:pt x="0" y="202"/>
                  </a:cubicBezTo>
                  <a:cubicBezTo>
                    <a:pt x="333" y="202"/>
                    <a:pt x="333" y="202"/>
                    <a:pt x="333" y="202"/>
                  </a:cubicBezTo>
                  <a:cubicBezTo>
                    <a:pt x="389" y="202"/>
                    <a:pt x="434" y="157"/>
                    <a:pt x="434" y="101"/>
                  </a:cubicBezTo>
                  <a:cubicBezTo>
                    <a:pt x="434" y="46"/>
                    <a:pt x="389" y="0"/>
                    <a:pt x="333" y="0"/>
                  </a:cubicBezTo>
                  <a:close/>
                </a:path>
              </a:pathLst>
            </a:custGeom>
            <a:solidFill>
              <a:schemeClr val="accent3"/>
            </a:solidFill>
            <a:ln>
              <a:noFill/>
            </a:ln>
          </p:spPr>
          <p:txBody>
            <a:bodyPr vert="horz" wrap="square" lIns="121913" tIns="60956" rIns="121913" bIns="60956" numCol="1" anchor="t" anchorCtr="0" compatLnSpc="1"/>
            <a:lstStyle/>
            <a:p>
              <a:endParaRPr lang="zh-CN" altLang="en-US" sz="2400"/>
            </a:p>
          </p:txBody>
        </p:sp>
        <p:sp>
          <p:nvSpPr>
            <p:cNvPr id="8" name="Freeform 8"/>
            <p:cNvSpPr/>
            <p:nvPr/>
          </p:nvSpPr>
          <p:spPr bwMode="auto">
            <a:xfrm>
              <a:off x="6433493" y="3582499"/>
              <a:ext cx="1397884" cy="650251"/>
            </a:xfrm>
            <a:custGeom>
              <a:avLst/>
              <a:gdLst>
                <a:gd name="T0" fmla="*/ 334 w 435"/>
                <a:gd name="T1" fmla="*/ 0 h 202"/>
                <a:gd name="T2" fmla="*/ 0 w 435"/>
                <a:gd name="T3" fmla="*/ 0 h 202"/>
                <a:gd name="T4" fmla="*/ 60 w 435"/>
                <a:gd name="T5" fmla="*/ 101 h 202"/>
                <a:gd name="T6" fmla="*/ 0 w 435"/>
                <a:gd name="T7" fmla="*/ 202 h 202"/>
                <a:gd name="T8" fmla="*/ 334 w 435"/>
                <a:gd name="T9" fmla="*/ 202 h 202"/>
                <a:gd name="T10" fmla="*/ 435 w 435"/>
                <a:gd name="T11" fmla="*/ 101 h 202"/>
                <a:gd name="T12" fmla="*/ 334 w 435"/>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5"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90" y="202"/>
                    <a:pt x="435" y="157"/>
                    <a:pt x="435" y="101"/>
                  </a:cubicBezTo>
                  <a:cubicBezTo>
                    <a:pt x="435" y="46"/>
                    <a:pt x="390" y="0"/>
                    <a:pt x="334" y="0"/>
                  </a:cubicBezTo>
                  <a:close/>
                </a:path>
              </a:pathLst>
            </a:custGeom>
            <a:solidFill>
              <a:schemeClr val="accent4"/>
            </a:solidFill>
            <a:ln>
              <a:noFill/>
            </a:ln>
          </p:spPr>
          <p:txBody>
            <a:bodyPr vert="horz" wrap="square" lIns="121913" tIns="60956" rIns="121913" bIns="60956" numCol="1" anchor="t" anchorCtr="0" compatLnSpc="1"/>
            <a:lstStyle/>
            <a:p>
              <a:endParaRPr lang="zh-CN" altLang="en-US" sz="2400"/>
            </a:p>
          </p:txBody>
        </p:sp>
        <p:sp>
          <p:nvSpPr>
            <p:cNvPr id="9" name="Freeform 9"/>
            <p:cNvSpPr/>
            <p:nvPr/>
          </p:nvSpPr>
          <p:spPr bwMode="auto">
            <a:xfrm>
              <a:off x="8067708" y="3582499"/>
              <a:ext cx="1397884" cy="650251"/>
            </a:xfrm>
            <a:custGeom>
              <a:avLst/>
              <a:gdLst>
                <a:gd name="T0" fmla="*/ 334 w 435"/>
                <a:gd name="T1" fmla="*/ 0 h 202"/>
                <a:gd name="T2" fmla="*/ 0 w 435"/>
                <a:gd name="T3" fmla="*/ 0 h 202"/>
                <a:gd name="T4" fmla="*/ 60 w 435"/>
                <a:gd name="T5" fmla="*/ 101 h 202"/>
                <a:gd name="T6" fmla="*/ 0 w 435"/>
                <a:gd name="T7" fmla="*/ 202 h 202"/>
                <a:gd name="T8" fmla="*/ 334 w 435"/>
                <a:gd name="T9" fmla="*/ 202 h 202"/>
                <a:gd name="T10" fmla="*/ 435 w 435"/>
                <a:gd name="T11" fmla="*/ 101 h 202"/>
                <a:gd name="T12" fmla="*/ 334 w 435"/>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5"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89" y="202"/>
                    <a:pt x="435" y="157"/>
                    <a:pt x="435" y="101"/>
                  </a:cubicBezTo>
                  <a:cubicBezTo>
                    <a:pt x="435" y="46"/>
                    <a:pt x="389" y="0"/>
                    <a:pt x="334" y="0"/>
                  </a:cubicBezTo>
                  <a:close/>
                </a:path>
              </a:pathLst>
            </a:custGeom>
            <a:solidFill>
              <a:schemeClr val="accent5"/>
            </a:solidFill>
            <a:ln>
              <a:noFill/>
            </a:ln>
          </p:spPr>
          <p:txBody>
            <a:bodyPr vert="horz" wrap="square" lIns="121913" tIns="60956" rIns="121913" bIns="60956" numCol="1" anchor="t" anchorCtr="0" compatLnSpc="1"/>
            <a:lstStyle/>
            <a:p>
              <a:endParaRPr lang="zh-CN" altLang="en-US" sz="2400"/>
            </a:p>
          </p:txBody>
        </p:sp>
        <p:sp>
          <p:nvSpPr>
            <p:cNvPr id="18" name="Freeform 18"/>
            <p:cNvSpPr/>
            <p:nvPr/>
          </p:nvSpPr>
          <p:spPr bwMode="auto">
            <a:xfrm>
              <a:off x="9701615" y="3582499"/>
              <a:ext cx="1394263" cy="650251"/>
            </a:xfrm>
            <a:custGeom>
              <a:avLst/>
              <a:gdLst>
                <a:gd name="T0" fmla="*/ 333 w 434"/>
                <a:gd name="T1" fmla="*/ 0 h 202"/>
                <a:gd name="T2" fmla="*/ 0 w 434"/>
                <a:gd name="T3" fmla="*/ 0 h 202"/>
                <a:gd name="T4" fmla="*/ 60 w 434"/>
                <a:gd name="T5" fmla="*/ 101 h 202"/>
                <a:gd name="T6" fmla="*/ 0 w 434"/>
                <a:gd name="T7" fmla="*/ 202 h 202"/>
                <a:gd name="T8" fmla="*/ 333 w 434"/>
                <a:gd name="T9" fmla="*/ 202 h 202"/>
                <a:gd name="T10" fmla="*/ 434 w 434"/>
                <a:gd name="T11" fmla="*/ 101 h 202"/>
                <a:gd name="T12" fmla="*/ 333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3" y="0"/>
                  </a:moveTo>
                  <a:cubicBezTo>
                    <a:pt x="0" y="0"/>
                    <a:pt x="0" y="0"/>
                    <a:pt x="0" y="0"/>
                  </a:cubicBezTo>
                  <a:cubicBezTo>
                    <a:pt x="35" y="20"/>
                    <a:pt x="60" y="58"/>
                    <a:pt x="60" y="101"/>
                  </a:cubicBezTo>
                  <a:cubicBezTo>
                    <a:pt x="60" y="145"/>
                    <a:pt x="35" y="183"/>
                    <a:pt x="0" y="202"/>
                  </a:cubicBezTo>
                  <a:cubicBezTo>
                    <a:pt x="333" y="202"/>
                    <a:pt x="333" y="202"/>
                    <a:pt x="333" y="202"/>
                  </a:cubicBezTo>
                  <a:cubicBezTo>
                    <a:pt x="389" y="202"/>
                    <a:pt x="434" y="157"/>
                    <a:pt x="434" y="101"/>
                  </a:cubicBezTo>
                  <a:cubicBezTo>
                    <a:pt x="434" y="46"/>
                    <a:pt x="389" y="0"/>
                    <a:pt x="333" y="0"/>
                  </a:cubicBezTo>
                  <a:close/>
                </a:path>
              </a:pathLst>
            </a:custGeom>
            <a:solidFill>
              <a:schemeClr val="accent6"/>
            </a:solidFill>
            <a:ln>
              <a:noFill/>
            </a:ln>
          </p:spPr>
          <p:txBody>
            <a:bodyPr vert="horz" wrap="square" lIns="121913" tIns="60956" rIns="121913" bIns="60956" numCol="1" anchor="t" anchorCtr="0" compatLnSpc="1"/>
            <a:lstStyle/>
            <a:p>
              <a:endParaRPr lang="zh-CN" altLang="en-US" sz="2400"/>
            </a:p>
          </p:txBody>
        </p:sp>
        <p:sp>
          <p:nvSpPr>
            <p:cNvPr id="23" name="Freeform 10"/>
            <p:cNvSpPr>
              <a:spLocks noEditPoints="1"/>
            </p:cNvSpPr>
            <p:nvPr/>
          </p:nvSpPr>
          <p:spPr bwMode="auto">
            <a:xfrm>
              <a:off x="1911386" y="2670655"/>
              <a:ext cx="237055" cy="318615"/>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bg1"/>
            </a:solidFill>
            <a:ln>
              <a:noFill/>
            </a:ln>
          </p:spPr>
          <p:txBody>
            <a:bodyPr vert="horz" wrap="square" lIns="121913" tIns="60956" rIns="121913" bIns="60956" numCol="1" anchor="t" anchorCtr="0" compatLnSpc="1"/>
            <a:lstStyle/>
            <a:p>
              <a:endParaRPr lang="zh-CN" altLang="en-US" sz="2400"/>
            </a:p>
          </p:txBody>
        </p:sp>
        <p:sp>
          <p:nvSpPr>
            <p:cNvPr id="24" name="Freeform 11"/>
            <p:cNvSpPr>
              <a:spLocks noEditPoints="1"/>
            </p:cNvSpPr>
            <p:nvPr/>
          </p:nvSpPr>
          <p:spPr bwMode="auto">
            <a:xfrm>
              <a:off x="5370080" y="2672043"/>
              <a:ext cx="264751" cy="313724"/>
            </a:xfrm>
            <a:custGeom>
              <a:avLst/>
              <a:gdLst>
                <a:gd name="T0" fmla="*/ 116 w 162"/>
                <a:gd name="T1" fmla="*/ 53 h 192"/>
                <a:gd name="T2" fmla="*/ 101 w 162"/>
                <a:gd name="T3" fmla="*/ 89 h 192"/>
                <a:gd name="T4" fmla="*/ 101 w 162"/>
                <a:gd name="T5" fmla="*/ 90 h 192"/>
                <a:gd name="T6" fmla="*/ 122 w 162"/>
                <a:gd name="T7" fmla="*/ 109 h 192"/>
                <a:gd name="T8" fmla="*/ 150 w 162"/>
                <a:gd name="T9" fmla="*/ 121 h 192"/>
                <a:gd name="T10" fmla="*/ 150 w 162"/>
                <a:gd name="T11" fmla="*/ 180 h 192"/>
                <a:gd name="T12" fmla="*/ 121 w 162"/>
                <a:gd name="T13" fmla="*/ 192 h 192"/>
                <a:gd name="T14" fmla="*/ 28 w 162"/>
                <a:gd name="T15" fmla="*/ 185 h 192"/>
                <a:gd name="T16" fmla="*/ 28 w 162"/>
                <a:gd name="T17" fmla="*/ 178 h 192"/>
                <a:gd name="T18" fmla="*/ 12 w 162"/>
                <a:gd name="T19" fmla="*/ 178 h 192"/>
                <a:gd name="T20" fmla="*/ 0 w 162"/>
                <a:gd name="T21" fmla="*/ 161 h 192"/>
                <a:gd name="T22" fmla="*/ 4 w 162"/>
                <a:gd name="T23" fmla="*/ 123 h 192"/>
                <a:gd name="T24" fmla="*/ 30 w 162"/>
                <a:gd name="T25" fmla="*/ 89 h 192"/>
                <a:gd name="T26" fmla="*/ 15 w 162"/>
                <a:gd name="T27" fmla="*/ 53 h 192"/>
                <a:gd name="T28" fmla="*/ 117 w 162"/>
                <a:gd name="T29" fmla="*/ 130 h 192"/>
                <a:gd name="T30" fmla="*/ 117 w 162"/>
                <a:gd name="T31" fmla="*/ 146 h 192"/>
                <a:gd name="T32" fmla="*/ 97 w 162"/>
                <a:gd name="T33" fmla="*/ 151 h 192"/>
                <a:gd name="T34" fmla="*/ 117 w 162"/>
                <a:gd name="T35" fmla="*/ 155 h 192"/>
                <a:gd name="T36" fmla="*/ 122 w 162"/>
                <a:gd name="T37" fmla="*/ 176 h 192"/>
                <a:gd name="T38" fmla="*/ 126 w 162"/>
                <a:gd name="T39" fmla="*/ 155 h 192"/>
                <a:gd name="T40" fmla="*/ 146 w 162"/>
                <a:gd name="T41" fmla="*/ 151 h 192"/>
                <a:gd name="T42" fmla="*/ 126 w 162"/>
                <a:gd name="T43" fmla="*/ 146 h 192"/>
                <a:gd name="T44" fmla="*/ 117 w 162"/>
                <a:gd name="T45" fmla="*/ 130 h 192"/>
                <a:gd name="T46" fmla="*/ 99 w 162"/>
                <a:gd name="T47" fmla="*/ 128 h 192"/>
                <a:gd name="T48" fmla="*/ 99 w 162"/>
                <a:gd name="T49" fmla="*/ 174 h 192"/>
                <a:gd name="T50" fmla="*/ 144 w 162"/>
                <a:gd name="T51" fmla="*/ 174 h 192"/>
                <a:gd name="T52" fmla="*/ 144 w 162"/>
                <a:gd name="T53" fmla="*/ 128 h 192"/>
                <a:gd name="T54" fmla="*/ 99 w 162"/>
                <a:gd name="T55" fmla="*/ 128 h 192"/>
                <a:gd name="T56" fmla="*/ 103 w 162"/>
                <a:gd name="T57" fmla="*/ 113 h 192"/>
                <a:gd name="T58" fmla="*/ 66 w 162"/>
                <a:gd name="T59" fmla="*/ 105 h 192"/>
                <a:gd name="T60" fmla="*/ 17 w 162"/>
                <a:gd name="T61" fmla="*/ 129 h 192"/>
                <a:gd name="T62" fmla="*/ 15 w 162"/>
                <a:gd name="T63" fmla="*/ 161 h 192"/>
                <a:gd name="T64" fmla="*/ 34 w 162"/>
                <a:gd name="T65" fmla="*/ 163 h 192"/>
                <a:gd name="T66" fmla="*/ 38 w 162"/>
                <a:gd name="T67" fmla="*/ 138 h 192"/>
                <a:gd name="T68" fmla="*/ 43 w 162"/>
                <a:gd name="T69" fmla="*/ 170 h 192"/>
                <a:gd name="T70" fmla="*/ 43 w 162"/>
                <a:gd name="T71" fmla="*/ 177 h 192"/>
                <a:gd name="T72" fmla="*/ 81 w 162"/>
                <a:gd name="T73" fmla="*/ 151 h 192"/>
                <a:gd name="T74" fmla="*/ 93 w 162"/>
                <a:gd name="T75" fmla="*/ 121 h 192"/>
                <a:gd name="T76" fmla="*/ 103 w 162"/>
                <a:gd name="T77" fmla="*/ 113 h 192"/>
                <a:gd name="T78" fmla="*/ 66 w 162"/>
                <a:gd name="T79" fmla="*/ 16 h 192"/>
                <a:gd name="T80" fmla="*/ 66 w 162"/>
                <a:gd name="T81" fmla="*/ 89 h 192"/>
                <a:gd name="T82" fmla="*/ 66 w 162"/>
                <a:gd name="T83" fmla="*/ 1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2" h="192">
                  <a:moveTo>
                    <a:pt x="66" y="0"/>
                  </a:moveTo>
                  <a:cubicBezTo>
                    <a:pt x="93" y="0"/>
                    <a:pt x="116" y="24"/>
                    <a:pt x="116" y="53"/>
                  </a:cubicBezTo>
                  <a:cubicBezTo>
                    <a:pt x="116" y="67"/>
                    <a:pt x="110" y="80"/>
                    <a:pt x="101" y="89"/>
                  </a:cubicBezTo>
                  <a:cubicBezTo>
                    <a:pt x="101" y="89"/>
                    <a:pt x="101" y="89"/>
                    <a:pt x="101" y="89"/>
                  </a:cubicBezTo>
                  <a:cubicBezTo>
                    <a:pt x="101" y="89"/>
                    <a:pt x="101" y="89"/>
                    <a:pt x="101" y="89"/>
                  </a:cubicBezTo>
                  <a:cubicBezTo>
                    <a:pt x="101" y="90"/>
                    <a:pt x="101" y="90"/>
                    <a:pt x="101" y="90"/>
                  </a:cubicBezTo>
                  <a:cubicBezTo>
                    <a:pt x="107" y="96"/>
                    <a:pt x="114" y="102"/>
                    <a:pt x="119" y="109"/>
                  </a:cubicBezTo>
                  <a:cubicBezTo>
                    <a:pt x="120" y="109"/>
                    <a:pt x="121" y="109"/>
                    <a:pt x="122" y="109"/>
                  </a:cubicBezTo>
                  <a:cubicBezTo>
                    <a:pt x="133" y="109"/>
                    <a:pt x="143" y="114"/>
                    <a:pt x="150" y="121"/>
                  </a:cubicBezTo>
                  <a:cubicBezTo>
                    <a:pt x="150" y="121"/>
                    <a:pt x="150" y="121"/>
                    <a:pt x="150" y="121"/>
                  </a:cubicBezTo>
                  <a:cubicBezTo>
                    <a:pt x="158" y="129"/>
                    <a:pt x="162" y="139"/>
                    <a:pt x="162" y="151"/>
                  </a:cubicBezTo>
                  <a:cubicBezTo>
                    <a:pt x="162" y="162"/>
                    <a:pt x="158" y="173"/>
                    <a:pt x="150" y="180"/>
                  </a:cubicBezTo>
                  <a:cubicBezTo>
                    <a:pt x="143" y="188"/>
                    <a:pt x="133" y="192"/>
                    <a:pt x="122" y="192"/>
                  </a:cubicBezTo>
                  <a:cubicBezTo>
                    <a:pt x="121" y="192"/>
                    <a:pt x="121" y="192"/>
                    <a:pt x="121" y="192"/>
                  </a:cubicBezTo>
                  <a:cubicBezTo>
                    <a:pt x="35" y="192"/>
                    <a:pt x="35" y="192"/>
                    <a:pt x="35" y="192"/>
                  </a:cubicBezTo>
                  <a:cubicBezTo>
                    <a:pt x="31" y="192"/>
                    <a:pt x="28" y="189"/>
                    <a:pt x="28" y="185"/>
                  </a:cubicBezTo>
                  <a:cubicBezTo>
                    <a:pt x="28" y="185"/>
                    <a:pt x="28" y="185"/>
                    <a:pt x="28" y="185"/>
                  </a:cubicBezTo>
                  <a:cubicBezTo>
                    <a:pt x="28" y="178"/>
                    <a:pt x="28" y="178"/>
                    <a:pt x="28" y="178"/>
                  </a:cubicBezTo>
                  <a:cubicBezTo>
                    <a:pt x="14" y="178"/>
                    <a:pt x="14" y="178"/>
                    <a:pt x="14" y="178"/>
                  </a:cubicBezTo>
                  <a:cubicBezTo>
                    <a:pt x="13" y="178"/>
                    <a:pt x="13" y="178"/>
                    <a:pt x="12" y="178"/>
                  </a:cubicBezTo>
                  <a:cubicBezTo>
                    <a:pt x="8" y="177"/>
                    <a:pt x="5" y="175"/>
                    <a:pt x="3" y="172"/>
                  </a:cubicBezTo>
                  <a:cubicBezTo>
                    <a:pt x="1" y="169"/>
                    <a:pt x="0" y="165"/>
                    <a:pt x="0" y="161"/>
                  </a:cubicBezTo>
                  <a:cubicBezTo>
                    <a:pt x="0" y="145"/>
                    <a:pt x="0" y="145"/>
                    <a:pt x="0" y="145"/>
                  </a:cubicBezTo>
                  <a:cubicBezTo>
                    <a:pt x="0" y="137"/>
                    <a:pt x="1" y="130"/>
                    <a:pt x="4" y="123"/>
                  </a:cubicBezTo>
                  <a:cubicBezTo>
                    <a:pt x="9" y="109"/>
                    <a:pt x="20" y="100"/>
                    <a:pt x="30" y="90"/>
                  </a:cubicBezTo>
                  <a:cubicBezTo>
                    <a:pt x="30" y="89"/>
                    <a:pt x="30" y="89"/>
                    <a:pt x="30" y="89"/>
                  </a:cubicBezTo>
                  <a:cubicBezTo>
                    <a:pt x="30" y="89"/>
                    <a:pt x="30" y="89"/>
                    <a:pt x="30" y="89"/>
                  </a:cubicBezTo>
                  <a:cubicBezTo>
                    <a:pt x="20" y="80"/>
                    <a:pt x="15" y="66"/>
                    <a:pt x="15" y="53"/>
                  </a:cubicBezTo>
                  <a:cubicBezTo>
                    <a:pt x="15" y="24"/>
                    <a:pt x="38" y="0"/>
                    <a:pt x="66" y="0"/>
                  </a:cubicBezTo>
                  <a:close/>
                  <a:moveTo>
                    <a:pt x="117" y="130"/>
                  </a:moveTo>
                  <a:cubicBezTo>
                    <a:pt x="117" y="130"/>
                    <a:pt x="117" y="130"/>
                    <a:pt x="117" y="130"/>
                  </a:cubicBezTo>
                  <a:cubicBezTo>
                    <a:pt x="117" y="146"/>
                    <a:pt x="117" y="146"/>
                    <a:pt x="117" y="146"/>
                  </a:cubicBezTo>
                  <a:cubicBezTo>
                    <a:pt x="102" y="146"/>
                    <a:pt x="102" y="146"/>
                    <a:pt x="102" y="146"/>
                  </a:cubicBezTo>
                  <a:cubicBezTo>
                    <a:pt x="99" y="146"/>
                    <a:pt x="97" y="148"/>
                    <a:pt x="97" y="151"/>
                  </a:cubicBezTo>
                  <a:cubicBezTo>
                    <a:pt x="97" y="153"/>
                    <a:pt x="99" y="155"/>
                    <a:pt x="102" y="155"/>
                  </a:cubicBezTo>
                  <a:cubicBezTo>
                    <a:pt x="117" y="155"/>
                    <a:pt x="117" y="155"/>
                    <a:pt x="117" y="155"/>
                  </a:cubicBezTo>
                  <a:cubicBezTo>
                    <a:pt x="117" y="171"/>
                    <a:pt x="117" y="171"/>
                    <a:pt x="117" y="171"/>
                  </a:cubicBezTo>
                  <a:cubicBezTo>
                    <a:pt x="117" y="174"/>
                    <a:pt x="119" y="176"/>
                    <a:pt x="122" y="176"/>
                  </a:cubicBezTo>
                  <a:cubicBezTo>
                    <a:pt x="124" y="176"/>
                    <a:pt x="126" y="174"/>
                    <a:pt x="126" y="171"/>
                  </a:cubicBezTo>
                  <a:cubicBezTo>
                    <a:pt x="126" y="155"/>
                    <a:pt x="126" y="155"/>
                    <a:pt x="126" y="155"/>
                  </a:cubicBezTo>
                  <a:cubicBezTo>
                    <a:pt x="141" y="155"/>
                    <a:pt x="141" y="155"/>
                    <a:pt x="141" y="155"/>
                  </a:cubicBezTo>
                  <a:cubicBezTo>
                    <a:pt x="144" y="155"/>
                    <a:pt x="146" y="153"/>
                    <a:pt x="146" y="151"/>
                  </a:cubicBezTo>
                  <a:cubicBezTo>
                    <a:pt x="146" y="148"/>
                    <a:pt x="144" y="146"/>
                    <a:pt x="141" y="146"/>
                  </a:cubicBezTo>
                  <a:cubicBezTo>
                    <a:pt x="126" y="146"/>
                    <a:pt x="126" y="146"/>
                    <a:pt x="126" y="146"/>
                  </a:cubicBezTo>
                  <a:cubicBezTo>
                    <a:pt x="126" y="130"/>
                    <a:pt x="126" y="130"/>
                    <a:pt x="126" y="130"/>
                  </a:cubicBezTo>
                  <a:cubicBezTo>
                    <a:pt x="126" y="124"/>
                    <a:pt x="117" y="124"/>
                    <a:pt x="117" y="130"/>
                  </a:cubicBezTo>
                  <a:close/>
                  <a:moveTo>
                    <a:pt x="99" y="128"/>
                  </a:moveTo>
                  <a:cubicBezTo>
                    <a:pt x="99" y="128"/>
                    <a:pt x="99" y="128"/>
                    <a:pt x="99" y="128"/>
                  </a:cubicBezTo>
                  <a:cubicBezTo>
                    <a:pt x="94" y="133"/>
                    <a:pt x="90" y="142"/>
                    <a:pt x="90" y="151"/>
                  </a:cubicBezTo>
                  <a:cubicBezTo>
                    <a:pt x="90" y="160"/>
                    <a:pt x="94" y="168"/>
                    <a:pt x="99" y="174"/>
                  </a:cubicBezTo>
                  <a:cubicBezTo>
                    <a:pt x="105" y="179"/>
                    <a:pt x="113" y="183"/>
                    <a:pt x="122" y="183"/>
                  </a:cubicBezTo>
                  <a:cubicBezTo>
                    <a:pt x="130" y="183"/>
                    <a:pt x="138" y="179"/>
                    <a:pt x="144" y="174"/>
                  </a:cubicBezTo>
                  <a:cubicBezTo>
                    <a:pt x="150" y="168"/>
                    <a:pt x="153" y="160"/>
                    <a:pt x="153" y="151"/>
                  </a:cubicBezTo>
                  <a:cubicBezTo>
                    <a:pt x="153" y="142"/>
                    <a:pt x="150" y="134"/>
                    <a:pt x="144" y="128"/>
                  </a:cubicBezTo>
                  <a:cubicBezTo>
                    <a:pt x="144" y="128"/>
                    <a:pt x="144" y="128"/>
                    <a:pt x="144" y="128"/>
                  </a:cubicBezTo>
                  <a:cubicBezTo>
                    <a:pt x="132" y="115"/>
                    <a:pt x="112" y="115"/>
                    <a:pt x="99" y="128"/>
                  </a:cubicBezTo>
                  <a:close/>
                  <a:moveTo>
                    <a:pt x="103" y="113"/>
                  </a:moveTo>
                  <a:cubicBezTo>
                    <a:pt x="103" y="113"/>
                    <a:pt x="103" y="113"/>
                    <a:pt x="103" y="113"/>
                  </a:cubicBezTo>
                  <a:cubicBezTo>
                    <a:pt x="99" y="108"/>
                    <a:pt x="93" y="103"/>
                    <a:pt x="89" y="99"/>
                  </a:cubicBezTo>
                  <a:cubicBezTo>
                    <a:pt x="82" y="103"/>
                    <a:pt x="74" y="105"/>
                    <a:pt x="66" y="105"/>
                  </a:cubicBezTo>
                  <a:cubicBezTo>
                    <a:pt x="57" y="105"/>
                    <a:pt x="49" y="103"/>
                    <a:pt x="42" y="99"/>
                  </a:cubicBezTo>
                  <a:cubicBezTo>
                    <a:pt x="34" y="107"/>
                    <a:pt x="22" y="117"/>
                    <a:pt x="17" y="129"/>
                  </a:cubicBezTo>
                  <a:cubicBezTo>
                    <a:pt x="15" y="134"/>
                    <a:pt x="15" y="139"/>
                    <a:pt x="15" y="145"/>
                  </a:cubicBezTo>
                  <a:cubicBezTo>
                    <a:pt x="15" y="161"/>
                    <a:pt x="15" y="161"/>
                    <a:pt x="15" y="161"/>
                  </a:cubicBezTo>
                  <a:cubicBezTo>
                    <a:pt x="15" y="162"/>
                    <a:pt x="15" y="162"/>
                    <a:pt x="15" y="163"/>
                  </a:cubicBezTo>
                  <a:cubicBezTo>
                    <a:pt x="34" y="163"/>
                    <a:pt x="34" y="163"/>
                    <a:pt x="34" y="163"/>
                  </a:cubicBezTo>
                  <a:cubicBezTo>
                    <a:pt x="34" y="143"/>
                    <a:pt x="34" y="143"/>
                    <a:pt x="34" y="143"/>
                  </a:cubicBezTo>
                  <a:cubicBezTo>
                    <a:pt x="34" y="140"/>
                    <a:pt x="36" y="138"/>
                    <a:pt x="38" y="138"/>
                  </a:cubicBezTo>
                  <a:cubicBezTo>
                    <a:pt x="41" y="138"/>
                    <a:pt x="43" y="140"/>
                    <a:pt x="43" y="143"/>
                  </a:cubicBezTo>
                  <a:cubicBezTo>
                    <a:pt x="43" y="170"/>
                    <a:pt x="43" y="170"/>
                    <a:pt x="43" y="170"/>
                  </a:cubicBezTo>
                  <a:cubicBezTo>
                    <a:pt x="43" y="170"/>
                    <a:pt x="43" y="170"/>
                    <a:pt x="43" y="170"/>
                  </a:cubicBezTo>
                  <a:cubicBezTo>
                    <a:pt x="43" y="177"/>
                    <a:pt x="43" y="177"/>
                    <a:pt x="43" y="177"/>
                  </a:cubicBezTo>
                  <a:cubicBezTo>
                    <a:pt x="90" y="177"/>
                    <a:pt x="90" y="177"/>
                    <a:pt x="90" y="177"/>
                  </a:cubicBezTo>
                  <a:cubicBezTo>
                    <a:pt x="85" y="170"/>
                    <a:pt x="81" y="161"/>
                    <a:pt x="81" y="151"/>
                  </a:cubicBezTo>
                  <a:cubicBezTo>
                    <a:pt x="81" y="139"/>
                    <a:pt x="86" y="129"/>
                    <a:pt x="93" y="121"/>
                  </a:cubicBezTo>
                  <a:cubicBezTo>
                    <a:pt x="93" y="121"/>
                    <a:pt x="93" y="121"/>
                    <a:pt x="93" y="121"/>
                  </a:cubicBezTo>
                  <a:cubicBezTo>
                    <a:pt x="93" y="121"/>
                    <a:pt x="93" y="121"/>
                    <a:pt x="93" y="121"/>
                  </a:cubicBezTo>
                  <a:cubicBezTo>
                    <a:pt x="96" y="118"/>
                    <a:pt x="99" y="115"/>
                    <a:pt x="103" y="113"/>
                  </a:cubicBezTo>
                  <a:close/>
                  <a:moveTo>
                    <a:pt x="66" y="16"/>
                  </a:moveTo>
                  <a:cubicBezTo>
                    <a:pt x="66" y="16"/>
                    <a:pt x="66" y="16"/>
                    <a:pt x="66" y="16"/>
                  </a:cubicBezTo>
                  <a:cubicBezTo>
                    <a:pt x="46" y="16"/>
                    <a:pt x="30" y="32"/>
                    <a:pt x="30" y="53"/>
                  </a:cubicBezTo>
                  <a:cubicBezTo>
                    <a:pt x="30" y="73"/>
                    <a:pt x="46" y="89"/>
                    <a:pt x="66" y="89"/>
                  </a:cubicBezTo>
                  <a:cubicBezTo>
                    <a:pt x="85" y="89"/>
                    <a:pt x="101" y="73"/>
                    <a:pt x="101" y="53"/>
                  </a:cubicBezTo>
                  <a:cubicBezTo>
                    <a:pt x="101" y="32"/>
                    <a:pt x="85" y="16"/>
                    <a:pt x="66" y="16"/>
                  </a:cubicBezTo>
                  <a:close/>
                </a:path>
              </a:pathLst>
            </a:custGeom>
            <a:solidFill>
              <a:schemeClr val="bg1"/>
            </a:solidFill>
            <a:ln>
              <a:noFill/>
            </a:ln>
          </p:spPr>
          <p:txBody>
            <a:bodyPr vert="horz" wrap="square" lIns="121913" tIns="60956" rIns="121913" bIns="60956" numCol="1" anchor="t" anchorCtr="0" compatLnSpc="1"/>
            <a:lstStyle/>
            <a:p>
              <a:endParaRPr lang="zh-CN" altLang="en-US" sz="2400"/>
            </a:p>
          </p:txBody>
        </p:sp>
        <p:sp>
          <p:nvSpPr>
            <p:cNvPr id="25" name="Freeform 12"/>
            <p:cNvSpPr>
              <a:spLocks noEditPoints="1"/>
            </p:cNvSpPr>
            <p:nvPr/>
          </p:nvSpPr>
          <p:spPr bwMode="auto">
            <a:xfrm>
              <a:off x="6996802" y="4807479"/>
              <a:ext cx="271269" cy="357726"/>
            </a:xfrm>
            <a:custGeom>
              <a:avLst/>
              <a:gdLst>
                <a:gd name="T0" fmla="*/ 149 w 166"/>
                <a:gd name="T1" fmla="*/ 196 h 219"/>
                <a:gd name="T2" fmla="*/ 136 w 166"/>
                <a:gd name="T3" fmla="*/ 207 h 219"/>
                <a:gd name="T4" fmla="*/ 93 w 166"/>
                <a:gd name="T5" fmla="*/ 218 h 219"/>
                <a:gd name="T6" fmla="*/ 53 w 166"/>
                <a:gd name="T7" fmla="*/ 200 h 219"/>
                <a:gd name="T8" fmla="*/ 53 w 166"/>
                <a:gd name="T9" fmla="*/ 200 h 219"/>
                <a:gd name="T10" fmla="*/ 53 w 166"/>
                <a:gd name="T11" fmla="*/ 200 h 219"/>
                <a:gd name="T12" fmla="*/ 42 w 166"/>
                <a:gd name="T13" fmla="*/ 186 h 219"/>
                <a:gd name="T14" fmla="*/ 20 w 166"/>
                <a:gd name="T15" fmla="*/ 148 h 219"/>
                <a:gd name="T16" fmla="*/ 20 w 166"/>
                <a:gd name="T17" fmla="*/ 147 h 219"/>
                <a:gd name="T18" fmla="*/ 7 w 166"/>
                <a:gd name="T19" fmla="*/ 125 h 219"/>
                <a:gd name="T20" fmla="*/ 23 w 166"/>
                <a:gd name="T21" fmla="*/ 93 h 219"/>
                <a:gd name="T22" fmla="*/ 43 w 166"/>
                <a:gd name="T23" fmla="*/ 103 h 219"/>
                <a:gd name="T24" fmla="*/ 43 w 166"/>
                <a:gd name="T25" fmla="*/ 104 h 219"/>
                <a:gd name="T26" fmla="*/ 45 w 166"/>
                <a:gd name="T27" fmla="*/ 107 h 219"/>
                <a:gd name="T28" fmla="*/ 45 w 166"/>
                <a:gd name="T29" fmla="*/ 35 h 219"/>
                <a:gd name="T30" fmla="*/ 74 w 166"/>
                <a:gd name="T31" fmla="*/ 18 h 219"/>
                <a:gd name="T32" fmla="*/ 110 w 166"/>
                <a:gd name="T33" fmla="*/ 18 h 219"/>
                <a:gd name="T34" fmla="*/ 138 w 166"/>
                <a:gd name="T35" fmla="*/ 34 h 219"/>
                <a:gd name="T36" fmla="*/ 138 w 166"/>
                <a:gd name="T37" fmla="*/ 35 h 219"/>
                <a:gd name="T38" fmla="*/ 139 w 166"/>
                <a:gd name="T39" fmla="*/ 35 h 219"/>
                <a:gd name="T40" fmla="*/ 166 w 166"/>
                <a:gd name="T41" fmla="*/ 53 h 219"/>
                <a:gd name="T42" fmla="*/ 166 w 166"/>
                <a:gd name="T43" fmla="*/ 150 h 219"/>
                <a:gd name="T44" fmla="*/ 162 w 166"/>
                <a:gd name="T45" fmla="*/ 175 h 219"/>
                <a:gd name="T46" fmla="*/ 149 w 166"/>
                <a:gd name="T47" fmla="*/ 196 h 219"/>
                <a:gd name="T48" fmla="*/ 128 w 166"/>
                <a:gd name="T49" fmla="*/ 194 h 219"/>
                <a:gd name="T50" fmla="*/ 128 w 166"/>
                <a:gd name="T51" fmla="*/ 194 h 219"/>
                <a:gd name="T52" fmla="*/ 138 w 166"/>
                <a:gd name="T53" fmla="*/ 185 h 219"/>
                <a:gd name="T54" fmla="*/ 148 w 166"/>
                <a:gd name="T55" fmla="*/ 169 h 219"/>
                <a:gd name="T56" fmla="*/ 151 w 166"/>
                <a:gd name="T57" fmla="*/ 150 h 219"/>
                <a:gd name="T58" fmla="*/ 151 w 166"/>
                <a:gd name="T59" fmla="*/ 53 h 219"/>
                <a:gd name="T60" fmla="*/ 143 w 166"/>
                <a:gd name="T61" fmla="*/ 53 h 219"/>
                <a:gd name="T62" fmla="*/ 143 w 166"/>
                <a:gd name="T63" fmla="*/ 99 h 219"/>
                <a:gd name="T64" fmla="*/ 123 w 166"/>
                <a:gd name="T65" fmla="*/ 99 h 219"/>
                <a:gd name="T66" fmla="*/ 123 w 166"/>
                <a:gd name="T67" fmla="*/ 34 h 219"/>
                <a:gd name="T68" fmla="*/ 115 w 166"/>
                <a:gd name="T69" fmla="*/ 34 h 219"/>
                <a:gd name="T70" fmla="*/ 115 w 166"/>
                <a:gd name="T71" fmla="*/ 34 h 219"/>
                <a:gd name="T72" fmla="*/ 115 w 166"/>
                <a:gd name="T73" fmla="*/ 99 h 219"/>
                <a:gd name="T74" fmla="*/ 96 w 166"/>
                <a:gd name="T75" fmla="*/ 99 h 219"/>
                <a:gd name="T76" fmla="*/ 96 w 166"/>
                <a:gd name="T77" fmla="*/ 24 h 219"/>
                <a:gd name="T78" fmla="*/ 88 w 166"/>
                <a:gd name="T79" fmla="*/ 24 h 219"/>
                <a:gd name="T80" fmla="*/ 88 w 166"/>
                <a:gd name="T81" fmla="*/ 99 h 219"/>
                <a:gd name="T82" fmla="*/ 68 w 166"/>
                <a:gd name="T83" fmla="*/ 99 h 219"/>
                <a:gd name="T84" fmla="*/ 68 w 166"/>
                <a:gd name="T85" fmla="*/ 35 h 219"/>
                <a:gd name="T86" fmla="*/ 60 w 166"/>
                <a:gd name="T87" fmla="*/ 35 h 219"/>
                <a:gd name="T88" fmla="*/ 60 w 166"/>
                <a:gd name="T89" fmla="*/ 125 h 219"/>
                <a:gd name="T90" fmla="*/ 41 w 166"/>
                <a:gd name="T91" fmla="*/ 130 h 219"/>
                <a:gd name="T92" fmla="*/ 31 w 166"/>
                <a:gd name="T93" fmla="*/ 112 h 219"/>
                <a:gd name="T94" fmla="*/ 20 w 166"/>
                <a:gd name="T95" fmla="*/ 117 h 219"/>
                <a:gd name="T96" fmla="*/ 33 w 166"/>
                <a:gd name="T97" fmla="*/ 140 h 219"/>
                <a:gd name="T98" fmla="*/ 33 w 166"/>
                <a:gd name="T99" fmla="*/ 140 h 219"/>
                <a:gd name="T100" fmla="*/ 55 w 166"/>
                <a:gd name="T101" fmla="*/ 178 h 219"/>
                <a:gd name="T102" fmla="*/ 63 w 166"/>
                <a:gd name="T103" fmla="*/ 189 h 219"/>
                <a:gd name="T104" fmla="*/ 95 w 166"/>
                <a:gd name="T105" fmla="*/ 203 h 219"/>
                <a:gd name="T106" fmla="*/ 128 w 166"/>
                <a:gd name="T107" fmla="*/ 19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6" h="219">
                  <a:moveTo>
                    <a:pt x="149" y="196"/>
                  </a:moveTo>
                  <a:cubicBezTo>
                    <a:pt x="145" y="200"/>
                    <a:pt x="141" y="204"/>
                    <a:pt x="136" y="207"/>
                  </a:cubicBezTo>
                  <a:cubicBezTo>
                    <a:pt x="123" y="216"/>
                    <a:pt x="108" y="219"/>
                    <a:pt x="93" y="218"/>
                  </a:cubicBezTo>
                  <a:cubicBezTo>
                    <a:pt x="79" y="217"/>
                    <a:pt x="65" y="211"/>
                    <a:pt x="53" y="200"/>
                  </a:cubicBezTo>
                  <a:cubicBezTo>
                    <a:pt x="53" y="200"/>
                    <a:pt x="53" y="200"/>
                    <a:pt x="53" y="200"/>
                  </a:cubicBezTo>
                  <a:cubicBezTo>
                    <a:pt x="53" y="200"/>
                    <a:pt x="53" y="200"/>
                    <a:pt x="53" y="200"/>
                  </a:cubicBezTo>
                  <a:cubicBezTo>
                    <a:pt x="49" y="196"/>
                    <a:pt x="45" y="191"/>
                    <a:pt x="42" y="186"/>
                  </a:cubicBezTo>
                  <a:cubicBezTo>
                    <a:pt x="20" y="148"/>
                    <a:pt x="20" y="148"/>
                    <a:pt x="20" y="148"/>
                  </a:cubicBezTo>
                  <a:cubicBezTo>
                    <a:pt x="20" y="147"/>
                    <a:pt x="20" y="147"/>
                    <a:pt x="20" y="147"/>
                  </a:cubicBezTo>
                  <a:cubicBezTo>
                    <a:pt x="7" y="125"/>
                    <a:pt x="7" y="125"/>
                    <a:pt x="7" y="125"/>
                  </a:cubicBezTo>
                  <a:cubicBezTo>
                    <a:pt x="0" y="111"/>
                    <a:pt x="8" y="95"/>
                    <a:pt x="23" y="93"/>
                  </a:cubicBezTo>
                  <a:cubicBezTo>
                    <a:pt x="29" y="93"/>
                    <a:pt x="37" y="95"/>
                    <a:pt x="43" y="103"/>
                  </a:cubicBezTo>
                  <a:cubicBezTo>
                    <a:pt x="43" y="103"/>
                    <a:pt x="43" y="104"/>
                    <a:pt x="43" y="104"/>
                  </a:cubicBezTo>
                  <a:cubicBezTo>
                    <a:pt x="45" y="107"/>
                    <a:pt x="45" y="107"/>
                    <a:pt x="45" y="107"/>
                  </a:cubicBezTo>
                  <a:cubicBezTo>
                    <a:pt x="45" y="35"/>
                    <a:pt x="45" y="35"/>
                    <a:pt x="45" y="35"/>
                  </a:cubicBezTo>
                  <a:cubicBezTo>
                    <a:pt x="45" y="19"/>
                    <a:pt x="61" y="11"/>
                    <a:pt x="74" y="18"/>
                  </a:cubicBezTo>
                  <a:cubicBezTo>
                    <a:pt x="79" y="0"/>
                    <a:pt x="104" y="1"/>
                    <a:pt x="110" y="18"/>
                  </a:cubicBezTo>
                  <a:cubicBezTo>
                    <a:pt x="122" y="11"/>
                    <a:pt x="138" y="19"/>
                    <a:pt x="138" y="34"/>
                  </a:cubicBezTo>
                  <a:cubicBezTo>
                    <a:pt x="138" y="35"/>
                    <a:pt x="138" y="35"/>
                    <a:pt x="138" y="35"/>
                  </a:cubicBezTo>
                  <a:cubicBezTo>
                    <a:pt x="139" y="35"/>
                    <a:pt x="139" y="35"/>
                    <a:pt x="139" y="35"/>
                  </a:cubicBezTo>
                  <a:cubicBezTo>
                    <a:pt x="152" y="30"/>
                    <a:pt x="166" y="38"/>
                    <a:pt x="166" y="53"/>
                  </a:cubicBezTo>
                  <a:cubicBezTo>
                    <a:pt x="166" y="150"/>
                    <a:pt x="166" y="150"/>
                    <a:pt x="166" y="150"/>
                  </a:cubicBezTo>
                  <a:cubicBezTo>
                    <a:pt x="166" y="158"/>
                    <a:pt x="165" y="167"/>
                    <a:pt x="162" y="175"/>
                  </a:cubicBezTo>
                  <a:cubicBezTo>
                    <a:pt x="159" y="182"/>
                    <a:pt x="155" y="190"/>
                    <a:pt x="149" y="196"/>
                  </a:cubicBezTo>
                  <a:close/>
                  <a:moveTo>
                    <a:pt x="128" y="194"/>
                  </a:moveTo>
                  <a:cubicBezTo>
                    <a:pt x="128" y="194"/>
                    <a:pt x="128" y="194"/>
                    <a:pt x="128" y="194"/>
                  </a:cubicBezTo>
                  <a:cubicBezTo>
                    <a:pt x="132" y="192"/>
                    <a:pt x="135" y="189"/>
                    <a:pt x="138" y="185"/>
                  </a:cubicBezTo>
                  <a:cubicBezTo>
                    <a:pt x="142" y="181"/>
                    <a:pt x="146" y="175"/>
                    <a:pt x="148" y="169"/>
                  </a:cubicBezTo>
                  <a:cubicBezTo>
                    <a:pt x="150" y="163"/>
                    <a:pt x="151" y="157"/>
                    <a:pt x="151" y="150"/>
                  </a:cubicBezTo>
                  <a:cubicBezTo>
                    <a:pt x="151" y="53"/>
                    <a:pt x="151" y="53"/>
                    <a:pt x="151" y="53"/>
                  </a:cubicBezTo>
                  <a:cubicBezTo>
                    <a:pt x="151" y="47"/>
                    <a:pt x="143" y="47"/>
                    <a:pt x="143" y="53"/>
                  </a:cubicBezTo>
                  <a:cubicBezTo>
                    <a:pt x="143" y="99"/>
                    <a:pt x="143" y="99"/>
                    <a:pt x="143" y="99"/>
                  </a:cubicBezTo>
                  <a:cubicBezTo>
                    <a:pt x="143" y="111"/>
                    <a:pt x="123" y="111"/>
                    <a:pt x="123" y="99"/>
                  </a:cubicBezTo>
                  <a:cubicBezTo>
                    <a:pt x="123" y="34"/>
                    <a:pt x="123" y="34"/>
                    <a:pt x="123" y="34"/>
                  </a:cubicBezTo>
                  <a:cubicBezTo>
                    <a:pt x="123" y="29"/>
                    <a:pt x="115" y="29"/>
                    <a:pt x="115" y="34"/>
                  </a:cubicBezTo>
                  <a:cubicBezTo>
                    <a:pt x="115" y="34"/>
                    <a:pt x="115" y="34"/>
                    <a:pt x="115" y="34"/>
                  </a:cubicBezTo>
                  <a:cubicBezTo>
                    <a:pt x="115" y="99"/>
                    <a:pt x="115" y="99"/>
                    <a:pt x="115" y="99"/>
                  </a:cubicBezTo>
                  <a:cubicBezTo>
                    <a:pt x="115" y="111"/>
                    <a:pt x="96" y="111"/>
                    <a:pt x="96" y="99"/>
                  </a:cubicBezTo>
                  <a:cubicBezTo>
                    <a:pt x="96" y="24"/>
                    <a:pt x="96" y="24"/>
                    <a:pt x="96" y="24"/>
                  </a:cubicBezTo>
                  <a:cubicBezTo>
                    <a:pt x="96" y="18"/>
                    <a:pt x="88" y="19"/>
                    <a:pt x="88" y="24"/>
                  </a:cubicBezTo>
                  <a:cubicBezTo>
                    <a:pt x="88" y="99"/>
                    <a:pt x="88" y="99"/>
                    <a:pt x="88" y="99"/>
                  </a:cubicBezTo>
                  <a:cubicBezTo>
                    <a:pt x="88" y="111"/>
                    <a:pt x="68" y="111"/>
                    <a:pt x="68" y="99"/>
                  </a:cubicBezTo>
                  <a:cubicBezTo>
                    <a:pt x="68" y="35"/>
                    <a:pt x="68" y="35"/>
                    <a:pt x="68" y="35"/>
                  </a:cubicBezTo>
                  <a:cubicBezTo>
                    <a:pt x="68" y="29"/>
                    <a:pt x="60" y="29"/>
                    <a:pt x="60" y="35"/>
                  </a:cubicBezTo>
                  <a:cubicBezTo>
                    <a:pt x="60" y="125"/>
                    <a:pt x="60" y="125"/>
                    <a:pt x="60" y="125"/>
                  </a:cubicBezTo>
                  <a:cubicBezTo>
                    <a:pt x="60" y="135"/>
                    <a:pt x="46" y="139"/>
                    <a:pt x="41" y="130"/>
                  </a:cubicBezTo>
                  <a:cubicBezTo>
                    <a:pt x="31" y="112"/>
                    <a:pt x="31" y="112"/>
                    <a:pt x="31" y="112"/>
                  </a:cubicBezTo>
                  <a:cubicBezTo>
                    <a:pt x="26" y="106"/>
                    <a:pt x="16" y="110"/>
                    <a:pt x="20" y="117"/>
                  </a:cubicBezTo>
                  <a:cubicBezTo>
                    <a:pt x="33" y="140"/>
                    <a:pt x="33" y="140"/>
                    <a:pt x="33" y="140"/>
                  </a:cubicBezTo>
                  <a:cubicBezTo>
                    <a:pt x="33" y="140"/>
                    <a:pt x="33" y="140"/>
                    <a:pt x="33" y="140"/>
                  </a:cubicBezTo>
                  <a:cubicBezTo>
                    <a:pt x="55" y="178"/>
                    <a:pt x="55" y="178"/>
                    <a:pt x="55" y="178"/>
                  </a:cubicBezTo>
                  <a:cubicBezTo>
                    <a:pt x="57" y="182"/>
                    <a:pt x="60" y="186"/>
                    <a:pt x="63" y="189"/>
                  </a:cubicBezTo>
                  <a:cubicBezTo>
                    <a:pt x="72" y="197"/>
                    <a:pt x="83" y="202"/>
                    <a:pt x="95" y="203"/>
                  </a:cubicBezTo>
                  <a:cubicBezTo>
                    <a:pt x="106" y="204"/>
                    <a:pt x="118" y="201"/>
                    <a:pt x="128" y="194"/>
                  </a:cubicBezTo>
                  <a:close/>
                </a:path>
              </a:pathLst>
            </a:custGeom>
            <a:solidFill>
              <a:schemeClr val="bg1"/>
            </a:solidFill>
            <a:ln>
              <a:noFill/>
            </a:ln>
          </p:spPr>
          <p:txBody>
            <a:bodyPr vert="horz" wrap="square" lIns="121913" tIns="60956" rIns="121913" bIns="60956" numCol="1" anchor="t" anchorCtr="0" compatLnSpc="1"/>
            <a:lstStyle/>
            <a:p>
              <a:endParaRPr lang="zh-CN" altLang="en-US" sz="2400"/>
            </a:p>
          </p:txBody>
        </p:sp>
        <p:sp>
          <p:nvSpPr>
            <p:cNvPr id="26" name="Freeform 13"/>
            <p:cNvSpPr>
              <a:spLocks noEditPoints="1"/>
            </p:cNvSpPr>
            <p:nvPr/>
          </p:nvSpPr>
          <p:spPr bwMode="auto">
            <a:xfrm>
              <a:off x="3713545" y="4841131"/>
              <a:ext cx="313629" cy="292537"/>
            </a:xfrm>
            <a:custGeom>
              <a:avLst/>
              <a:gdLst>
                <a:gd name="T0" fmla="*/ 70 w 192"/>
                <a:gd name="T1" fmla="*/ 76 h 179"/>
                <a:gd name="T2" fmla="*/ 70 w 192"/>
                <a:gd name="T3" fmla="*/ 97 h 179"/>
                <a:gd name="T4" fmla="*/ 50 w 192"/>
                <a:gd name="T5" fmla="*/ 97 h 179"/>
                <a:gd name="T6" fmla="*/ 50 w 192"/>
                <a:gd name="T7" fmla="*/ 76 h 179"/>
                <a:gd name="T8" fmla="*/ 96 w 192"/>
                <a:gd name="T9" fmla="*/ 0 h 179"/>
                <a:gd name="T10" fmla="*/ 163 w 192"/>
                <a:gd name="T11" fmla="*/ 25 h 179"/>
                <a:gd name="T12" fmla="*/ 163 w 192"/>
                <a:gd name="T13" fmla="*/ 148 h 179"/>
                <a:gd name="T14" fmla="*/ 73 w 192"/>
                <a:gd name="T15" fmla="*/ 170 h 179"/>
                <a:gd name="T16" fmla="*/ 31 w 192"/>
                <a:gd name="T17" fmla="*/ 177 h 179"/>
                <a:gd name="T18" fmla="*/ 24 w 192"/>
                <a:gd name="T19" fmla="*/ 179 h 179"/>
                <a:gd name="T20" fmla="*/ 13 w 192"/>
                <a:gd name="T21" fmla="*/ 170 h 179"/>
                <a:gd name="T22" fmla="*/ 13 w 192"/>
                <a:gd name="T23" fmla="*/ 162 h 179"/>
                <a:gd name="T24" fmla="*/ 5 w 192"/>
                <a:gd name="T25" fmla="*/ 115 h 179"/>
                <a:gd name="T26" fmla="*/ 28 w 192"/>
                <a:gd name="T27" fmla="*/ 25 h 179"/>
                <a:gd name="T28" fmla="*/ 153 w 192"/>
                <a:gd name="T29" fmla="*/ 37 h 179"/>
                <a:gd name="T30" fmla="*/ 96 w 192"/>
                <a:gd name="T31" fmla="*/ 16 h 179"/>
                <a:gd name="T32" fmla="*/ 14 w 192"/>
                <a:gd name="T33" fmla="*/ 86 h 179"/>
                <a:gd name="T34" fmla="*/ 31 w 192"/>
                <a:gd name="T35" fmla="*/ 130 h 179"/>
                <a:gd name="T36" fmla="*/ 28 w 192"/>
                <a:gd name="T37" fmla="*/ 162 h 179"/>
                <a:gd name="T38" fmla="*/ 57 w 192"/>
                <a:gd name="T39" fmla="*/ 149 h 179"/>
                <a:gd name="T40" fmla="*/ 96 w 192"/>
                <a:gd name="T41" fmla="*/ 157 h 179"/>
                <a:gd name="T42" fmla="*/ 177 w 192"/>
                <a:gd name="T43" fmla="*/ 86 h 179"/>
                <a:gd name="T44" fmla="*/ 64 w 192"/>
                <a:gd name="T45" fmla="*/ 83 h 179"/>
                <a:gd name="T46" fmla="*/ 60 w 192"/>
                <a:gd name="T47" fmla="*/ 81 h 179"/>
                <a:gd name="T48" fmla="*/ 55 w 192"/>
                <a:gd name="T49" fmla="*/ 86 h 179"/>
                <a:gd name="T50" fmla="*/ 60 w 192"/>
                <a:gd name="T51" fmla="*/ 92 h 179"/>
                <a:gd name="T52" fmla="*/ 65 w 192"/>
                <a:gd name="T53" fmla="*/ 86 h 179"/>
                <a:gd name="T54" fmla="*/ 96 w 192"/>
                <a:gd name="T55" fmla="*/ 72 h 179"/>
                <a:gd name="T56" fmla="*/ 105 w 192"/>
                <a:gd name="T57" fmla="*/ 76 h 179"/>
                <a:gd name="T58" fmla="*/ 105 w 192"/>
                <a:gd name="T59" fmla="*/ 97 h 179"/>
                <a:gd name="T60" fmla="*/ 86 w 192"/>
                <a:gd name="T61" fmla="*/ 97 h 179"/>
                <a:gd name="T62" fmla="*/ 86 w 192"/>
                <a:gd name="T63" fmla="*/ 76 h 179"/>
                <a:gd name="T64" fmla="*/ 99 w 192"/>
                <a:gd name="T65" fmla="*/ 83 h 179"/>
                <a:gd name="T66" fmla="*/ 96 w 192"/>
                <a:gd name="T67" fmla="*/ 81 h 179"/>
                <a:gd name="T68" fmla="*/ 90 w 192"/>
                <a:gd name="T69" fmla="*/ 86 h 179"/>
                <a:gd name="T70" fmla="*/ 96 w 192"/>
                <a:gd name="T71" fmla="*/ 92 h 179"/>
                <a:gd name="T72" fmla="*/ 101 w 192"/>
                <a:gd name="T73" fmla="*/ 86 h 179"/>
                <a:gd name="T74" fmla="*/ 131 w 192"/>
                <a:gd name="T75" fmla="*/ 72 h 179"/>
                <a:gd name="T76" fmla="*/ 141 w 192"/>
                <a:gd name="T77" fmla="*/ 76 h 179"/>
                <a:gd name="T78" fmla="*/ 141 w 192"/>
                <a:gd name="T79" fmla="*/ 97 h 179"/>
                <a:gd name="T80" fmla="*/ 121 w 192"/>
                <a:gd name="T81" fmla="*/ 97 h 179"/>
                <a:gd name="T82" fmla="*/ 121 w 192"/>
                <a:gd name="T83" fmla="*/ 76 h 179"/>
                <a:gd name="T84" fmla="*/ 135 w 192"/>
                <a:gd name="T85" fmla="*/ 83 h 179"/>
                <a:gd name="T86" fmla="*/ 131 w 192"/>
                <a:gd name="T87" fmla="*/ 81 h 179"/>
                <a:gd name="T88" fmla="*/ 126 w 192"/>
                <a:gd name="T89" fmla="*/ 86 h 179"/>
                <a:gd name="T90" fmla="*/ 131 w 192"/>
                <a:gd name="T91" fmla="*/ 92 h 179"/>
                <a:gd name="T92" fmla="*/ 136 w 192"/>
                <a:gd name="T93" fmla="*/ 8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79">
                  <a:moveTo>
                    <a:pt x="60" y="72"/>
                  </a:moveTo>
                  <a:cubicBezTo>
                    <a:pt x="64" y="72"/>
                    <a:pt x="67" y="74"/>
                    <a:pt x="70" y="76"/>
                  </a:cubicBezTo>
                  <a:cubicBezTo>
                    <a:pt x="73" y="79"/>
                    <a:pt x="74" y="82"/>
                    <a:pt x="74" y="86"/>
                  </a:cubicBezTo>
                  <a:cubicBezTo>
                    <a:pt x="74" y="90"/>
                    <a:pt x="73" y="94"/>
                    <a:pt x="70" y="97"/>
                  </a:cubicBezTo>
                  <a:cubicBezTo>
                    <a:pt x="67" y="99"/>
                    <a:pt x="64" y="101"/>
                    <a:pt x="60" y="101"/>
                  </a:cubicBezTo>
                  <a:cubicBezTo>
                    <a:pt x="56" y="101"/>
                    <a:pt x="53" y="99"/>
                    <a:pt x="50" y="97"/>
                  </a:cubicBezTo>
                  <a:cubicBezTo>
                    <a:pt x="48" y="94"/>
                    <a:pt x="46" y="90"/>
                    <a:pt x="46" y="86"/>
                  </a:cubicBezTo>
                  <a:cubicBezTo>
                    <a:pt x="46" y="82"/>
                    <a:pt x="48" y="79"/>
                    <a:pt x="50" y="76"/>
                  </a:cubicBezTo>
                  <a:cubicBezTo>
                    <a:pt x="53" y="74"/>
                    <a:pt x="56" y="72"/>
                    <a:pt x="60" y="72"/>
                  </a:cubicBezTo>
                  <a:close/>
                  <a:moveTo>
                    <a:pt x="96" y="0"/>
                  </a:moveTo>
                  <a:cubicBezTo>
                    <a:pt x="96" y="0"/>
                    <a:pt x="96" y="0"/>
                    <a:pt x="96" y="0"/>
                  </a:cubicBezTo>
                  <a:cubicBezTo>
                    <a:pt x="122" y="0"/>
                    <a:pt x="146" y="10"/>
                    <a:pt x="163" y="25"/>
                  </a:cubicBezTo>
                  <a:cubicBezTo>
                    <a:pt x="181" y="41"/>
                    <a:pt x="192" y="62"/>
                    <a:pt x="192" y="86"/>
                  </a:cubicBezTo>
                  <a:cubicBezTo>
                    <a:pt x="192" y="110"/>
                    <a:pt x="181" y="132"/>
                    <a:pt x="163" y="148"/>
                  </a:cubicBezTo>
                  <a:cubicBezTo>
                    <a:pt x="146" y="163"/>
                    <a:pt x="122" y="172"/>
                    <a:pt x="96" y="172"/>
                  </a:cubicBezTo>
                  <a:cubicBezTo>
                    <a:pt x="88" y="172"/>
                    <a:pt x="80" y="172"/>
                    <a:pt x="73" y="170"/>
                  </a:cubicBezTo>
                  <a:cubicBezTo>
                    <a:pt x="66" y="169"/>
                    <a:pt x="60" y="167"/>
                    <a:pt x="54" y="164"/>
                  </a:cubicBezTo>
                  <a:cubicBezTo>
                    <a:pt x="31" y="177"/>
                    <a:pt x="31" y="177"/>
                    <a:pt x="31" y="177"/>
                  </a:cubicBezTo>
                  <a:cubicBezTo>
                    <a:pt x="29" y="178"/>
                    <a:pt x="27" y="179"/>
                    <a:pt x="24" y="179"/>
                  </a:cubicBezTo>
                  <a:cubicBezTo>
                    <a:pt x="24" y="179"/>
                    <a:pt x="24" y="179"/>
                    <a:pt x="24" y="179"/>
                  </a:cubicBezTo>
                  <a:cubicBezTo>
                    <a:pt x="22" y="178"/>
                    <a:pt x="19" y="177"/>
                    <a:pt x="17" y="176"/>
                  </a:cubicBezTo>
                  <a:cubicBezTo>
                    <a:pt x="15" y="174"/>
                    <a:pt x="14" y="172"/>
                    <a:pt x="13" y="170"/>
                  </a:cubicBezTo>
                  <a:cubicBezTo>
                    <a:pt x="13" y="170"/>
                    <a:pt x="13" y="170"/>
                    <a:pt x="13" y="170"/>
                  </a:cubicBezTo>
                  <a:cubicBezTo>
                    <a:pt x="12" y="167"/>
                    <a:pt x="12" y="165"/>
                    <a:pt x="13" y="162"/>
                  </a:cubicBezTo>
                  <a:cubicBezTo>
                    <a:pt x="18" y="137"/>
                    <a:pt x="18" y="137"/>
                    <a:pt x="18" y="137"/>
                  </a:cubicBezTo>
                  <a:cubicBezTo>
                    <a:pt x="13" y="131"/>
                    <a:pt x="8" y="123"/>
                    <a:pt x="5" y="115"/>
                  </a:cubicBezTo>
                  <a:cubicBezTo>
                    <a:pt x="2" y="106"/>
                    <a:pt x="0" y="96"/>
                    <a:pt x="0" y="86"/>
                  </a:cubicBezTo>
                  <a:cubicBezTo>
                    <a:pt x="0" y="62"/>
                    <a:pt x="10" y="41"/>
                    <a:pt x="28" y="25"/>
                  </a:cubicBezTo>
                  <a:cubicBezTo>
                    <a:pt x="45" y="10"/>
                    <a:pt x="69" y="0"/>
                    <a:pt x="96" y="0"/>
                  </a:cubicBezTo>
                  <a:close/>
                  <a:moveTo>
                    <a:pt x="153" y="37"/>
                  </a:moveTo>
                  <a:cubicBezTo>
                    <a:pt x="153" y="37"/>
                    <a:pt x="153" y="37"/>
                    <a:pt x="153" y="37"/>
                  </a:cubicBezTo>
                  <a:cubicBezTo>
                    <a:pt x="139" y="24"/>
                    <a:pt x="118" y="16"/>
                    <a:pt x="96" y="16"/>
                  </a:cubicBezTo>
                  <a:cubicBezTo>
                    <a:pt x="73" y="16"/>
                    <a:pt x="52" y="24"/>
                    <a:pt x="38" y="37"/>
                  </a:cubicBezTo>
                  <a:cubicBezTo>
                    <a:pt x="23" y="49"/>
                    <a:pt x="14" y="67"/>
                    <a:pt x="14" y="86"/>
                  </a:cubicBezTo>
                  <a:cubicBezTo>
                    <a:pt x="14" y="94"/>
                    <a:pt x="16" y="102"/>
                    <a:pt x="19" y="109"/>
                  </a:cubicBezTo>
                  <a:cubicBezTo>
                    <a:pt x="22" y="117"/>
                    <a:pt x="26" y="124"/>
                    <a:pt x="31" y="130"/>
                  </a:cubicBezTo>
                  <a:cubicBezTo>
                    <a:pt x="33" y="131"/>
                    <a:pt x="34" y="134"/>
                    <a:pt x="33" y="137"/>
                  </a:cubicBezTo>
                  <a:cubicBezTo>
                    <a:pt x="28" y="162"/>
                    <a:pt x="28" y="162"/>
                    <a:pt x="28" y="162"/>
                  </a:cubicBezTo>
                  <a:cubicBezTo>
                    <a:pt x="51" y="149"/>
                    <a:pt x="51" y="149"/>
                    <a:pt x="51" y="149"/>
                  </a:cubicBezTo>
                  <a:cubicBezTo>
                    <a:pt x="53" y="148"/>
                    <a:pt x="55" y="148"/>
                    <a:pt x="57" y="149"/>
                  </a:cubicBezTo>
                  <a:cubicBezTo>
                    <a:pt x="63" y="152"/>
                    <a:pt x="69" y="154"/>
                    <a:pt x="76" y="155"/>
                  </a:cubicBezTo>
                  <a:cubicBezTo>
                    <a:pt x="82" y="157"/>
                    <a:pt x="89" y="157"/>
                    <a:pt x="96" y="157"/>
                  </a:cubicBezTo>
                  <a:cubicBezTo>
                    <a:pt x="118" y="157"/>
                    <a:pt x="139" y="149"/>
                    <a:pt x="153" y="136"/>
                  </a:cubicBezTo>
                  <a:cubicBezTo>
                    <a:pt x="168" y="123"/>
                    <a:pt x="177" y="106"/>
                    <a:pt x="177" y="86"/>
                  </a:cubicBezTo>
                  <a:cubicBezTo>
                    <a:pt x="177" y="67"/>
                    <a:pt x="168" y="49"/>
                    <a:pt x="153" y="37"/>
                  </a:cubicBezTo>
                  <a:close/>
                  <a:moveTo>
                    <a:pt x="64" y="83"/>
                  </a:moveTo>
                  <a:cubicBezTo>
                    <a:pt x="64" y="83"/>
                    <a:pt x="64" y="83"/>
                    <a:pt x="64" y="83"/>
                  </a:cubicBezTo>
                  <a:cubicBezTo>
                    <a:pt x="63" y="82"/>
                    <a:pt x="62" y="81"/>
                    <a:pt x="60" y="81"/>
                  </a:cubicBezTo>
                  <a:cubicBezTo>
                    <a:pt x="59" y="81"/>
                    <a:pt x="57" y="82"/>
                    <a:pt x="56" y="83"/>
                  </a:cubicBezTo>
                  <a:cubicBezTo>
                    <a:pt x="56" y="84"/>
                    <a:pt x="55" y="85"/>
                    <a:pt x="55" y="86"/>
                  </a:cubicBezTo>
                  <a:cubicBezTo>
                    <a:pt x="55" y="88"/>
                    <a:pt x="56" y="89"/>
                    <a:pt x="56" y="90"/>
                  </a:cubicBezTo>
                  <a:cubicBezTo>
                    <a:pt x="57" y="91"/>
                    <a:pt x="59" y="92"/>
                    <a:pt x="60" y="92"/>
                  </a:cubicBezTo>
                  <a:cubicBezTo>
                    <a:pt x="62" y="92"/>
                    <a:pt x="63" y="91"/>
                    <a:pt x="64" y="90"/>
                  </a:cubicBezTo>
                  <a:cubicBezTo>
                    <a:pt x="65" y="89"/>
                    <a:pt x="65" y="88"/>
                    <a:pt x="65" y="86"/>
                  </a:cubicBezTo>
                  <a:cubicBezTo>
                    <a:pt x="65" y="85"/>
                    <a:pt x="65" y="84"/>
                    <a:pt x="64" y="83"/>
                  </a:cubicBezTo>
                  <a:close/>
                  <a:moveTo>
                    <a:pt x="96" y="72"/>
                  </a:moveTo>
                  <a:cubicBezTo>
                    <a:pt x="96" y="72"/>
                    <a:pt x="96" y="72"/>
                    <a:pt x="96" y="72"/>
                  </a:cubicBezTo>
                  <a:cubicBezTo>
                    <a:pt x="99" y="72"/>
                    <a:pt x="103" y="74"/>
                    <a:pt x="105" y="76"/>
                  </a:cubicBezTo>
                  <a:cubicBezTo>
                    <a:pt x="108" y="79"/>
                    <a:pt x="110" y="82"/>
                    <a:pt x="110" y="86"/>
                  </a:cubicBezTo>
                  <a:cubicBezTo>
                    <a:pt x="110" y="90"/>
                    <a:pt x="108" y="94"/>
                    <a:pt x="105" y="97"/>
                  </a:cubicBezTo>
                  <a:cubicBezTo>
                    <a:pt x="103" y="99"/>
                    <a:pt x="99" y="101"/>
                    <a:pt x="96" y="101"/>
                  </a:cubicBezTo>
                  <a:cubicBezTo>
                    <a:pt x="92" y="101"/>
                    <a:pt x="88" y="99"/>
                    <a:pt x="86" y="97"/>
                  </a:cubicBezTo>
                  <a:cubicBezTo>
                    <a:pt x="83" y="94"/>
                    <a:pt x="82" y="90"/>
                    <a:pt x="82" y="86"/>
                  </a:cubicBezTo>
                  <a:cubicBezTo>
                    <a:pt x="82" y="82"/>
                    <a:pt x="83" y="79"/>
                    <a:pt x="86" y="76"/>
                  </a:cubicBezTo>
                  <a:cubicBezTo>
                    <a:pt x="88" y="74"/>
                    <a:pt x="92" y="72"/>
                    <a:pt x="96" y="72"/>
                  </a:cubicBezTo>
                  <a:close/>
                  <a:moveTo>
                    <a:pt x="99" y="83"/>
                  </a:moveTo>
                  <a:cubicBezTo>
                    <a:pt x="99" y="83"/>
                    <a:pt x="99" y="83"/>
                    <a:pt x="99" y="83"/>
                  </a:cubicBezTo>
                  <a:cubicBezTo>
                    <a:pt x="98" y="82"/>
                    <a:pt x="97" y="81"/>
                    <a:pt x="96" y="81"/>
                  </a:cubicBezTo>
                  <a:cubicBezTo>
                    <a:pt x="94" y="81"/>
                    <a:pt x="93" y="82"/>
                    <a:pt x="92" y="83"/>
                  </a:cubicBezTo>
                  <a:cubicBezTo>
                    <a:pt x="91" y="84"/>
                    <a:pt x="90" y="85"/>
                    <a:pt x="90" y="86"/>
                  </a:cubicBezTo>
                  <a:cubicBezTo>
                    <a:pt x="90" y="88"/>
                    <a:pt x="91" y="89"/>
                    <a:pt x="92" y="90"/>
                  </a:cubicBezTo>
                  <a:cubicBezTo>
                    <a:pt x="93" y="91"/>
                    <a:pt x="94" y="92"/>
                    <a:pt x="96" y="92"/>
                  </a:cubicBezTo>
                  <a:cubicBezTo>
                    <a:pt x="97" y="92"/>
                    <a:pt x="98" y="91"/>
                    <a:pt x="99" y="90"/>
                  </a:cubicBezTo>
                  <a:cubicBezTo>
                    <a:pt x="100" y="89"/>
                    <a:pt x="101" y="88"/>
                    <a:pt x="101" y="86"/>
                  </a:cubicBezTo>
                  <a:cubicBezTo>
                    <a:pt x="101" y="85"/>
                    <a:pt x="100" y="84"/>
                    <a:pt x="99" y="83"/>
                  </a:cubicBezTo>
                  <a:close/>
                  <a:moveTo>
                    <a:pt x="131" y="72"/>
                  </a:moveTo>
                  <a:cubicBezTo>
                    <a:pt x="131" y="72"/>
                    <a:pt x="131" y="72"/>
                    <a:pt x="131" y="72"/>
                  </a:cubicBezTo>
                  <a:cubicBezTo>
                    <a:pt x="135" y="72"/>
                    <a:pt x="138" y="74"/>
                    <a:pt x="141" y="76"/>
                  </a:cubicBezTo>
                  <a:cubicBezTo>
                    <a:pt x="143" y="79"/>
                    <a:pt x="145" y="82"/>
                    <a:pt x="145" y="86"/>
                  </a:cubicBezTo>
                  <a:cubicBezTo>
                    <a:pt x="145" y="90"/>
                    <a:pt x="143" y="94"/>
                    <a:pt x="141" y="97"/>
                  </a:cubicBezTo>
                  <a:cubicBezTo>
                    <a:pt x="138" y="99"/>
                    <a:pt x="135" y="101"/>
                    <a:pt x="131" y="101"/>
                  </a:cubicBezTo>
                  <a:cubicBezTo>
                    <a:pt x="127" y="101"/>
                    <a:pt x="124" y="99"/>
                    <a:pt x="121" y="97"/>
                  </a:cubicBezTo>
                  <a:cubicBezTo>
                    <a:pt x="119" y="94"/>
                    <a:pt x="117" y="90"/>
                    <a:pt x="117" y="86"/>
                  </a:cubicBezTo>
                  <a:cubicBezTo>
                    <a:pt x="117" y="82"/>
                    <a:pt x="119" y="79"/>
                    <a:pt x="121" y="76"/>
                  </a:cubicBezTo>
                  <a:cubicBezTo>
                    <a:pt x="124" y="74"/>
                    <a:pt x="127" y="72"/>
                    <a:pt x="131" y="72"/>
                  </a:cubicBezTo>
                  <a:close/>
                  <a:moveTo>
                    <a:pt x="135" y="83"/>
                  </a:moveTo>
                  <a:cubicBezTo>
                    <a:pt x="135" y="83"/>
                    <a:pt x="135" y="83"/>
                    <a:pt x="135" y="83"/>
                  </a:cubicBezTo>
                  <a:cubicBezTo>
                    <a:pt x="134" y="82"/>
                    <a:pt x="132" y="81"/>
                    <a:pt x="131" y="81"/>
                  </a:cubicBezTo>
                  <a:cubicBezTo>
                    <a:pt x="130" y="81"/>
                    <a:pt x="128" y="82"/>
                    <a:pt x="127" y="83"/>
                  </a:cubicBezTo>
                  <a:cubicBezTo>
                    <a:pt x="126" y="84"/>
                    <a:pt x="126" y="85"/>
                    <a:pt x="126" y="86"/>
                  </a:cubicBezTo>
                  <a:cubicBezTo>
                    <a:pt x="126" y="88"/>
                    <a:pt x="126" y="89"/>
                    <a:pt x="127" y="90"/>
                  </a:cubicBezTo>
                  <a:cubicBezTo>
                    <a:pt x="128" y="91"/>
                    <a:pt x="130" y="92"/>
                    <a:pt x="131" y="92"/>
                  </a:cubicBezTo>
                  <a:cubicBezTo>
                    <a:pt x="132" y="92"/>
                    <a:pt x="134" y="91"/>
                    <a:pt x="135" y="90"/>
                  </a:cubicBezTo>
                  <a:cubicBezTo>
                    <a:pt x="136" y="89"/>
                    <a:pt x="136" y="88"/>
                    <a:pt x="136" y="86"/>
                  </a:cubicBezTo>
                  <a:cubicBezTo>
                    <a:pt x="136" y="85"/>
                    <a:pt x="136" y="84"/>
                    <a:pt x="135" y="83"/>
                  </a:cubicBezTo>
                  <a:close/>
                </a:path>
              </a:pathLst>
            </a:custGeom>
            <a:solidFill>
              <a:schemeClr val="bg1"/>
            </a:solidFill>
            <a:ln>
              <a:noFill/>
            </a:ln>
          </p:spPr>
          <p:txBody>
            <a:bodyPr vert="horz" wrap="square" lIns="121913" tIns="60956" rIns="121913" bIns="60956" numCol="1" anchor="t" anchorCtr="0" compatLnSpc="1"/>
            <a:lstStyle/>
            <a:p>
              <a:endParaRPr lang="zh-CN" altLang="en-US" sz="2400"/>
            </a:p>
          </p:txBody>
        </p:sp>
        <p:sp>
          <p:nvSpPr>
            <p:cNvPr id="27" name="Rectangle 24"/>
            <p:cNvSpPr>
              <a:spLocks noChangeArrowheads="1"/>
            </p:cNvSpPr>
            <p:nvPr/>
          </p:nvSpPr>
          <p:spPr bwMode="auto">
            <a:xfrm>
              <a:off x="1052064" y="4557064"/>
              <a:ext cx="1955698" cy="877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335" b="1" dirty="0">
                  <a:solidFill>
                    <a:schemeClr val="tx1">
                      <a:lumMod val="75000"/>
                      <a:lumOff val="25000"/>
                    </a:schemeClr>
                  </a:solidFill>
                </a:rPr>
                <a:t>单击此处添加标题</a:t>
              </a:r>
            </a:p>
            <a:p>
              <a:pPr algn="ctr">
                <a:lnSpc>
                  <a:spcPct val="120000"/>
                </a:lnSpc>
                <a:spcBef>
                  <a:spcPts val="300"/>
                </a:spcBef>
              </a:pPr>
              <a:r>
                <a:rPr lang="en-US" altLang="zh-CN" sz="1065" dirty="0">
                  <a:solidFill>
                    <a:schemeClr val="bg1">
                      <a:lumMod val="50000"/>
                    </a:schemeClr>
                  </a:solidFill>
                </a:rPr>
                <a:t>请在此粘贴或者输入您的文字内容请在此粘贴或者输入您的文字内容. </a:t>
              </a:r>
            </a:p>
          </p:txBody>
        </p:sp>
        <p:sp>
          <p:nvSpPr>
            <p:cNvPr id="31" name="Freeform 21"/>
            <p:cNvSpPr>
              <a:spLocks noEditPoints="1"/>
            </p:cNvSpPr>
            <p:nvPr/>
          </p:nvSpPr>
          <p:spPr bwMode="auto">
            <a:xfrm>
              <a:off x="10238554" y="4837599"/>
              <a:ext cx="320386" cy="327607"/>
            </a:xfrm>
            <a:custGeom>
              <a:avLst/>
              <a:gdLst>
                <a:gd name="T0" fmla="*/ 26 w 90"/>
                <a:gd name="T1" fmla="*/ 19 h 91"/>
                <a:gd name="T2" fmla="*/ 19 w 90"/>
                <a:gd name="T3" fmla="*/ 26 h 91"/>
                <a:gd name="T4" fmla="*/ 18 w 90"/>
                <a:gd name="T5" fmla="*/ 34 h 91"/>
                <a:gd name="T6" fmla="*/ 22 w 90"/>
                <a:gd name="T7" fmla="*/ 29 h 91"/>
                <a:gd name="T8" fmla="*/ 29 w 90"/>
                <a:gd name="T9" fmla="*/ 23 h 91"/>
                <a:gd name="T10" fmla="*/ 33 w 90"/>
                <a:gd name="T11" fmla="*/ 18 h 91"/>
                <a:gd name="T12" fmla="*/ 89 w 90"/>
                <a:gd name="T13" fmla="*/ 84 h 91"/>
                <a:gd name="T14" fmla="*/ 73 w 90"/>
                <a:gd name="T15" fmla="*/ 67 h 91"/>
                <a:gd name="T16" fmla="*/ 82 w 90"/>
                <a:gd name="T17" fmla="*/ 41 h 91"/>
                <a:gd name="T18" fmla="*/ 79 w 90"/>
                <a:gd name="T19" fmla="*/ 25 h 91"/>
                <a:gd name="T20" fmla="*/ 70 w 90"/>
                <a:gd name="T21" fmla="*/ 12 h 91"/>
                <a:gd name="T22" fmla="*/ 41 w 90"/>
                <a:gd name="T23" fmla="*/ 0 h 91"/>
                <a:gd name="T24" fmla="*/ 3 w 90"/>
                <a:gd name="T25" fmla="*/ 25 h 91"/>
                <a:gd name="T26" fmla="*/ 3 w 90"/>
                <a:gd name="T27" fmla="*/ 57 h 91"/>
                <a:gd name="T28" fmla="*/ 12 w 90"/>
                <a:gd name="T29" fmla="*/ 70 h 91"/>
                <a:gd name="T30" fmla="*/ 25 w 90"/>
                <a:gd name="T31" fmla="*/ 79 h 91"/>
                <a:gd name="T32" fmla="*/ 25 w 90"/>
                <a:gd name="T33" fmla="*/ 79 h 91"/>
                <a:gd name="T34" fmla="*/ 57 w 90"/>
                <a:gd name="T35" fmla="*/ 79 h 91"/>
                <a:gd name="T36" fmla="*/ 84 w 90"/>
                <a:gd name="T37" fmla="*/ 89 h 91"/>
                <a:gd name="T38" fmla="*/ 89 w 90"/>
                <a:gd name="T39" fmla="*/ 84 h 91"/>
                <a:gd name="T40" fmla="*/ 65 w 90"/>
                <a:gd name="T41" fmla="*/ 65 h 91"/>
                <a:gd name="T42" fmla="*/ 54 w 90"/>
                <a:gd name="T43" fmla="*/ 72 h 91"/>
                <a:gd name="T44" fmla="*/ 28 w 90"/>
                <a:gd name="T45" fmla="*/ 72 h 91"/>
                <a:gd name="T46" fmla="*/ 17 w 90"/>
                <a:gd name="T47" fmla="*/ 65 h 91"/>
                <a:gd name="T48" fmla="*/ 17 w 90"/>
                <a:gd name="T49" fmla="*/ 65 h 91"/>
                <a:gd name="T50" fmla="*/ 10 w 90"/>
                <a:gd name="T51" fmla="*/ 54 h 91"/>
                <a:gd name="T52" fmla="*/ 10 w 90"/>
                <a:gd name="T53" fmla="*/ 28 h 91"/>
                <a:gd name="T54" fmla="*/ 41 w 90"/>
                <a:gd name="T55" fmla="*/ 7 h 91"/>
                <a:gd name="T56" fmla="*/ 65 w 90"/>
                <a:gd name="T57" fmla="*/ 17 h 91"/>
                <a:gd name="T58" fmla="*/ 72 w 90"/>
                <a:gd name="T59" fmla="*/ 28 h 91"/>
                <a:gd name="T60" fmla="*/ 75 w 90"/>
                <a:gd name="T61" fmla="*/ 41 h 91"/>
                <a:gd name="T62" fmla="*/ 65 w 90"/>
                <a:gd name="T63" fmla="*/ 65 h 91"/>
                <a:gd name="T64" fmla="*/ 65 w 90"/>
                <a:gd name="T65" fmla="*/ 39 h 91"/>
                <a:gd name="T66" fmla="*/ 61 w 90"/>
                <a:gd name="T67" fmla="*/ 50 h 91"/>
                <a:gd name="T68" fmla="*/ 57 w 90"/>
                <a:gd name="T69" fmla="*/ 57 h 91"/>
                <a:gd name="T70" fmla="*/ 41 w 90"/>
                <a:gd name="T71" fmla="*/ 63 h 91"/>
                <a:gd name="T72" fmla="*/ 41 w 90"/>
                <a:gd name="T73" fmla="*/ 68 h 91"/>
                <a:gd name="T74" fmla="*/ 60 w 90"/>
                <a:gd name="T75" fmla="*/ 60 h 91"/>
                <a:gd name="T76" fmla="*/ 66 w 90"/>
                <a:gd name="T77" fmla="*/ 51 h 91"/>
                <a:gd name="T78" fmla="*/ 65 w 90"/>
                <a:gd name="T79"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91">
                  <a:moveTo>
                    <a:pt x="30" y="16"/>
                  </a:moveTo>
                  <a:cubicBezTo>
                    <a:pt x="29" y="17"/>
                    <a:pt x="27" y="18"/>
                    <a:pt x="26" y="19"/>
                  </a:cubicBezTo>
                  <a:cubicBezTo>
                    <a:pt x="25" y="20"/>
                    <a:pt x="23" y="21"/>
                    <a:pt x="22" y="22"/>
                  </a:cubicBezTo>
                  <a:cubicBezTo>
                    <a:pt x="21" y="23"/>
                    <a:pt x="20" y="25"/>
                    <a:pt x="19" y="26"/>
                  </a:cubicBezTo>
                  <a:cubicBezTo>
                    <a:pt x="18" y="28"/>
                    <a:pt x="17" y="29"/>
                    <a:pt x="16" y="31"/>
                  </a:cubicBezTo>
                  <a:cubicBezTo>
                    <a:pt x="16" y="32"/>
                    <a:pt x="16" y="33"/>
                    <a:pt x="18" y="34"/>
                  </a:cubicBezTo>
                  <a:cubicBezTo>
                    <a:pt x="19" y="34"/>
                    <a:pt x="20" y="34"/>
                    <a:pt x="20" y="32"/>
                  </a:cubicBezTo>
                  <a:cubicBezTo>
                    <a:pt x="21" y="31"/>
                    <a:pt x="22" y="30"/>
                    <a:pt x="22" y="29"/>
                  </a:cubicBezTo>
                  <a:cubicBezTo>
                    <a:pt x="23" y="28"/>
                    <a:pt x="24" y="26"/>
                    <a:pt x="25" y="25"/>
                  </a:cubicBezTo>
                  <a:cubicBezTo>
                    <a:pt x="26" y="24"/>
                    <a:pt x="27" y="23"/>
                    <a:pt x="29" y="23"/>
                  </a:cubicBezTo>
                  <a:cubicBezTo>
                    <a:pt x="30" y="22"/>
                    <a:pt x="31" y="21"/>
                    <a:pt x="32" y="21"/>
                  </a:cubicBezTo>
                  <a:cubicBezTo>
                    <a:pt x="33" y="20"/>
                    <a:pt x="34" y="19"/>
                    <a:pt x="33" y="18"/>
                  </a:cubicBezTo>
                  <a:cubicBezTo>
                    <a:pt x="33" y="17"/>
                    <a:pt x="32" y="16"/>
                    <a:pt x="30" y="16"/>
                  </a:cubicBezTo>
                  <a:close/>
                  <a:moveTo>
                    <a:pt x="89" y="84"/>
                  </a:moveTo>
                  <a:cubicBezTo>
                    <a:pt x="89" y="84"/>
                    <a:pt x="89" y="84"/>
                    <a:pt x="89" y="84"/>
                  </a:cubicBezTo>
                  <a:cubicBezTo>
                    <a:pt x="73" y="67"/>
                    <a:pt x="73" y="67"/>
                    <a:pt x="73" y="67"/>
                  </a:cubicBezTo>
                  <a:cubicBezTo>
                    <a:pt x="75" y="64"/>
                    <a:pt x="77" y="61"/>
                    <a:pt x="79" y="57"/>
                  </a:cubicBezTo>
                  <a:cubicBezTo>
                    <a:pt x="81" y="52"/>
                    <a:pt x="82" y="47"/>
                    <a:pt x="82" y="41"/>
                  </a:cubicBezTo>
                  <a:cubicBezTo>
                    <a:pt x="82" y="36"/>
                    <a:pt x="81" y="30"/>
                    <a:pt x="79" y="26"/>
                  </a:cubicBezTo>
                  <a:cubicBezTo>
                    <a:pt x="79" y="25"/>
                    <a:pt x="79" y="25"/>
                    <a:pt x="79" y="25"/>
                  </a:cubicBezTo>
                  <a:cubicBezTo>
                    <a:pt x="77" y="20"/>
                    <a:pt x="74" y="16"/>
                    <a:pt x="70" y="12"/>
                  </a:cubicBezTo>
                  <a:cubicBezTo>
                    <a:pt x="70" y="12"/>
                    <a:pt x="70" y="12"/>
                    <a:pt x="70" y="12"/>
                  </a:cubicBezTo>
                  <a:cubicBezTo>
                    <a:pt x="66" y="8"/>
                    <a:pt x="62" y="5"/>
                    <a:pt x="57" y="3"/>
                  </a:cubicBezTo>
                  <a:cubicBezTo>
                    <a:pt x="52" y="1"/>
                    <a:pt x="46" y="0"/>
                    <a:pt x="41" y="0"/>
                  </a:cubicBezTo>
                  <a:cubicBezTo>
                    <a:pt x="29" y="0"/>
                    <a:pt x="19" y="4"/>
                    <a:pt x="12" y="12"/>
                  </a:cubicBezTo>
                  <a:cubicBezTo>
                    <a:pt x="8" y="16"/>
                    <a:pt x="5" y="20"/>
                    <a:pt x="3" y="25"/>
                  </a:cubicBezTo>
                  <a:cubicBezTo>
                    <a:pt x="1" y="30"/>
                    <a:pt x="0" y="36"/>
                    <a:pt x="0" y="41"/>
                  </a:cubicBezTo>
                  <a:cubicBezTo>
                    <a:pt x="0" y="47"/>
                    <a:pt x="1" y="52"/>
                    <a:pt x="3" y="57"/>
                  </a:cubicBezTo>
                  <a:cubicBezTo>
                    <a:pt x="3" y="57"/>
                    <a:pt x="3" y="57"/>
                    <a:pt x="3" y="57"/>
                  </a:cubicBezTo>
                  <a:cubicBezTo>
                    <a:pt x="5" y="62"/>
                    <a:pt x="8" y="66"/>
                    <a:pt x="12" y="70"/>
                  </a:cubicBezTo>
                  <a:cubicBezTo>
                    <a:pt x="12" y="70"/>
                    <a:pt x="12" y="70"/>
                    <a:pt x="12" y="70"/>
                  </a:cubicBezTo>
                  <a:cubicBezTo>
                    <a:pt x="16" y="74"/>
                    <a:pt x="20" y="77"/>
                    <a:pt x="25" y="79"/>
                  </a:cubicBezTo>
                  <a:cubicBezTo>
                    <a:pt x="25" y="79"/>
                    <a:pt x="25" y="79"/>
                    <a:pt x="25" y="79"/>
                  </a:cubicBezTo>
                  <a:cubicBezTo>
                    <a:pt x="25" y="79"/>
                    <a:pt x="25" y="79"/>
                    <a:pt x="25" y="79"/>
                  </a:cubicBezTo>
                  <a:cubicBezTo>
                    <a:pt x="30" y="81"/>
                    <a:pt x="35" y="82"/>
                    <a:pt x="41" y="82"/>
                  </a:cubicBezTo>
                  <a:cubicBezTo>
                    <a:pt x="46" y="82"/>
                    <a:pt x="52" y="81"/>
                    <a:pt x="57" y="79"/>
                  </a:cubicBezTo>
                  <a:cubicBezTo>
                    <a:pt x="61" y="78"/>
                    <a:pt x="64" y="75"/>
                    <a:pt x="67" y="73"/>
                  </a:cubicBezTo>
                  <a:cubicBezTo>
                    <a:pt x="84" y="89"/>
                    <a:pt x="84" y="89"/>
                    <a:pt x="84" y="89"/>
                  </a:cubicBezTo>
                  <a:cubicBezTo>
                    <a:pt x="85" y="91"/>
                    <a:pt x="88" y="91"/>
                    <a:pt x="89" y="89"/>
                  </a:cubicBezTo>
                  <a:cubicBezTo>
                    <a:pt x="90" y="88"/>
                    <a:pt x="90" y="85"/>
                    <a:pt x="89" y="84"/>
                  </a:cubicBezTo>
                  <a:close/>
                  <a:moveTo>
                    <a:pt x="65" y="65"/>
                  </a:moveTo>
                  <a:cubicBezTo>
                    <a:pt x="65" y="65"/>
                    <a:pt x="65" y="65"/>
                    <a:pt x="65" y="65"/>
                  </a:cubicBezTo>
                  <a:cubicBezTo>
                    <a:pt x="65" y="65"/>
                    <a:pt x="65" y="65"/>
                    <a:pt x="65" y="65"/>
                  </a:cubicBezTo>
                  <a:cubicBezTo>
                    <a:pt x="62" y="68"/>
                    <a:pt x="58" y="71"/>
                    <a:pt x="54" y="72"/>
                  </a:cubicBezTo>
                  <a:cubicBezTo>
                    <a:pt x="50" y="74"/>
                    <a:pt x="45" y="75"/>
                    <a:pt x="41" y="75"/>
                  </a:cubicBezTo>
                  <a:cubicBezTo>
                    <a:pt x="36" y="75"/>
                    <a:pt x="32" y="74"/>
                    <a:pt x="28" y="72"/>
                  </a:cubicBezTo>
                  <a:cubicBezTo>
                    <a:pt x="28" y="72"/>
                    <a:pt x="28" y="72"/>
                    <a:pt x="28" y="72"/>
                  </a:cubicBezTo>
                  <a:cubicBezTo>
                    <a:pt x="24" y="71"/>
                    <a:pt x="20" y="68"/>
                    <a:pt x="17" y="65"/>
                  </a:cubicBezTo>
                  <a:cubicBezTo>
                    <a:pt x="17" y="65"/>
                    <a:pt x="17" y="65"/>
                    <a:pt x="17" y="65"/>
                  </a:cubicBezTo>
                  <a:cubicBezTo>
                    <a:pt x="17" y="65"/>
                    <a:pt x="17" y="65"/>
                    <a:pt x="17" y="65"/>
                  </a:cubicBezTo>
                  <a:cubicBezTo>
                    <a:pt x="14" y="62"/>
                    <a:pt x="11" y="58"/>
                    <a:pt x="10" y="54"/>
                  </a:cubicBezTo>
                  <a:cubicBezTo>
                    <a:pt x="10" y="54"/>
                    <a:pt x="10" y="54"/>
                    <a:pt x="10" y="54"/>
                  </a:cubicBezTo>
                  <a:cubicBezTo>
                    <a:pt x="8" y="50"/>
                    <a:pt x="7" y="46"/>
                    <a:pt x="7" y="41"/>
                  </a:cubicBezTo>
                  <a:cubicBezTo>
                    <a:pt x="7" y="37"/>
                    <a:pt x="8" y="32"/>
                    <a:pt x="10" y="28"/>
                  </a:cubicBezTo>
                  <a:cubicBezTo>
                    <a:pt x="11" y="24"/>
                    <a:pt x="14" y="20"/>
                    <a:pt x="17" y="17"/>
                  </a:cubicBezTo>
                  <a:cubicBezTo>
                    <a:pt x="23" y="11"/>
                    <a:pt x="32" y="7"/>
                    <a:pt x="41" y="7"/>
                  </a:cubicBezTo>
                  <a:cubicBezTo>
                    <a:pt x="45" y="7"/>
                    <a:pt x="50" y="8"/>
                    <a:pt x="54" y="10"/>
                  </a:cubicBezTo>
                  <a:cubicBezTo>
                    <a:pt x="58" y="12"/>
                    <a:pt x="62" y="14"/>
                    <a:pt x="65" y="17"/>
                  </a:cubicBezTo>
                  <a:cubicBezTo>
                    <a:pt x="65" y="17"/>
                    <a:pt x="65" y="17"/>
                    <a:pt x="65" y="17"/>
                  </a:cubicBezTo>
                  <a:cubicBezTo>
                    <a:pt x="68" y="21"/>
                    <a:pt x="70" y="24"/>
                    <a:pt x="72" y="28"/>
                  </a:cubicBezTo>
                  <a:cubicBezTo>
                    <a:pt x="72" y="28"/>
                    <a:pt x="72" y="28"/>
                    <a:pt x="72" y="28"/>
                  </a:cubicBezTo>
                  <a:cubicBezTo>
                    <a:pt x="74" y="32"/>
                    <a:pt x="75" y="37"/>
                    <a:pt x="75" y="41"/>
                  </a:cubicBezTo>
                  <a:cubicBezTo>
                    <a:pt x="75" y="46"/>
                    <a:pt x="74" y="50"/>
                    <a:pt x="72" y="54"/>
                  </a:cubicBezTo>
                  <a:cubicBezTo>
                    <a:pt x="70" y="58"/>
                    <a:pt x="68" y="62"/>
                    <a:pt x="65" y="65"/>
                  </a:cubicBezTo>
                  <a:close/>
                  <a:moveTo>
                    <a:pt x="65" y="39"/>
                  </a:moveTo>
                  <a:cubicBezTo>
                    <a:pt x="65" y="39"/>
                    <a:pt x="65" y="39"/>
                    <a:pt x="65" y="39"/>
                  </a:cubicBezTo>
                  <a:cubicBezTo>
                    <a:pt x="64" y="39"/>
                    <a:pt x="63" y="40"/>
                    <a:pt x="63" y="41"/>
                  </a:cubicBezTo>
                  <a:cubicBezTo>
                    <a:pt x="63" y="44"/>
                    <a:pt x="62" y="47"/>
                    <a:pt x="61" y="50"/>
                  </a:cubicBezTo>
                  <a:cubicBezTo>
                    <a:pt x="61" y="50"/>
                    <a:pt x="61" y="50"/>
                    <a:pt x="61" y="50"/>
                  </a:cubicBezTo>
                  <a:cubicBezTo>
                    <a:pt x="60" y="52"/>
                    <a:pt x="59" y="55"/>
                    <a:pt x="57" y="57"/>
                  </a:cubicBezTo>
                  <a:cubicBezTo>
                    <a:pt x="54" y="59"/>
                    <a:pt x="52" y="60"/>
                    <a:pt x="49" y="62"/>
                  </a:cubicBezTo>
                  <a:cubicBezTo>
                    <a:pt x="47" y="63"/>
                    <a:pt x="44" y="63"/>
                    <a:pt x="41" y="63"/>
                  </a:cubicBezTo>
                  <a:cubicBezTo>
                    <a:pt x="40" y="63"/>
                    <a:pt x="39" y="64"/>
                    <a:pt x="39" y="66"/>
                  </a:cubicBezTo>
                  <a:cubicBezTo>
                    <a:pt x="39" y="67"/>
                    <a:pt x="40" y="68"/>
                    <a:pt x="41" y="68"/>
                  </a:cubicBezTo>
                  <a:cubicBezTo>
                    <a:pt x="44" y="68"/>
                    <a:pt x="48" y="67"/>
                    <a:pt x="51" y="66"/>
                  </a:cubicBezTo>
                  <a:cubicBezTo>
                    <a:pt x="54" y="64"/>
                    <a:pt x="57" y="63"/>
                    <a:pt x="60" y="60"/>
                  </a:cubicBezTo>
                  <a:cubicBezTo>
                    <a:pt x="62" y="58"/>
                    <a:pt x="64" y="55"/>
                    <a:pt x="66" y="51"/>
                  </a:cubicBezTo>
                  <a:cubicBezTo>
                    <a:pt x="66" y="51"/>
                    <a:pt x="66" y="51"/>
                    <a:pt x="66" y="51"/>
                  </a:cubicBezTo>
                  <a:cubicBezTo>
                    <a:pt x="67" y="48"/>
                    <a:pt x="68" y="45"/>
                    <a:pt x="68" y="41"/>
                  </a:cubicBezTo>
                  <a:cubicBezTo>
                    <a:pt x="68" y="40"/>
                    <a:pt x="67" y="39"/>
                    <a:pt x="65"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13" tIns="60956" rIns="121913" bIns="60956" numCol="1" anchor="t" anchorCtr="0" compatLnSpc="1"/>
            <a:lstStyle/>
            <a:p>
              <a:endParaRPr lang="zh-CN" altLang="en-US" sz="2400"/>
            </a:p>
          </p:txBody>
        </p:sp>
        <p:sp>
          <p:nvSpPr>
            <p:cNvPr id="32" name="Freeform 24"/>
            <p:cNvSpPr>
              <a:spLocks noEditPoints="1"/>
            </p:cNvSpPr>
            <p:nvPr/>
          </p:nvSpPr>
          <p:spPr bwMode="auto">
            <a:xfrm>
              <a:off x="8607908" y="2689423"/>
              <a:ext cx="317483" cy="299848"/>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13" tIns="60956" rIns="121913" bIns="60956" numCol="1" anchor="t" anchorCtr="0" compatLnSpc="1"/>
            <a:lstStyle/>
            <a:p>
              <a:endParaRPr lang="zh-CN" altLang="en-US" sz="2400"/>
            </a:p>
          </p:txBody>
        </p:sp>
        <p:sp>
          <p:nvSpPr>
            <p:cNvPr id="33" name="Rectangle 24"/>
            <p:cNvSpPr>
              <a:spLocks noChangeArrowheads="1"/>
            </p:cNvSpPr>
            <p:nvPr/>
          </p:nvSpPr>
          <p:spPr bwMode="auto">
            <a:xfrm>
              <a:off x="4524607" y="4557064"/>
              <a:ext cx="1955698" cy="877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335" b="1" dirty="0">
                  <a:solidFill>
                    <a:schemeClr val="tx1">
                      <a:lumMod val="75000"/>
                      <a:lumOff val="25000"/>
                    </a:schemeClr>
                  </a:solidFill>
                </a:rPr>
                <a:t>单击此处添加标题</a:t>
              </a:r>
            </a:p>
            <a:p>
              <a:pPr algn="ctr">
                <a:lnSpc>
                  <a:spcPct val="120000"/>
                </a:lnSpc>
                <a:spcBef>
                  <a:spcPts val="300"/>
                </a:spcBef>
              </a:pPr>
              <a:r>
                <a:rPr lang="en-US" altLang="zh-CN" sz="1065" dirty="0">
                  <a:solidFill>
                    <a:schemeClr val="bg1">
                      <a:lumMod val="50000"/>
                    </a:schemeClr>
                  </a:solidFill>
                </a:rPr>
                <a:t>请在此粘贴或者输入您的文字内容请在此粘贴或者输入您的文字内容 </a:t>
              </a:r>
            </a:p>
          </p:txBody>
        </p:sp>
        <p:sp>
          <p:nvSpPr>
            <p:cNvPr id="34" name="Rectangle 24"/>
            <p:cNvSpPr>
              <a:spLocks noChangeArrowheads="1"/>
            </p:cNvSpPr>
            <p:nvPr/>
          </p:nvSpPr>
          <p:spPr bwMode="auto">
            <a:xfrm>
              <a:off x="7788800" y="4557064"/>
              <a:ext cx="1955698" cy="877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335" b="1" dirty="0">
                  <a:solidFill>
                    <a:schemeClr val="tx1">
                      <a:lumMod val="75000"/>
                      <a:lumOff val="25000"/>
                    </a:schemeClr>
                  </a:solidFill>
                </a:rPr>
                <a:t>单击此处添加标题</a:t>
              </a:r>
            </a:p>
            <a:p>
              <a:pPr algn="ctr">
                <a:lnSpc>
                  <a:spcPct val="120000"/>
                </a:lnSpc>
                <a:spcBef>
                  <a:spcPts val="300"/>
                </a:spcBef>
              </a:pPr>
              <a:r>
                <a:rPr lang="en-US" altLang="zh-CN" sz="1065" dirty="0">
                  <a:solidFill>
                    <a:schemeClr val="bg1">
                      <a:lumMod val="50000"/>
                    </a:schemeClr>
                  </a:solidFill>
                </a:rPr>
                <a:t>请在此粘贴或者输入您的文字内容请在此粘贴或者输入您的文字内容 </a:t>
              </a:r>
            </a:p>
          </p:txBody>
        </p:sp>
        <p:sp>
          <p:nvSpPr>
            <p:cNvPr id="35" name="Rectangle 24"/>
            <p:cNvSpPr>
              <a:spLocks noChangeArrowheads="1"/>
            </p:cNvSpPr>
            <p:nvPr/>
          </p:nvSpPr>
          <p:spPr bwMode="auto">
            <a:xfrm>
              <a:off x="2892511" y="2395007"/>
              <a:ext cx="1955698" cy="877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335" b="1" dirty="0">
                  <a:solidFill>
                    <a:schemeClr val="tx1">
                      <a:lumMod val="75000"/>
                      <a:lumOff val="25000"/>
                    </a:schemeClr>
                  </a:solidFill>
                </a:rPr>
                <a:t>单击此处添加标题</a:t>
              </a:r>
            </a:p>
            <a:p>
              <a:pPr algn="ctr">
                <a:lnSpc>
                  <a:spcPct val="120000"/>
                </a:lnSpc>
                <a:spcBef>
                  <a:spcPts val="300"/>
                </a:spcBef>
              </a:pPr>
              <a:r>
                <a:rPr lang="en-US" altLang="zh-CN" sz="1065" dirty="0">
                  <a:solidFill>
                    <a:schemeClr val="bg1">
                      <a:lumMod val="50000"/>
                    </a:schemeClr>
                  </a:solidFill>
                </a:rPr>
                <a:t>请在此粘贴或者输入您的文字内容请在此粘贴或者输入您的文字内容</a:t>
              </a:r>
            </a:p>
          </p:txBody>
        </p:sp>
        <p:sp>
          <p:nvSpPr>
            <p:cNvPr id="36" name="Rectangle 24"/>
            <p:cNvSpPr>
              <a:spLocks noChangeArrowheads="1"/>
            </p:cNvSpPr>
            <p:nvPr/>
          </p:nvSpPr>
          <p:spPr bwMode="auto">
            <a:xfrm>
              <a:off x="6156703" y="2395007"/>
              <a:ext cx="1955698" cy="877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335" b="1" dirty="0">
                  <a:solidFill>
                    <a:schemeClr val="tx1">
                      <a:lumMod val="75000"/>
                      <a:lumOff val="25000"/>
                    </a:schemeClr>
                  </a:solidFill>
                </a:rPr>
                <a:t>单击此处添加标题</a:t>
              </a:r>
            </a:p>
            <a:p>
              <a:pPr algn="ctr">
                <a:lnSpc>
                  <a:spcPct val="120000"/>
                </a:lnSpc>
                <a:spcBef>
                  <a:spcPts val="300"/>
                </a:spcBef>
              </a:pPr>
              <a:r>
                <a:rPr lang="en-US" altLang="zh-CN" sz="1065" dirty="0">
                  <a:solidFill>
                    <a:schemeClr val="bg1">
                      <a:lumMod val="50000"/>
                    </a:schemeClr>
                  </a:solidFill>
                </a:rPr>
                <a:t>请在此粘贴或者输入您的文字内容请在此粘贴或者输入您的文字内容. </a:t>
              </a:r>
            </a:p>
          </p:txBody>
        </p:sp>
        <p:sp>
          <p:nvSpPr>
            <p:cNvPr id="37" name="Rectangle 24"/>
            <p:cNvSpPr>
              <a:spLocks noChangeArrowheads="1"/>
            </p:cNvSpPr>
            <p:nvPr/>
          </p:nvSpPr>
          <p:spPr bwMode="auto">
            <a:xfrm>
              <a:off x="9420896" y="2395007"/>
              <a:ext cx="1955698" cy="877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335" b="1" dirty="0">
                  <a:solidFill>
                    <a:schemeClr val="tx1">
                      <a:lumMod val="75000"/>
                      <a:lumOff val="25000"/>
                    </a:schemeClr>
                  </a:solidFill>
                </a:rPr>
                <a:t>单击此处添加标题</a:t>
              </a:r>
            </a:p>
            <a:p>
              <a:pPr algn="ctr">
                <a:lnSpc>
                  <a:spcPct val="120000"/>
                </a:lnSpc>
                <a:spcBef>
                  <a:spcPts val="300"/>
                </a:spcBef>
              </a:pPr>
              <a:r>
                <a:rPr lang="en-US" altLang="zh-CN" sz="1065" dirty="0">
                  <a:solidFill>
                    <a:schemeClr val="bg1">
                      <a:lumMod val="50000"/>
                    </a:schemeClr>
                  </a:solidFill>
                </a:rPr>
                <a:t>请在此粘贴或者输入您的文字内容请在此粘贴或者输入您的文字内容</a:t>
              </a:r>
            </a:p>
          </p:txBody>
        </p:sp>
        <p:sp>
          <p:nvSpPr>
            <p:cNvPr id="38" name="Rectangle 24"/>
            <p:cNvSpPr>
              <a:spLocks noChangeArrowheads="1"/>
            </p:cNvSpPr>
            <p:nvPr/>
          </p:nvSpPr>
          <p:spPr bwMode="auto">
            <a:xfrm>
              <a:off x="1557029" y="3769687"/>
              <a:ext cx="945770" cy="29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600" b="1" dirty="0">
                  <a:solidFill>
                    <a:schemeClr val="bg1"/>
                  </a:solidFill>
                </a:rPr>
                <a:t>STEP 01</a:t>
              </a:r>
              <a:endParaRPr lang="en-US" altLang="zh-CN" sz="1400" dirty="0">
                <a:solidFill>
                  <a:schemeClr val="bg1"/>
                </a:solidFill>
              </a:endParaRPr>
            </a:p>
          </p:txBody>
        </p:sp>
        <p:sp>
          <p:nvSpPr>
            <p:cNvPr id="39" name="Rectangle 24"/>
            <p:cNvSpPr>
              <a:spLocks noChangeArrowheads="1"/>
            </p:cNvSpPr>
            <p:nvPr/>
          </p:nvSpPr>
          <p:spPr bwMode="auto">
            <a:xfrm>
              <a:off x="3397474" y="3769687"/>
              <a:ext cx="945770" cy="29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600" b="1" dirty="0">
                  <a:solidFill>
                    <a:schemeClr val="bg1"/>
                  </a:solidFill>
                </a:rPr>
                <a:t>STEP 02</a:t>
              </a:r>
              <a:endParaRPr lang="en-US" altLang="zh-CN" sz="1400" dirty="0">
                <a:solidFill>
                  <a:schemeClr val="bg1"/>
                </a:solidFill>
              </a:endParaRPr>
            </a:p>
          </p:txBody>
        </p:sp>
        <p:sp>
          <p:nvSpPr>
            <p:cNvPr id="40" name="Rectangle 24"/>
            <p:cNvSpPr>
              <a:spLocks noChangeArrowheads="1"/>
            </p:cNvSpPr>
            <p:nvPr/>
          </p:nvSpPr>
          <p:spPr bwMode="auto">
            <a:xfrm>
              <a:off x="5029572" y="3769687"/>
              <a:ext cx="945770" cy="29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600" b="1" dirty="0">
                  <a:solidFill>
                    <a:schemeClr val="bg1"/>
                  </a:solidFill>
                </a:rPr>
                <a:t>STEP 03</a:t>
              </a:r>
              <a:endParaRPr lang="en-US" altLang="zh-CN" sz="1400" dirty="0">
                <a:solidFill>
                  <a:schemeClr val="bg1"/>
                </a:solidFill>
              </a:endParaRPr>
            </a:p>
          </p:txBody>
        </p:sp>
        <p:sp>
          <p:nvSpPr>
            <p:cNvPr id="41" name="Rectangle 24"/>
            <p:cNvSpPr>
              <a:spLocks noChangeArrowheads="1"/>
            </p:cNvSpPr>
            <p:nvPr/>
          </p:nvSpPr>
          <p:spPr bwMode="auto">
            <a:xfrm>
              <a:off x="6659551" y="3769687"/>
              <a:ext cx="945770" cy="29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600" b="1" dirty="0">
                  <a:solidFill>
                    <a:schemeClr val="bg1"/>
                  </a:solidFill>
                </a:rPr>
                <a:t>STEP 04</a:t>
              </a:r>
              <a:endParaRPr lang="en-US" altLang="zh-CN" sz="1400" dirty="0">
                <a:solidFill>
                  <a:schemeClr val="bg1"/>
                </a:solidFill>
              </a:endParaRPr>
            </a:p>
          </p:txBody>
        </p:sp>
        <p:sp>
          <p:nvSpPr>
            <p:cNvPr id="42" name="Rectangle 24"/>
            <p:cNvSpPr>
              <a:spLocks noChangeArrowheads="1"/>
            </p:cNvSpPr>
            <p:nvPr/>
          </p:nvSpPr>
          <p:spPr bwMode="auto">
            <a:xfrm>
              <a:off x="8291648" y="3769687"/>
              <a:ext cx="945770" cy="29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600" b="1" dirty="0">
                  <a:solidFill>
                    <a:schemeClr val="bg1"/>
                  </a:solidFill>
                </a:rPr>
                <a:t>STEP 05</a:t>
              </a:r>
              <a:endParaRPr lang="en-US" altLang="zh-CN" sz="1400" dirty="0">
                <a:solidFill>
                  <a:schemeClr val="bg1"/>
                </a:solidFill>
              </a:endParaRPr>
            </a:p>
          </p:txBody>
        </p:sp>
        <p:sp>
          <p:nvSpPr>
            <p:cNvPr id="43" name="Rectangle 24"/>
            <p:cNvSpPr>
              <a:spLocks noChangeArrowheads="1"/>
            </p:cNvSpPr>
            <p:nvPr/>
          </p:nvSpPr>
          <p:spPr bwMode="auto">
            <a:xfrm>
              <a:off x="9925861" y="3769687"/>
              <a:ext cx="945770" cy="29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600" b="1" dirty="0">
                  <a:solidFill>
                    <a:schemeClr val="bg1"/>
                  </a:solidFill>
                </a:rPr>
                <a:t>STEP 06</a:t>
              </a:r>
              <a:endParaRPr lang="en-US" altLang="zh-CN" sz="1400" dirty="0">
                <a:solidFill>
                  <a:schemeClr val="bg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3000">
        <p:split orient="vert"/>
      </p:transition>
    </mc:Choice>
    <mc:Fallback xmlns="">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52" name="组合 6151"/>
          <p:cNvGrpSpPr/>
          <p:nvPr/>
        </p:nvGrpSpPr>
        <p:grpSpPr>
          <a:xfrm>
            <a:off x="2011329" y="2642609"/>
            <a:ext cx="2599132" cy="2602051"/>
            <a:chOff x="1903413" y="1601788"/>
            <a:chExt cx="1949450" cy="1951038"/>
          </a:xfrm>
        </p:grpSpPr>
        <p:sp>
          <p:nvSpPr>
            <p:cNvPr id="28" name="Oval 6"/>
            <p:cNvSpPr>
              <a:spLocks noChangeArrowheads="1"/>
            </p:cNvSpPr>
            <p:nvPr/>
          </p:nvSpPr>
          <p:spPr bwMode="auto">
            <a:xfrm>
              <a:off x="1911350" y="1611313"/>
              <a:ext cx="1931987" cy="19319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13" tIns="60956" rIns="121913" bIns="60956" numCol="1" anchor="t" anchorCtr="0" compatLnSpc="1"/>
            <a:lstStyle/>
            <a:p>
              <a:endParaRPr lang="zh-CN" altLang="en-US" sz="2400"/>
            </a:p>
          </p:txBody>
        </p:sp>
        <p:sp>
          <p:nvSpPr>
            <p:cNvPr id="29" name="Oval 7"/>
            <p:cNvSpPr>
              <a:spLocks noChangeArrowheads="1"/>
            </p:cNvSpPr>
            <p:nvPr/>
          </p:nvSpPr>
          <p:spPr bwMode="auto">
            <a:xfrm>
              <a:off x="2730500" y="2430463"/>
              <a:ext cx="295275" cy="295275"/>
            </a:xfrm>
            <a:prstGeom prst="ellipse">
              <a:avLst/>
            </a:prstGeom>
            <a:solidFill>
              <a:schemeClr val="accent4"/>
            </a:solidFill>
            <a:ln>
              <a:noFill/>
            </a:ln>
          </p:spPr>
          <p:txBody>
            <a:bodyPr vert="horz" wrap="square" lIns="121913" tIns="60956" rIns="121913" bIns="60956" numCol="1" anchor="t" anchorCtr="0" compatLnSpc="1"/>
            <a:lstStyle/>
            <a:p>
              <a:endParaRPr lang="zh-CN" altLang="en-US" sz="2400"/>
            </a:p>
          </p:txBody>
        </p:sp>
        <p:sp>
          <p:nvSpPr>
            <p:cNvPr id="30" name="Freeform 8"/>
            <p:cNvSpPr>
              <a:spLocks noEditPoints="1"/>
            </p:cNvSpPr>
            <p:nvPr/>
          </p:nvSpPr>
          <p:spPr bwMode="auto">
            <a:xfrm>
              <a:off x="1903413" y="1601788"/>
              <a:ext cx="1949450" cy="1951038"/>
            </a:xfrm>
            <a:custGeom>
              <a:avLst/>
              <a:gdLst>
                <a:gd name="T0" fmla="*/ 660 w 1320"/>
                <a:gd name="T1" fmla="*/ 0 h 1320"/>
                <a:gd name="T2" fmla="*/ 0 w 1320"/>
                <a:gd name="T3" fmla="*/ 660 h 1320"/>
                <a:gd name="T4" fmla="*/ 660 w 1320"/>
                <a:gd name="T5" fmla="*/ 1320 h 1320"/>
                <a:gd name="T6" fmla="*/ 1320 w 1320"/>
                <a:gd name="T7" fmla="*/ 660 h 1320"/>
                <a:gd name="T8" fmla="*/ 660 w 1320"/>
                <a:gd name="T9" fmla="*/ 0 h 1320"/>
                <a:gd name="T10" fmla="*/ 660 w 1320"/>
                <a:gd name="T11" fmla="*/ 1224 h 1320"/>
                <a:gd name="T12" fmla="*/ 96 w 1320"/>
                <a:gd name="T13" fmla="*/ 660 h 1320"/>
                <a:gd name="T14" fmla="*/ 660 w 1320"/>
                <a:gd name="T15" fmla="*/ 96 h 1320"/>
                <a:gd name="T16" fmla="*/ 1224 w 1320"/>
                <a:gd name="T17" fmla="*/ 660 h 1320"/>
                <a:gd name="T18" fmla="*/ 660 w 1320"/>
                <a:gd name="T19" fmla="*/ 1224 h 1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0" h="1320">
                  <a:moveTo>
                    <a:pt x="660" y="0"/>
                  </a:moveTo>
                  <a:cubicBezTo>
                    <a:pt x="295" y="0"/>
                    <a:pt x="0" y="296"/>
                    <a:pt x="0" y="660"/>
                  </a:cubicBezTo>
                  <a:cubicBezTo>
                    <a:pt x="0" y="1025"/>
                    <a:pt x="295" y="1320"/>
                    <a:pt x="660" y="1320"/>
                  </a:cubicBezTo>
                  <a:cubicBezTo>
                    <a:pt x="1025" y="1320"/>
                    <a:pt x="1320" y="1025"/>
                    <a:pt x="1320" y="660"/>
                  </a:cubicBezTo>
                  <a:cubicBezTo>
                    <a:pt x="1320" y="296"/>
                    <a:pt x="1025" y="0"/>
                    <a:pt x="660" y="0"/>
                  </a:cubicBezTo>
                  <a:close/>
                  <a:moveTo>
                    <a:pt x="660" y="1224"/>
                  </a:moveTo>
                  <a:cubicBezTo>
                    <a:pt x="349" y="1224"/>
                    <a:pt x="96" y="972"/>
                    <a:pt x="96" y="660"/>
                  </a:cubicBezTo>
                  <a:cubicBezTo>
                    <a:pt x="96" y="349"/>
                    <a:pt x="349" y="96"/>
                    <a:pt x="660" y="96"/>
                  </a:cubicBezTo>
                  <a:cubicBezTo>
                    <a:pt x="971" y="96"/>
                    <a:pt x="1224" y="349"/>
                    <a:pt x="1224" y="660"/>
                  </a:cubicBezTo>
                  <a:cubicBezTo>
                    <a:pt x="1224" y="972"/>
                    <a:pt x="971" y="1224"/>
                    <a:pt x="660" y="1224"/>
                  </a:cubicBezTo>
                  <a:close/>
                </a:path>
              </a:pathLst>
            </a:custGeom>
            <a:solidFill>
              <a:schemeClr val="accent1"/>
            </a:solidFill>
            <a:ln>
              <a:noFill/>
            </a:ln>
          </p:spPr>
          <p:txBody>
            <a:bodyPr vert="horz" wrap="square" lIns="121913" tIns="60956" rIns="121913" bIns="60956" numCol="1" anchor="t" anchorCtr="0" compatLnSpc="1"/>
            <a:lstStyle/>
            <a:p>
              <a:endParaRPr lang="zh-CN" altLang="en-US" sz="2400"/>
            </a:p>
          </p:txBody>
        </p:sp>
        <p:sp>
          <p:nvSpPr>
            <p:cNvPr id="31" name="Freeform 9"/>
            <p:cNvSpPr>
              <a:spLocks noEditPoints="1"/>
            </p:cNvSpPr>
            <p:nvPr/>
          </p:nvSpPr>
          <p:spPr bwMode="auto">
            <a:xfrm>
              <a:off x="2181225" y="1882776"/>
              <a:ext cx="1392237" cy="1390650"/>
            </a:xfrm>
            <a:custGeom>
              <a:avLst/>
              <a:gdLst>
                <a:gd name="T0" fmla="*/ 471 w 942"/>
                <a:gd name="T1" fmla="*/ 0 h 941"/>
                <a:gd name="T2" fmla="*/ 0 w 942"/>
                <a:gd name="T3" fmla="*/ 470 h 941"/>
                <a:gd name="T4" fmla="*/ 471 w 942"/>
                <a:gd name="T5" fmla="*/ 941 h 941"/>
                <a:gd name="T6" fmla="*/ 942 w 942"/>
                <a:gd name="T7" fmla="*/ 470 h 941"/>
                <a:gd name="T8" fmla="*/ 471 w 942"/>
                <a:gd name="T9" fmla="*/ 0 h 941"/>
                <a:gd name="T10" fmla="*/ 471 w 942"/>
                <a:gd name="T11" fmla="*/ 854 h 941"/>
                <a:gd name="T12" fmla="*/ 87 w 942"/>
                <a:gd name="T13" fmla="*/ 470 h 941"/>
                <a:gd name="T14" fmla="*/ 471 w 942"/>
                <a:gd name="T15" fmla="*/ 86 h 941"/>
                <a:gd name="T16" fmla="*/ 855 w 942"/>
                <a:gd name="T17" fmla="*/ 470 h 941"/>
                <a:gd name="T18" fmla="*/ 471 w 942"/>
                <a:gd name="T19" fmla="*/ 854 h 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2" h="941">
                  <a:moveTo>
                    <a:pt x="471" y="0"/>
                  </a:moveTo>
                  <a:cubicBezTo>
                    <a:pt x="211" y="0"/>
                    <a:pt x="0" y="210"/>
                    <a:pt x="0" y="470"/>
                  </a:cubicBezTo>
                  <a:cubicBezTo>
                    <a:pt x="0" y="730"/>
                    <a:pt x="211" y="941"/>
                    <a:pt x="471" y="941"/>
                  </a:cubicBezTo>
                  <a:cubicBezTo>
                    <a:pt x="731" y="941"/>
                    <a:pt x="942" y="730"/>
                    <a:pt x="942" y="470"/>
                  </a:cubicBezTo>
                  <a:cubicBezTo>
                    <a:pt x="942" y="210"/>
                    <a:pt x="731" y="0"/>
                    <a:pt x="471" y="0"/>
                  </a:cubicBezTo>
                  <a:close/>
                  <a:moveTo>
                    <a:pt x="471" y="854"/>
                  </a:moveTo>
                  <a:cubicBezTo>
                    <a:pt x="259" y="854"/>
                    <a:pt x="87" y="682"/>
                    <a:pt x="87" y="470"/>
                  </a:cubicBezTo>
                  <a:cubicBezTo>
                    <a:pt x="87" y="258"/>
                    <a:pt x="259" y="86"/>
                    <a:pt x="471" y="86"/>
                  </a:cubicBezTo>
                  <a:cubicBezTo>
                    <a:pt x="683" y="86"/>
                    <a:pt x="855" y="258"/>
                    <a:pt x="855" y="470"/>
                  </a:cubicBezTo>
                  <a:cubicBezTo>
                    <a:pt x="855" y="682"/>
                    <a:pt x="683" y="854"/>
                    <a:pt x="471" y="854"/>
                  </a:cubicBezTo>
                  <a:close/>
                </a:path>
              </a:pathLst>
            </a:custGeom>
            <a:solidFill>
              <a:schemeClr val="accent1"/>
            </a:solidFill>
            <a:ln>
              <a:noFill/>
            </a:ln>
          </p:spPr>
          <p:txBody>
            <a:bodyPr vert="horz" wrap="square" lIns="121913" tIns="60956" rIns="121913" bIns="60956" numCol="1" anchor="t" anchorCtr="0" compatLnSpc="1"/>
            <a:lstStyle/>
            <a:p>
              <a:endParaRPr lang="zh-CN" altLang="en-US" sz="2400"/>
            </a:p>
          </p:txBody>
        </p:sp>
        <p:sp>
          <p:nvSpPr>
            <p:cNvPr id="6144" name="Freeform 10"/>
            <p:cNvSpPr>
              <a:spLocks noEditPoints="1"/>
            </p:cNvSpPr>
            <p:nvPr/>
          </p:nvSpPr>
          <p:spPr bwMode="auto">
            <a:xfrm>
              <a:off x="2468563" y="2168526"/>
              <a:ext cx="819150" cy="819150"/>
            </a:xfrm>
            <a:custGeom>
              <a:avLst/>
              <a:gdLst>
                <a:gd name="T0" fmla="*/ 277 w 554"/>
                <a:gd name="T1" fmla="*/ 0 h 555"/>
                <a:gd name="T2" fmla="*/ 0 w 554"/>
                <a:gd name="T3" fmla="*/ 277 h 555"/>
                <a:gd name="T4" fmla="*/ 277 w 554"/>
                <a:gd name="T5" fmla="*/ 555 h 555"/>
                <a:gd name="T6" fmla="*/ 554 w 554"/>
                <a:gd name="T7" fmla="*/ 277 h 555"/>
                <a:gd name="T8" fmla="*/ 277 w 554"/>
                <a:gd name="T9" fmla="*/ 0 h 555"/>
                <a:gd name="T10" fmla="*/ 277 w 554"/>
                <a:gd name="T11" fmla="*/ 464 h 555"/>
                <a:gd name="T12" fmla="*/ 90 w 554"/>
                <a:gd name="T13" fmla="*/ 277 h 555"/>
                <a:gd name="T14" fmla="*/ 277 w 554"/>
                <a:gd name="T15" fmla="*/ 91 h 555"/>
                <a:gd name="T16" fmla="*/ 464 w 554"/>
                <a:gd name="T17" fmla="*/ 277 h 555"/>
                <a:gd name="T18" fmla="*/ 277 w 554"/>
                <a:gd name="T19" fmla="*/ 464 h 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4" h="555">
                  <a:moveTo>
                    <a:pt x="277" y="0"/>
                  </a:moveTo>
                  <a:cubicBezTo>
                    <a:pt x="124" y="0"/>
                    <a:pt x="0" y="124"/>
                    <a:pt x="0" y="277"/>
                  </a:cubicBezTo>
                  <a:cubicBezTo>
                    <a:pt x="0" y="430"/>
                    <a:pt x="124" y="555"/>
                    <a:pt x="277" y="555"/>
                  </a:cubicBezTo>
                  <a:cubicBezTo>
                    <a:pt x="430" y="555"/>
                    <a:pt x="554" y="430"/>
                    <a:pt x="554" y="277"/>
                  </a:cubicBezTo>
                  <a:cubicBezTo>
                    <a:pt x="554" y="124"/>
                    <a:pt x="430" y="0"/>
                    <a:pt x="277" y="0"/>
                  </a:cubicBezTo>
                  <a:close/>
                  <a:moveTo>
                    <a:pt x="277" y="464"/>
                  </a:moveTo>
                  <a:cubicBezTo>
                    <a:pt x="174" y="464"/>
                    <a:pt x="90" y="380"/>
                    <a:pt x="90" y="277"/>
                  </a:cubicBezTo>
                  <a:cubicBezTo>
                    <a:pt x="90" y="174"/>
                    <a:pt x="174" y="91"/>
                    <a:pt x="277" y="91"/>
                  </a:cubicBezTo>
                  <a:cubicBezTo>
                    <a:pt x="380" y="91"/>
                    <a:pt x="464" y="174"/>
                    <a:pt x="464" y="277"/>
                  </a:cubicBezTo>
                  <a:cubicBezTo>
                    <a:pt x="464" y="380"/>
                    <a:pt x="380" y="464"/>
                    <a:pt x="277" y="464"/>
                  </a:cubicBezTo>
                  <a:close/>
                </a:path>
              </a:pathLst>
            </a:custGeom>
            <a:solidFill>
              <a:schemeClr val="accent1"/>
            </a:solidFill>
            <a:ln>
              <a:noFill/>
            </a:ln>
          </p:spPr>
          <p:txBody>
            <a:bodyPr vert="horz" wrap="square" lIns="121913" tIns="60956" rIns="121913" bIns="60956" numCol="1" anchor="t" anchorCtr="0" compatLnSpc="1"/>
            <a:lstStyle/>
            <a:p>
              <a:endParaRPr lang="zh-CN" altLang="en-US" sz="2400"/>
            </a:p>
          </p:txBody>
        </p:sp>
      </p:grpSp>
      <p:grpSp>
        <p:nvGrpSpPr>
          <p:cNvPr id="6151" name="组合 6150"/>
          <p:cNvGrpSpPr/>
          <p:nvPr/>
        </p:nvGrpSpPr>
        <p:grpSpPr>
          <a:xfrm>
            <a:off x="1484309" y="2397013"/>
            <a:ext cx="1830821" cy="1547680"/>
            <a:chOff x="1508126" y="1417638"/>
            <a:chExt cx="1373187" cy="1160463"/>
          </a:xfrm>
        </p:grpSpPr>
        <p:sp>
          <p:nvSpPr>
            <p:cNvPr id="6145" name="Freeform 11"/>
            <p:cNvSpPr/>
            <p:nvPr/>
          </p:nvSpPr>
          <p:spPr bwMode="auto">
            <a:xfrm>
              <a:off x="1508126" y="1636713"/>
              <a:ext cx="444500" cy="239713"/>
            </a:xfrm>
            <a:custGeom>
              <a:avLst/>
              <a:gdLst>
                <a:gd name="T0" fmla="*/ 280 w 280"/>
                <a:gd name="T1" fmla="*/ 117 h 151"/>
                <a:gd name="T2" fmla="*/ 146 w 280"/>
                <a:gd name="T3" fmla="*/ 151 h 151"/>
                <a:gd name="T4" fmla="*/ 0 w 280"/>
                <a:gd name="T5" fmla="*/ 33 h 151"/>
                <a:gd name="T6" fmla="*/ 134 w 280"/>
                <a:gd name="T7" fmla="*/ 0 h 151"/>
                <a:gd name="T8" fmla="*/ 280 w 280"/>
                <a:gd name="T9" fmla="*/ 117 h 151"/>
              </a:gdLst>
              <a:ahLst/>
              <a:cxnLst>
                <a:cxn ang="0">
                  <a:pos x="T0" y="T1"/>
                </a:cxn>
                <a:cxn ang="0">
                  <a:pos x="T2" y="T3"/>
                </a:cxn>
                <a:cxn ang="0">
                  <a:pos x="T4" y="T5"/>
                </a:cxn>
                <a:cxn ang="0">
                  <a:pos x="T6" y="T7"/>
                </a:cxn>
                <a:cxn ang="0">
                  <a:pos x="T8" y="T9"/>
                </a:cxn>
              </a:cxnLst>
              <a:rect l="0" t="0" r="r" b="b"/>
              <a:pathLst>
                <a:path w="280" h="151">
                  <a:moveTo>
                    <a:pt x="280" y="117"/>
                  </a:moveTo>
                  <a:lnTo>
                    <a:pt x="146" y="151"/>
                  </a:lnTo>
                  <a:lnTo>
                    <a:pt x="0" y="33"/>
                  </a:lnTo>
                  <a:lnTo>
                    <a:pt x="134" y="0"/>
                  </a:lnTo>
                  <a:lnTo>
                    <a:pt x="280" y="117"/>
                  </a:lnTo>
                  <a:close/>
                </a:path>
              </a:pathLst>
            </a:custGeom>
            <a:solidFill>
              <a:schemeClr val="accent2"/>
            </a:solidFill>
            <a:ln>
              <a:noFill/>
            </a:ln>
          </p:spPr>
          <p:txBody>
            <a:bodyPr vert="horz" wrap="square" lIns="121913" tIns="60956" rIns="121913" bIns="60956" numCol="1" anchor="t" anchorCtr="0" compatLnSpc="1"/>
            <a:lstStyle/>
            <a:p>
              <a:endParaRPr lang="zh-CN" altLang="en-US" sz="2400"/>
            </a:p>
          </p:txBody>
        </p:sp>
        <p:sp>
          <p:nvSpPr>
            <p:cNvPr id="6147" name="Freeform 12"/>
            <p:cNvSpPr/>
            <p:nvPr/>
          </p:nvSpPr>
          <p:spPr bwMode="auto">
            <a:xfrm>
              <a:off x="1720850" y="1417638"/>
              <a:ext cx="238125" cy="404813"/>
            </a:xfrm>
            <a:custGeom>
              <a:avLst/>
              <a:gdLst>
                <a:gd name="T0" fmla="*/ 146 w 150"/>
                <a:gd name="T1" fmla="*/ 255 h 255"/>
                <a:gd name="T2" fmla="*/ 150 w 150"/>
                <a:gd name="T3" fmla="*/ 117 h 255"/>
                <a:gd name="T4" fmla="*/ 4 w 150"/>
                <a:gd name="T5" fmla="*/ 0 h 255"/>
                <a:gd name="T6" fmla="*/ 0 w 150"/>
                <a:gd name="T7" fmla="*/ 138 h 255"/>
                <a:gd name="T8" fmla="*/ 146 w 150"/>
                <a:gd name="T9" fmla="*/ 255 h 255"/>
              </a:gdLst>
              <a:ahLst/>
              <a:cxnLst>
                <a:cxn ang="0">
                  <a:pos x="T0" y="T1"/>
                </a:cxn>
                <a:cxn ang="0">
                  <a:pos x="T2" y="T3"/>
                </a:cxn>
                <a:cxn ang="0">
                  <a:pos x="T4" y="T5"/>
                </a:cxn>
                <a:cxn ang="0">
                  <a:pos x="T6" y="T7"/>
                </a:cxn>
                <a:cxn ang="0">
                  <a:pos x="T8" y="T9"/>
                </a:cxn>
              </a:cxnLst>
              <a:rect l="0" t="0" r="r" b="b"/>
              <a:pathLst>
                <a:path w="150" h="255">
                  <a:moveTo>
                    <a:pt x="146" y="255"/>
                  </a:moveTo>
                  <a:lnTo>
                    <a:pt x="150" y="117"/>
                  </a:lnTo>
                  <a:lnTo>
                    <a:pt x="4" y="0"/>
                  </a:lnTo>
                  <a:lnTo>
                    <a:pt x="0" y="138"/>
                  </a:lnTo>
                  <a:lnTo>
                    <a:pt x="146" y="255"/>
                  </a:lnTo>
                  <a:close/>
                </a:path>
              </a:pathLst>
            </a:custGeom>
            <a:solidFill>
              <a:schemeClr val="accent2">
                <a:lumMod val="60000"/>
                <a:lumOff val="40000"/>
              </a:schemeClr>
            </a:solidFill>
            <a:ln>
              <a:noFill/>
            </a:ln>
          </p:spPr>
          <p:txBody>
            <a:bodyPr vert="horz" wrap="square" lIns="121913" tIns="60956" rIns="121913" bIns="60956" numCol="1" anchor="t" anchorCtr="0" compatLnSpc="1"/>
            <a:lstStyle/>
            <a:p>
              <a:endParaRPr lang="zh-CN" altLang="en-US" sz="2400"/>
            </a:p>
          </p:txBody>
        </p:sp>
        <p:sp>
          <p:nvSpPr>
            <p:cNvPr id="6148" name="Freeform 13"/>
            <p:cNvSpPr/>
            <p:nvPr/>
          </p:nvSpPr>
          <p:spPr bwMode="auto">
            <a:xfrm>
              <a:off x="1660525" y="1577976"/>
              <a:ext cx="1174750" cy="965200"/>
            </a:xfrm>
            <a:custGeom>
              <a:avLst/>
              <a:gdLst>
                <a:gd name="T0" fmla="*/ 772 w 795"/>
                <a:gd name="T1" fmla="*/ 654 h 654"/>
                <a:gd name="T2" fmla="*/ 759 w 795"/>
                <a:gd name="T3" fmla="*/ 649 h 654"/>
                <a:gd name="T4" fmla="*/ 10 w 795"/>
                <a:gd name="T5" fmla="*/ 39 h 654"/>
                <a:gd name="T6" fmla="*/ 7 w 795"/>
                <a:gd name="T7" fmla="*/ 10 h 654"/>
                <a:gd name="T8" fmla="*/ 36 w 795"/>
                <a:gd name="T9" fmla="*/ 8 h 654"/>
                <a:gd name="T10" fmla="*/ 785 w 795"/>
                <a:gd name="T11" fmla="*/ 618 h 654"/>
                <a:gd name="T12" fmla="*/ 788 w 795"/>
                <a:gd name="T13" fmla="*/ 646 h 654"/>
                <a:gd name="T14" fmla="*/ 772 w 795"/>
                <a:gd name="T15" fmla="*/ 654 h 6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5" h="654">
                  <a:moveTo>
                    <a:pt x="772" y="654"/>
                  </a:moveTo>
                  <a:cubicBezTo>
                    <a:pt x="768" y="654"/>
                    <a:pt x="763" y="652"/>
                    <a:pt x="759" y="649"/>
                  </a:cubicBezTo>
                  <a:cubicBezTo>
                    <a:pt x="10" y="39"/>
                    <a:pt x="10" y="39"/>
                    <a:pt x="10" y="39"/>
                  </a:cubicBezTo>
                  <a:cubicBezTo>
                    <a:pt x="1" y="32"/>
                    <a:pt x="0" y="19"/>
                    <a:pt x="7" y="10"/>
                  </a:cubicBezTo>
                  <a:cubicBezTo>
                    <a:pt x="14" y="2"/>
                    <a:pt x="27" y="0"/>
                    <a:pt x="36" y="8"/>
                  </a:cubicBezTo>
                  <a:cubicBezTo>
                    <a:pt x="785" y="618"/>
                    <a:pt x="785" y="618"/>
                    <a:pt x="785" y="618"/>
                  </a:cubicBezTo>
                  <a:cubicBezTo>
                    <a:pt x="794" y="625"/>
                    <a:pt x="795" y="638"/>
                    <a:pt x="788" y="646"/>
                  </a:cubicBezTo>
                  <a:cubicBezTo>
                    <a:pt x="784" y="651"/>
                    <a:pt x="778" y="654"/>
                    <a:pt x="772" y="654"/>
                  </a:cubicBezTo>
                  <a:close/>
                </a:path>
              </a:pathLst>
            </a:custGeom>
            <a:solidFill>
              <a:schemeClr val="bg1">
                <a:lumMod val="50000"/>
              </a:schemeClr>
            </a:solidFill>
            <a:ln>
              <a:noFill/>
            </a:ln>
          </p:spPr>
          <p:txBody>
            <a:bodyPr vert="horz" wrap="square" lIns="121913" tIns="60956" rIns="121913" bIns="60956" numCol="1" anchor="t" anchorCtr="0" compatLnSpc="1"/>
            <a:lstStyle/>
            <a:p>
              <a:endParaRPr lang="zh-CN" altLang="en-US" sz="2400"/>
            </a:p>
          </p:txBody>
        </p:sp>
        <p:sp>
          <p:nvSpPr>
            <p:cNvPr id="6149" name="Freeform 14"/>
            <p:cNvSpPr/>
            <p:nvPr/>
          </p:nvSpPr>
          <p:spPr bwMode="auto">
            <a:xfrm>
              <a:off x="2600325" y="2459038"/>
              <a:ext cx="280987" cy="119063"/>
            </a:xfrm>
            <a:custGeom>
              <a:avLst/>
              <a:gdLst>
                <a:gd name="T0" fmla="*/ 0 w 177"/>
                <a:gd name="T1" fmla="*/ 12 h 75"/>
                <a:gd name="T2" fmla="*/ 177 w 177"/>
                <a:gd name="T3" fmla="*/ 75 h 75"/>
                <a:gd name="T4" fmla="*/ 85 w 177"/>
                <a:gd name="T5" fmla="*/ 0 h 75"/>
                <a:gd name="T6" fmla="*/ 0 w 177"/>
                <a:gd name="T7" fmla="*/ 12 h 75"/>
              </a:gdLst>
              <a:ahLst/>
              <a:cxnLst>
                <a:cxn ang="0">
                  <a:pos x="T0" y="T1"/>
                </a:cxn>
                <a:cxn ang="0">
                  <a:pos x="T2" y="T3"/>
                </a:cxn>
                <a:cxn ang="0">
                  <a:pos x="T4" y="T5"/>
                </a:cxn>
                <a:cxn ang="0">
                  <a:pos x="T6" y="T7"/>
                </a:cxn>
              </a:cxnLst>
              <a:rect l="0" t="0" r="r" b="b"/>
              <a:pathLst>
                <a:path w="177" h="75">
                  <a:moveTo>
                    <a:pt x="0" y="12"/>
                  </a:moveTo>
                  <a:lnTo>
                    <a:pt x="177" y="75"/>
                  </a:lnTo>
                  <a:lnTo>
                    <a:pt x="85" y="0"/>
                  </a:lnTo>
                  <a:lnTo>
                    <a:pt x="0" y="12"/>
                  </a:lnTo>
                  <a:close/>
                </a:path>
              </a:pathLst>
            </a:custGeom>
            <a:solidFill>
              <a:schemeClr val="bg1">
                <a:lumMod val="65000"/>
              </a:schemeClr>
            </a:solidFill>
            <a:ln>
              <a:noFill/>
            </a:ln>
          </p:spPr>
          <p:txBody>
            <a:bodyPr vert="horz" wrap="square" lIns="121913" tIns="60956" rIns="121913" bIns="60956" numCol="1" anchor="t" anchorCtr="0" compatLnSpc="1"/>
            <a:lstStyle/>
            <a:p>
              <a:endParaRPr lang="zh-CN" altLang="en-US" sz="2400"/>
            </a:p>
          </p:txBody>
        </p:sp>
        <p:sp>
          <p:nvSpPr>
            <p:cNvPr id="6150" name="Freeform 15"/>
            <p:cNvSpPr/>
            <p:nvPr/>
          </p:nvSpPr>
          <p:spPr bwMode="auto">
            <a:xfrm>
              <a:off x="2725738" y="2324101"/>
              <a:ext cx="155575" cy="254000"/>
            </a:xfrm>
            <a:custGeom>
              <a:avLst/>
              <a:gdLst>
                <a:gd name="T0" fmla="*/ 6 w 98"/>
                <a:gd name="T1" fmla="*/ 85 h 160"/>
                <a:gd name="T2" fmla="*/ 98 w 98"/>
                <a:gd name="T3" fmla="*/ 160 h 160"/>
                <a:gd name="T4" fmla="*/ 0 w 98"/>
                <a:gd name="T5" fmla="*/ 0 h 160"/>
                <a:gd name="T6" fmla="*/ 6 w 98"/>
                <a:gd name="T7" fmla="*/ 85 h 160"/>
              </a:gdLst>
              <a:ahLst/>
              <a:cxnLst>
                <a:cxn ang="0">
                  <a:pos x="T0" y="T1"/>
                </a:cxn>
                <a:cxn ang="0">
                  <a:pos x="T2" y="T3"/>
                </a:cxn>
                <a:cxn ang="0">
                  <a:pos x="T4" y="T5"/>
                </a:cxn>
                <a:cxn ang="0">
                  <a:pos x="T6" y="T7"/>
                </a:cxn>
              </a:cxnLst>
              <a:rect l="0" t="0" r="r" b="b"/>
              <a:pathLst>
                <a:path w="98" h="160">
                  <a:moveTo>
                    <a:pt x="6" y="85"/>
                  </a:moveTo>
                  <a:lnTo>
                    <a:pt x="98" y="160"/>
                  </a:lnTo>
                  <a:lnTo>
                    <a:pt x="0" y="0"/>
                  </a:lnTo>
                  <a:lnTo>
                    <a:pt x="6" y="85"/>
                  </a:lnTo>
                  <a:close/>
                </a:path>
              </a:pathLst>
            </a:custGeom>
            <a:solidFill>
              <a:schemeClr val="bg1">
                <a:lumMod val="85000"/>
              </a:schemeClr>
            </a:solidFill>
            <a:ln>
              <a:noFill/>
            </a:ln>
          </p:spPr>
          <p:txBody>
            <a:bodyPr vert="horz" wrap="square" lIns="121913" tIns="60956" rIns="121913" bIns="60956" numCol="1" anchor="t" anchorCtr="0" compatLnSpc="1"/>
            <a:lstStyle/>
            <a:p>
              <a:endParaRPr lang="zh-CN" altLang="en-US" sz="2400"/>
            </a:p>
          </p:txBody>
        </p:sp>
      </p:grpSp>
      <p:sp>
        <p:nvSpPr>
          <p:cNvPr id="42" name="Freeform 12"/>
          <p:cNvSpPr/>
          <p:nvPr/>
        </p:nvSpPr>
        <p:spPr bwMode="auto">
          <a:xfrm flipV="1">
            <a:off x="1484309" y="3943633"/>
            <a:ext cx="1830821" cy="1722397"/>
          </a:xfrm>
          <a:custGeom>
            <a:avLst/>
            <a:gdLst/>
            <a:ahLst/>
            <a:cxnLst/>
            <a:rect l="l" t="t" r="r" b="b"/>
            <a:pathLst>
              <a:path w="1373187" h="1291466">
                <a:moveTo>
                  <a:pt x="1373186" y="1291466"/>
                </a:moveTo>
                <a:lnTo>
                  <a:pt x="1316220" y="1239784"/>
                </a:lnTo>
                <a:lnTo>
                  <a:pt x="1316221" y="1239784"/>
                </a:lnTo>
                <a:lnTo>
                  <a:pt x="1373187" y="1291466"/>
                </a:lnTo>
                <a:lnTo>
                  <a:pt x="1217612" y="1008792"/>
                </a:lnTo>
                <a:lnTo>
                  <a:pt x="1224267" y="1113714"/>
                </a:lnTo>
                <a:cubicBezTo>
                  <a:pt x="1123585" y="1022574"/>
                  <a:pt x="907850" y="827283"/>
                  <a:pt x="445585" y="408824"/>
                </a:cubicBezTo>
                <a:lnTo>
                  <a:pt x="450849" y="206706"/>
                </a:lnTo>
                <a:lnTo>
                  <a:pt x="219074" y="0"/>
                </a:lnTo>
                <a:lnTo>
                  <a:pt x="213889" y="199085"/>
                </a:lnTo>
                <a:lnTo>
                  <a:pt x="205595" y="191578"/>
                </a:lnTo>
                <a:cubicBezTo>
                  <a:pt x="192296" y="178438"/>
                  <a:pt x="173086" y="181723"/>
                  <a:pt x="162743" y="194863"/>
                </a:cubicBezTo>
                <a:cubicBezTo>
                  <a:pt x="152399" y="209645"/>
                  <a:pt x="153877" y="230996"/>
                  <a:pt x="167176" y="242494"/>
                </a:cubicBezTo>
                <a:cubicBezTo>
                  <a:pt x="167176" y="242494"/>
                  <a:pt x="167176" y="242494"/>
                  <a:pt x="169337" y="244450"/>
                </a:cubicBezTo>
                <a:lnTo>
                  <a:pt x="178874" y="253084"/>
                </a:lnTo>
                <a:lnTo>
                  <a:pt x="0" y="302108"/>
                </a:lnTo>
                <a:lnTo>
                  <a:pt x="231775" y="510580"/>
                </a:lnTo>
                <a:lnTo>
                  <a:pt x="408272" y="460742"/>
                </a:lnTo>
                <a:cubicBezTo>
                  <a:pt x="557041" y="595413"/>
                  <a:pt x="797608" y="813183"/>
                  <a:pt x="1186619" y="1165328"/>
                </a:cubicBezTo>
                <a:lnTo>
                  <a:pt x="1092199" y="1180163"/>
                </a:lnTo>
                <a:close/>
              </a:path>
            </a:pathLst>
          </a:custGeom>
          <a:solidFill>
            <a:schemeClr val="bg1">
              <a:lumMod val="75000"/>
              <a:alpha val="10000"/>
            </a:schemeClr>
          </a:solidFill>
          <a:ln>
            <a:noFill/>
          </a:ln>
        </p:spPr>
        <p:txBody>
          <a:bodyPr vert="horz" wrap="square" lIns="121913" tIns="60956" rIns="121913" bIns="60956" numCol="1" anchor="t" anchorCtr="0" compatLnSpc="1"/>
          <a:lstStyle/>
          <a:p>
            <a:endParaRPr lang="zh-CN" altLang="en-US" sz="2400"/>
          </a:p>
        </p:txBody>
      </p:sp>
      <p:sp>
        <p:nvSpPr>
          <p:cNvPr id="47" name="Rectangle 24"/>
          <p:cNvSpPr>
            <a:spLocks noChangeArrowheads="1"/>
          </p:cNvSpPr>
          <p:nvPr/>
        </p:nvSpPr>
        <p:spPr bwMode="auto">
          <a:xfrm>
            <a:off x="6864328" y="1735257"/>
            <a:ext cx="3552210" cy="877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335" b="1" dirty="0">
                <a:solidFill>
                  <a:schemeClr val="tx1">
                    <a:lumMod val="75000"/>
                    <a:lumOff val="25000"/>
                  </a:schemeClr>
                </a:solidFill>
              </a:rPr>
              <a:t>单击此处添加标题</a:t>
            </a:r>
          </a:p>
          <a:p>
            <a:pPr>
              <a:lnSpc>
                <a:spcPct val="120000"/>
              </a:lnSpc>
              <a:spcBef>
                <a:spcPts val="300"/>
              </a:spcBef>
            </a:pPr>
            <a:r>
              <a:rPr lang="en-US" altLang="zh-CN" sz="1065" dirty="0">
                <a:solidFill>
                  <a:schemeClr val="bg1">
                    <a:lumMod val="50000"/>
                  </a:schemeClr>
                </a:solidFill>
              </a:rPr>
              <a:t>您的内容打在这里，或者通过复制您的文本后，在此框中选择粘贴，并选择只保留文字。您的内容打在这里，或者通过复制您的文本后，在此框中</a:t>
            </a:r>
          </a:p>
        </p:txBody>
      </p:sp>
      <p:sp>
        <p:nvSpPr>
          <p:cNvPr id="6153" name="椭圆 6152"/>
          <p:cNvSpPr/>
          <p:nvPr/>
        </p:nvSpPr>
        <p:spPr>
          <a:xfrm>
            <a:off x="5760263" y="1859055"/>
            <a:ext cx="672040" cy="6722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400" dirty="0"/>
              <a:t>01</a:t>
            </a:r>
            <a:endParaRPr lang="zh-CN" altLang="en-US" sz="2400" dirty="0"/>
          </a:p>
        </p:txBody>
      </p:sp>
      <p:sp>
        <p:nvSpPr>
          <p:cNvPr id="49" name="Rectangle 24"/>
          <p:cNvSpPr>
            <a:spLocks noChangeArrowheads="1"/>
          </p:cNvSpPr>
          <p:nvPr/>
        </p:nvSpPr>
        <p:spPr bwMode="auto">
          <a:xfrm>
            <a:off x="6864328" y="2875237"/>
            <a:ext cx="3552210" cy="877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335" b="1" dirty="0">
                <a:solidFill>
                  <a:schemeClr val="tx1">
                    <a:lumMod val="75000"/>
                    <a:lumOff val="25000"/>
                  </a:schemeClr>
                </a:solidFill>
              </a:rPr>
              <a:t>单击此处添加标题</a:t>
            </a:r>
          </a:p>
          <a:p>
            <a:pPr>
              <a:lnSpc>
                <a:spcPct val="120000"/>
              </a:lnSpc>
              <a:spcBef>
                <a:spcPts val="300"/>
              </a:spcBef>
            </a:pPr>
            <a:r>
              <a:rPr lang="en-US" altLang="zh-CN" sz="1065" dirty="0">
                <a:solidFill>
                  <a:schemeClr val="bg1">
                    <a:lumMod val="50000"/>
                  </a:schemeClr>
                </a:solidFill>
              </a:rPr>
              <a:t>您的内容打在这里，或者通过复制您的文本后，在此框中选择粘贴，并选择只保留文字。您的内容打在这里，或者通过复制您的文本后，在此框中</a:t>
            </a:r>
          </a:p>
        </p:txBody>
      </p:sp>
      <p:sp>
        <p:nvSpPr>
          <p:cNvPr id="50" name="椭圆 49"/>
          <p:cNvSpPr/>
          <p:nvPr/>
        </p:nvSpPr>
        <p:spPr>
          <a:xfrm>
            <a:off x="5760263" y="2999034"/>
            <a:ext cx="672040" cy="6722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400" dirty="0"/>
              <a:t>02</a:t>
            </a:r>
            <a:endParaRPr lang="zh-CN" altLang="en-US" sz="2400" dirty="0"/>
          </a:p>
        </p:txBody>
      </p:sp>
      <p:sp>
        <p:nvSpPr>
          <p:cNvPr id="51" name="Rectangle 24"/>
          <p:cNvSpPr>
            <a:spLocks noChangeArrowheads="1"/>
          </p:cNvSpPr>
          <p:nvPr/>
        </p:nvSpPr>
        <p:spPr bwMode="auto">
          <a:xfrm>
            <a:off x="6864328" y="4006381"/>
            <a:ext cx="3552210" cy="877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335" b="1" dirty="0">
                <a:solidFill>
                  <a:schemeClr val="tx1">
                    <a:lumMod val="75000"/>
                    <a:lumOff val="25000"/>
                  </a:schemeClr>
                </a:solidFill>
              </a:rPr>
              <a:t>单击此处添加标题</a:t>
            </a:r>
          </a:p>
          <a:p>
            <a:pPr>
              <a:lnSpc>
                <a:spcPct val="120000"/>
              </a:lnSpc>
              <a:spcBef>
                <a:spcPts val="300"/>
              </a:spcBef>
            </a:pPr>
            <a:r>
              <a:rPr lang="en-US" altLang="zh-CN" sz="1065" dirty="0">
                <a:solidFill>
                  <a:schemeClr val="bg1">
                    <a:lumMod val="50000"/>
                  </a:schemeClr>
                </a:solidFill>
              </a:rPr>
              <a:t>您的内容打在这里，或者通过复制您的文本后，在此框中选择粘贴，并选择只保留文字。您的内容打在这里，或者通过复制您的文本后，在此框中</a:t>
            </a:r>
          </a:p>
        </p:txBody>
      </p:sp>
      <p:sp>
        <p:nvSpPr>
          <p:cNvPr id="52" name="椭圆 51"/>
          <p:cNvSpPr/>
          <p:nvPr/>
        </p:nvSpPr>
        <p:spPr>
          <a:xfrm>
            <a:off x="5760263" y="4130178"/>
            <a:ext cx="672040" cy="67224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400" dirty="0"/>
              <a:t>03</a:t>
            </a:r>
            <a:endParaRPr lang="zh-CN" altLang="en-US" sz="2400" dirty="0"/>
          </a:p>
        </p:txBody>
      </p:sp>
      <p:sp>
        <p:nvSpPr>
          <p:cNvPr id="53" name="Rectangle 24"/>
          <p:cNvSpPr>
            <a:spLocks noChangeArrowheads="1"/>
          </p:cNvSpPr>
          <p:nvPr/>
        </p:nvSpPr>
        <p:spPr bwMode="auto">
          <a:xfrm>
            <a:off x="6864328" y="5146360"/>
            <a:ext cx="3552210" cy="877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335" b="1" dirty="0">
                <a:solidFill>
                  <a:schemeClr val="tx1">
                    <a:lumMod val="75000"/>
                    <a:lumOff val="25000"/>
                  </a:schemeClr>
                </a:solidFill>
              </a:rPr>
              <a:t>单击此处添加标题</a:t>
            </a:r>
          </a:p>
          <a:p>
            <a:pPr>
              <a:lnSpc>
                <a:spcPct val="120000"/>
              </a:lnSpc>
              <a:spcBef>
                <a:spcPts val="300"/>
              </a:spcBef>
            </a:pPr>
            <a:r>
              <a:rPr lang="en-US" altLang="zh-CN" sz="1065" dirty="0">
                <a:solidFill>
                  <a:schemeClr val="bg1">
                    <a:lumMod val="50000"/>
                  </a:schemeClr>
                </a:solidFill>
              </a:rPr>
              <a:t>您的内容打在这里，或者通过复制您的文本后，在此框中选择粘贴，并选择只保留文字。您的内容打在这里，或者通过复制您的文本后，在此框中</a:t>
            </a:r>
          </a:p>
        </p:txBody>
      </p:sp>
      <p:sp>
        <p:nvSpPr>
          <p:cNvPr id="54" name="椭圆 53"/>
          <p:cNvSpPr/>
          <p:nvPr/>
        </p:nvSpPr>
        <p:spPr>
          <a:xfrm>
            <a:off x="5760263" y="5270156"/>
            <a:ext cx="672040" cy="67224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400" dirty="0"/>
              <a:t>04</a:t>
            </a:r>
            <a:endParaRPr lang="zh-CN" altLang="en-US" sz="2400" dirty="0"/>
          </a:p>
        </p:txBody>
      </p:sp>
    </p:spTree>
  </p:cSld>
  <p:clrMapOvr>
    <a:masterClrMapping/>
  </p:clrMapOvr>
  <mc:AlternateContent xmlns:mc="http://schemas.openxmlformats.org/markup-compatibility/2006" xmlns:p14="http://schemas.microsoft.com/office/powerpoint/2010/main">
    <mc:Choice Requires="p14">
      <p:transition spd="slow" p14:dur="1500" advClick="0" advTm="3000">
        <p:split orient="vert"/>
      </p:transition>
    </mc:Choice>
    <mc:Fallback xmlns="">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152"/>
                                        </p:tgtEl>
                                        <p:attrNameLst>
                                          <p:attrName>style.visibility</p:attrName>
                                        </p:attrNameLst>
                                      </p:cBhvr>
                                      <p:to>
                                        <p:strVal val="visible"/>
                                      </p:to>
                                    </p:set>
                                    <p:anim calcmode="lin" valueType="num">
                                      <p:cBhvr>
                                        <p:cTn id="7" dur="500" fill="hold"/>
                                        <p:tgtEl>
                                          <p:spTgt spid="6152"/>
                                        </p:tgtEl>
                                        <p:attrNameLst>
                                          <p:attrName>ppt_w</p:attrName>
                                        </p:attrNameLst>
                                      </p:cBhvr>
                                      <p:tavLst>
                                        <p:tav tm="0">
                                          <p:val>
                                            <p:fltVal val="0"/>
                                          </p:val>
                                        </p:tav>
                                        <p:tav tm="100000">
                                          <p:val>
                                            <p:strVal val="#ppt_w"/>
                                          </p:val>
                                        </p:tav>
                                      </p:tavLst>
                                    </p:anim>
                                    <p:anim calcmode="lin" valueType="num">
                                      <p:cBhvr>
                                        <p:cTn id="8" dur="500" fill="hold"/>
                                        <p:tgtEl>
                                          <p:spTgt spid="6152"/>
                                        </p:tgtEl>
                                        <p:attrNameLst>
                                          <p:attrName>ppt_h</p:attrName>
                                        </p:attrNameLst>
                                      </p:cBhvr>
                                      <p:tavLst>
                                        <p:tav tm="0">
                                          <p:val>
                                            <p:fltVal val="0"/>
                                          </p:val>
                                        </p:tav>
                                        <p:tav tm="100000">
                                          <p:val>
                                            <p:strVal val="#ppt_h"/>
                                          </p:val>
                                        </p:tav>
                                      </p:tavLst>
                                    </p:anim>
                                    <p:animEffect transition="in" filter="fade">
                                      <p:cBhvr>
                                        <p:cTn id="9" dur="500"/>
                                        <p:tgtEl>
                                          <p:spTgt spid="615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9" fill="hold" nodeType="clickEffect">
                                  <p:stCondLst>
                                    <p:cond delay="0"/>
                                  </p:stCondLst>
                                  <p:childTnLst>
                                    <p:set>
                                      <p:cBhvr>
                                        <p:cTn id="13" dur="1" fill="hold">
                                          <p:stCondLst>
                                            <p:cond delay="0"/>
                                          </p:stCondLst>
                                        </p:cTn>
                                        <p:tgtEl>
                                          <p:spTgt spid="6151"/>
                                        </p:tgtEl>
                                        <p:attrNameLst>
                                          <p:attrName>style.visibility</p:attrName>
                                        </p:attrNameLst>
                                      </p:cBhvr>
                                      <p:to>
                                        <p:strVal val="visible"/>
                                      </p:to>
                                    </p:set>
                                    <p:anim calcmode="lin" valueType="num">
                                      <p:cBhvr additive="base">
                                        <p:cTn id="14" dur="500" fill="hold"/>
                                        <p:tgtEl>
                                          <p:spTgt spid="6151"/>
                                        </p:tgtEl>
                                        <p:attrNameLst>
                                          <p:attrName>ppt_x</p:attrName>
                                        </p:attrNameLst>
                                      </p:cBhvr>
                                      <p:tavLst>
                                        <p:tav tm="0">
                                          <p:val>
                                            <p:strVal val="0-#ppt_w/2"/>
                                          </p:val>
                                        </p:tav>
                                        <p:tav tm="100000">
                                          <p:val>
                                            <p:strVal val="#ppt_x"/>
                                          </p:val>
                                        </p:tav>
                                      </p:tavLst>
                                    </p:anim>
                                    <p:anim calcmode="lin" valueType="num">
                                      <p:cBhvr additive="base">
                                        <p:cTn id="15" dur="500" fill="hold"/>
                                        <p:tgtEl>
                                          <p:spTgt spid="6151"/>
                                        </p:tgtEl>
                                        <p:attrNameLst>
                                          <p:attrName>ppt_y</p:attrName>
                                        </p:attrNameLst>
                                      </p:cBhvr>
                                      <p:tavLst>
                                        <p:tav tm="0">
                                          <p:val>
                                            <p:strVal val="0-#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47"/>
                                        </p:tgtEl>
                                        <p:attrNameLst>
                                          <p:attrName>style.visibility</p:attrName>
                                        </p:attrNameLst>
                                      </p:cBhvr>
                                      <p:to>
                                        <p:strVal val="visible"/>
                                      </p:to>
                                    </p:set>
                                    <p:animEffect transition="in" filter="randombar(horizontal)">
                                      <p:cBhvr>
                                        <p:cTn id="20" dur="500"/>
                                        <p:tgtEl>
                                          <p:spTgt spid="47"/>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6153"/>
                                        </p:tgtEl>
                                        <p:attrNameLst>
                                          <p:attrName>style.visibility</p:attrName>
                                        </p:attrNameLst>
                                      </p:cBhvr>
                                      <p:to>
                                        <p:strVal val="visible"/>
                                      </p:to>
                                    </p:set>
                                    <p:animEffect transition="in" filter="randombar(horizontal)">
                                      <p:cBhvr>
                                        <p:cTn id="23" dur="500"/>
                                        <p:tgtEl>
                                          <p:spTgt spid="6153"/>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randombar(horizontal)">
                                      <p:cBhvr>
                                        <p:cTn id="26" dur="500"/>
                                        <p:tgtEl>
                                          <p:spTgt spid="49"/>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50"/>
                                        </p:tgtEl>
                                        <p:attrNameLst>
                                          <p:attrName>style.visibility</p:attrName>
                                        </p:attrNameLst>
                                      </p:cBhvr>
                                      <p:to>
                                        <p:strVal val="visible"/>
                                      </p:to>
                                    </p:set>
                                    <p:animEffect transition="in" filter="randombar(horizontal)">
                                      <p:cBhvr>
                                        <p:cTn id="29" dur="500"/>
                                        <p:tgtEl>
                                          <p:spTgt spid="50"/>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randombar(horizontal)">
                                      <p:cBhvr>
                                        <p:cTn id="32" dur="500"/>
                                        <p:tgtEl>
                                          <p:spTgt spid="51"/>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randombar(horizontal)">
                                      <p:cBhvr>
                                        <p:cTn id="35" dur="500"/>
                                        <p:tgtEl>
                                          <p:spTgt spid="52"/>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53"/>
                                        </p:tgtEl>
                                        <p:attrNameLst>
                                          <p:attrName>style.visibility</p:attrName>
                                        </p:attrNameLst>
                                      </p:cBhvr>
                                      <p:to>
                                        <p:strVal val="visible"/>
                                      </p:to>
                                    </p:set>
                                    <p:animEffect transition="in" filter="randombar(horizontal)">
                                      <p:cBhvr>
                                        <p:cTn id="38" dur="500"/>
                                        <p:tgtEl>
                                          <p:spTgt spid="53"/>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54"/>
                                        </p:tgtEl>
                                        <p:attrNameLst>
                                          <p:attrName>style.visibility</p:attrName>
                                        </p:attrNameLst>
                                      </p:cBhvr>
                                      <p:to>
                                        <p:strVal val="visible"/>
                                      </p:to>
                                    </p:set>
                                    <p:animEffect transition="in" filter="randombar(horizontal)">
                                      <p:cBhvr>
                                        <p:cTn id="4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6153" grpId="0" animBg="1"/>
      <p:bldP spid="49" grpId="0"/>
      <p:bldP spid="50" grpId="0" animBg="1"/>
      <p:bldP spid="51" grpId="0"/>
      <p:bldP spid="52" grpId="0" animBg="1"/>
      <p:bldP spid="53" grpId="0"/>
      <p:bldP spid="5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844547" y="2156076"/>
            <a:ext cx="1438101" cy="143854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 name="矩形 5"/>
          <p:cNvSpPr/>
          <p:nvPr/>
        </p:nvSpPr>
        <p:spPr>
          <a:xfrm>
            <a:off x="2308047" y="2156076"/>
            <a:ext cx="3816812" cy="1438545"/>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 name="Rectangle 24"/>
          <p:cNvSpPr>
            <a:spLocks noChangeArrowheads="1"/>
          </p:cNvSpPr>
          <p:nvPr/>
        </p:nvSpPr>
        <p:spPr bwMode="auto">
          <a:xfrm>
            <a:off x="2500057" y="2289257"/>
            <a:ext cx="3432790" cy="1184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20000"/>
              </a:lnSpc>
              <a:spcBef>
                <a:spcPts val="500"/>
              </a:spcBef>
            </a:pPr>
            <a:r>
              <a:rPr lang="en-US" altLang="zh-CN" sz="1065">
                <a:solidFill>
                  <a:schemeClr val="bg1">
                    <a:lumMod val="50000"/>
                  </a:schemeClr>
                </a:solidFill>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9" name="矩形 8"/>
          <p:cNvSpPr/>
          <p:nvPr/>
        </p:nvSpPr>
        <p:spPr>
          <a:xfrm>
            <a:off x="844547" y="3792256"/>
            <a:ext cx="1438101" cy="143854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矩形 9"/>
          <p:cNvSpPr/>
          <p:nvPr/>
        </p:nvSpPr>
        <p:spPr>
          <a:xfrm>
            <a:off x="2308047" y="3792256"/>
            <a:ext cx="3816812" cy="1438545"/>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Rectangle 24"/>
          <p:cNvSpPr>
            <a:spLocks noChangeArrowheads="1"/>
          </p:cNvSpPr>
          <p:nvPr/>
        </p:nvSpPr>
        <p:spPr bwMode="auto">
          <a:xfrm>
            <a:off x="2500057" y="3925437"/>
            <a:ext cx="3432790" cy="1184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20000"/>
              </a:lnSpc>
              <a:spcBef>
                <a:spcPts val="500"/>
              </a:spcBef>
            </a:pPr>
            <a:r>
              <a:rPr lang="en-US" altLang="zh-CN" sz="1065">
                <a:solidFill>
                  <a:schemeClr val="bg1">
                    <a:lumMod val="50000"/>
                  </a:schemeClr>
                </a:solidFill>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12" name="矩形 11"/>
          <p:cNvSpPr/>
          <p:nvPr/>
        </p:nvSpPr>
        <p:spPr>
          <a:xfrm>
            <a:off x="6316869" y="2156076"/>
            <a:ext cx="5086288" cy="3074725"/>
          </a:xfrm>
          <a:prstGeom prst="rect">
            <a:avLst/>
          </a:prstGeom>
          <a:blipFill dpi="0" rotWithShape="1">
            <a:blip r:embed="rId4"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Freeform 14"/>
          <p:cNvSpPr>
            <a:spLocks noEditPoints="1"/>
          </p:cNvSpPr>
          <p:nvPr/>
        </p:nvSpPr>
        <p:spPr bwMode="auto">
          <a:xfrm>
            <a:off x="1416157" y="2697183"/>
            <a:ext cx="294880" cy="356332"/>
          </a:xfrm>
          <a:custGeom>
            <a:avLst/>
            <a:gdLst>
              <a:gd name="T0" fmla="*/ 75 w 116"/>
              <a:gd name="T1" fmla="*/ 56 h 140"/>
              <a:gd name="T2" fmla="*/ 97 w 116"/>
              <a:gd name="T3" fmla="*/ 56 h 140"/>
              <a:gd name="T4" fmla="*/ 103 w 116"/>
              <a:gd name="T5" fmla="*/ 61 h 140"/>
              <a:gd name="T6" fmla="*/ 100 w 116"/>
              <a:gd name="T7" fmla="*/ 66 h 140"/>
              <a:gd name="T8" fmla="*/ 9 w 116"/>
              <a:gd name="T9" fmla="*/ 138 h 140"/>
              <a:gd name="T10" fmla="*/ 1 w 116"/>
              <a:gd name="T11" fmla="*/ 137 h 140"/>
              <a:gd name="T12" fmla="*/ 1 w 116"/>
              <a:gd name="T13" fmla="*/ 131 h 140"/>
              <a:gd name="T14" fmla="*/ 36 w 116"/>
              <a:gd name="T15" fmla="*/ 67 h 140"/>
              <a:gd name="T16" fmla="*/ 15 w 116"/>
              <a:gd name="T17" fmla="*/ 67 h 140"/>
              <a:gd name="T18" fmla="*/ 10 w 116"/>
              <a:gd name="T19" fmla="*/ 61 h 140"/>
              <a:gd name="T20" fmla="*/ 11 w 116"/>
              <a:gd name="T21" fmla="*/ 58 h 140"/>
              <a:gd name="T22" fmla="*/ 49 w 116"/>
              <a:gd name="T23" fmla="*/ 3 h 140"/>
              <a:gd name="T24" fmla="*/ 54 w 116"/>
              <a:gd name="T25" fmla="*/ 1 h 140"/>
              <a:gd name="T26" fmla="*/ 54 w 116"/>
              <a:gd name="T27" fmla="*/ 0 h 140"/>
              <a:gd name="T28" fmla="*/ 111 w 116"/>
              <a:gd name="T29" fmla="*/ 0 h 140"/>
              <a:gd name="T30" fmla="*/ 116 w 116"/>
              <a:gd name="T31" fmla="*/ 6 h 140"/>
              <a:gd name="T32" fmla="*/ 114 w 116"/>
              <a:gd name="T33" fmla="*/ 10 h 140"/>
              <a:gd name="T34" fmla="*/ 75 w 116"/>
              <a:gd name="T35" fmla="*/ 56 h 140"/>
              <a:gd name="T36" fmla="*/ 81 w 116"/>
              <a:gd name="T37" fmla="*/ 67 h 140"/>
              <a:gd name="T38" fmla="*/ 81 w 116"/>
              <a:gd name="T39" fmla="*/ 67 h 140"/>
              <a:gd name="T40" fmla="*/ 63 w 116"/>
              <a:gd name="T41" fmla="*/ 67 h 140"/>
              <a:gd name="T42" fmla="*/ 63 w 116"/>
              <a:gd name="T43" fmla="*/ 67 h 140"/>
              <a:gd name="T44" fmla="*/ 60 w 116"/>
              <a:gd name="T45" fmla="*/ 65 h 140"/>
              <a:gd name="T46" fmla="*/ 59 w 116"/>
              <a:gd name="T47" fmla="*/ 58 h 140"/>
              <a:gd name="T48" fmla="*/ 99 w 116"/>
              <a:gd name="T49" fmla="*/ 11 h 140"/>
              <a:gd name="T50" fmla="*/ 57 w 116"/>
              <a:gd name="T51" fmla="*/ 11 h 140"/>
              <a:gd name="T52" fmla="*/ 26 w 116"/>
              <a:gd name="T53" fmla="*/ 56 h 140"/>
              <a:gd name="T54" fmla="*/ 45 w 116"/>
              <a:gd name="T55" fmla="*/ 56 h 140"/>
              <a:gd name="T56" fmla="*/ 45 w 116"/>
              <a:gd name="T57" fmla="*/ 56 h 140"/>
              <a:gd name="T58" fmla="*/ 48 w 116"/>
              <a:gd name="T59" fmla="*/ 56 h 140"/>
              <a:gd name="T60" fmla="*/ 50 w 116"/>
              <a:gd name="T61" fmla="*/ 64 h 140"/>
              <a:gd name="T62" fmla="*/ 23 w 116"/>
              <a:gd name="T63" fmla="*/ 113 h 140"/>
              <a:gd name="T64" fmla="*/ 81 w 116"/>
              <a:gd name="T65" fmla="*/ 6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6" h="140">
                <a:moveTo>
                  <a:pt x="75" y="56"/>
                </a:moveTo>
                <a:cubicBezTo>
                  <a:pt x="97" y="56"/>
                  <a:pt x="97" y="56"/>
                  <a:pt x="97" y="56"/>
                </a:cubicBezTo>
                <a:cubicBezTo>
                  <a:pt x="100" y="56"/>
                  <a:pt x="103" y="58"/>
                  <a:pt x="103" y="61"/>
                </a:cubicBezTo>
                <a:cubicBezTo>
                  <a:pt x="103" y="63"/>
                  <a:pt x="102" y="65"/>
                  <a:pt x="100" y="66"/>
                </a:cubicBezTo>
                <a:cubicBezTo>
                  <a:pt x="9" y="138"/>
                  <a:pt x="9" y="138"/>
                  <a:pt x="9" y="138"/>
                </a:cubicBezTo>
                <a:cubicBezTo>
                  <a:pt x="6" y="140"/>
                  <a:pt x="3" y="140"/>
                  <a:pt x="1" y="137"/>
                </a:cubicBezTo>
                <a:cubicBezTo>
                  <a:pt x="0" y="136"/>
                  <a:pt x="0" y="133"/>
                  <a:pt x="1" y="131"/>
                </a:cubicBezTo>
                <a:cubicBezTo>
                  <a:pt x="36" y="67"/>
                  <a:pt x="36" y="67"/>
                  <a:pt x="36" y="67"/>
                </a:cubicBezTo>
                <a:cubicBezTo>
                  <a:pt x="15" y="67"/>
                  <a:pt x="15" y="67"/>
                  <a:pt x="15" y="67"/>
                </a:cubicBezTo>
                <a:cubicBezTo>
                  <a:pt x="12" y="67"/>
                  <a:pt x="10" y="64"/>
                  <a:pt x="10" y="61"/>
                </a:cubicBezTo>
                <a:cubicBezTo>
                  <a:pt x="10" y="60"/>
                  <a:pt x="10" y="59"/>
                  <a:pt x="11" y="58"/>
                </a:cubicBezTo>
                <a:cubicBezTo>
                  <a:pt x="49" y="3"/>
                  <a:pt x="49" y="3"/>
                  <a:pt x="49" y="3"/>
                </a:cubicBezTo>
                <a:cubicBezTo>
                  <a:pt x="50" y="1"/>
                  <a:pt x="52" y="1"/>
                  <a:pt x="54" y="1"/>
                </a:cubicBezTo>
                <a:cubicBezTo>
                  <a:pt x="54" y="0"/>
                  <a:pt x="54" y="0"/>
                  <a:pt x="54" y="0"/>
                </a:cubicBezTo>
                <a:cubicBezTo>
                  <a:pt x="111" y="0"/>
                  <a:pt x="111" y="0"/>
                  <a:pt x="111" y="0"/>
                </a:cubicBezTo>
                <a:cubicBezTo>
                  <a:pt x="114" y="0"/>
                  <a:pt x="116" y="3"/>
                  <a:pt x="116" y="6"/>
                </a:cubicBezTo>
                <a:cubicBezTo>
                  <a:pt x="116" y="7"/>
                  <a:pt x="115" y="9"/>
                  <a:pt x="114" y="10"/>
                </a:cubicBezTo>
                <a:cubicBezTo>
                  <a:pt x="75" y="56"/>
                  <a:pt x="75" y="56"/>
                  <a:pt x="75" y="56"/>
                </a:cubicBezTo>
                <a:close/>
                <a:moveTo>
                  <a:pt x="81" y="67"/>
                </a:moveTo>
                <a:cubicBezTo>
                  <a:pt x="81" y="67"/>
                  <a:pt x="81" y="67"/>
                  <a:pt x="81" y="67"/>
                </a:cubicBezTo>
                <a:cubicBezTo>
                  <a:pt x="63" y="67"/>
                  <a:pt x="63" y="67"/>
                  <a:pt x="63" y="67"/>
                </a:cubicBezTo>
                <a:cubicBezTo>
                  <a:pt x="63" y="67"/>
                  <a:pt x="63" y="67"/>
                  <a:pt x="63" y="67"/>
                </a:cubicBezTo>
                <a:cubicBezTo>
                  <a:pt x="62" y="67"/>
                  <a:pt x="61" y="66"/>
                  <a:pt x="60" y="65"/>
                </a:cubicBezTo>
                <a:cubicBezTo>
                  <a:pt x="57" y="63"/>
                  <a:pt x="57" y="60"/>
                  <a:pt x="59" y="58"/>
                </a:cubicBezTo>
                <a:cubicBezTo>
                  <a:pt x="99" y="11"/>
                  <a:pt x="99" y="11"/>
                  <a:pt x="99" y="11"/>
                </a:cubicBezTo>
                <a:cubicBezTo>
                  <a:pt x="57" y="11"/>
                  <a:pt x="57" y="11"/>
                  <a:pt x="57" y="11"/>
                </a:cubicBezTo>
                <a:cubicBezTo>
                  <a:pt x="26" y="56"/>
                  <a:pt x="26" y="56"/>
                  <a:pt x="26" y="56"/>
                </a:cubicBezTo>
                <a:cubicBezTo>
                  <a:pt x="45" y="56"/>
                  <a:pt x="45" y="56"/>
                  <a:pt x="45" y="56"/>
                </a:cubicBezTo>
                <a:cubicBezTo>
                  <a:pt x="45" y="56"/>
                  <a:pt x="45" y="56"/>
                  <a:pt x="45" y="56"/>
                </a:cubicBezTo>
                <a:cubicBezTo>
                  <a:pt x="46" y="56"/>
                  <a:pt x="47" y="56"/>
                  <a:pt x="48" y="56"/>
                </a:cubicBezTo>
                <a:cubicBezTo>
                  <a:pt x="51" y="58"/>
                  <a:pt x="52" y="61"/>
                  <a:pt x="50" y="64"/>
                </a:cubicBezTo>
                <a:cubicBezTo>
                  <a:pt x="23" y="113"/>
                  <a:pt x="23" y="113"/>
                  <a:pt x="23" y="113"/>
                </a:cubicBezTo>
                <a:cubicBezTo>
                  <a:pt x="81" y="67"/>
                  <a:pt x="81" y="67"/>
                  <a:pt x="81" y="6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13" tIns="60956" rIns="121913" bIns="60956" numCol="1" anchor="t" anchorCtr="0" compatLnSpc="1"/>
          <a:lstStyle/>
          <a:p>
            <a:endParaRPr lang="zh-CN" altLang="en-US" sz="2400"/>
          </a:p>
        </p:txBody>
      </p:sp>
      <p:sp>
        <p:nvSpPr>
          <p:cNvPr id="14" name="Freeform 19"/>
          <p:cNvSpPr>
            <a:spLocks noEditPoints="1"/>
          </p:cNvSpPr>
          <p:nvPr/>
        </p:nvSpPr>
        <p:spPr bwMode="auto">
          <a:xfrm>
            <a:off x="1386024" y="4331747"/>
            <a:ext cx="356222" cy="359562"/>
          </a:xfrm>
          <a:custGeom>
            <a:avLst/>
            <a:gdLst>
              <a:gd name="T0" fmla="*/ 116 w 140"/>
              <a:gd name="T1" fmla="*/ 2 h 141"/>
              <a:gd name="T2" fmla="*/ 122 w 140"/>
              <a:gd name="T3" fmla="*/ 3 h 141"/>
              <a:gd name="T4" fmla="*/ 122 w 140"/>
              <a:gd name="T5" fmla="*/ 3 h 141"/>
              <a:gd name="T6" fmla="*/ 138 w 140"/>
              <a:gd name="T7" fmla="*/ 19 h 141"/>
              <a:gd name="T8" fmla="*/ 138 w 140"/>
              <a:gd name="T9" fmla="*/ 19 h 141"/>
              <a:gd name="T10" fmla="*/ 139 w 140"/>
              <a:gd name="T11" fmla="*/ 25 h 141"/>
              <a:gd name="T12" fmla="*/ 118 w 140"/>
              <a:gd name="T13" fmla="*/ 43 h 141"/>
              <a:gd name="T14" fmla="*/ 103 w 140"/>
              <a:gd name="T15" fmla="*/ 46 h 141"/>
              <a:gd name="T16" fmla="*/ 99 w 140"/>
              <a:gd name="T17" fmla="*/ 102 h 141"/>
              <a:gd name="T18" fmla="*/ 69 w 140"/>
              <a:gd name="T19" fmla="*/ 115 h 141"/>
              <a:gd name="T20" fmla="*/ 26 w 140"/>
              <a:gd name="T21" fmla="*/ 72 h 141"/>
              <a:gd name="T22" fmla="*/ 69 w 140"/>
              <a:gd name="T23" fmla="*/ 29 h 141"/>
              <a:gd name="T24" fmla="*/ 100 w 140"/>
              <a:gd name="T25" fmla="*/ 33 h 141"/>
              <a:gd name="T26" fmla="*/ 98 w 140"/>
              <a:gd name="T27" fmla="*/ 20 h 141"/>
              <a:gd name="T28" fmla="*/ 124 w 140"/>
              <a:gd name="T29" fmla="*/ 55 h 141"/>
              <a:gd name="T30" fmla="*/ 135 w 140"/>
              <a:gd name="T31" fmla="*/ 52 h 141"/>
              <a:gd name="T32" fmla="*/ 138 w 140"/>
              <a:gd name="T33" fmla="*/ 72 h 141"/>
              <a:gd name="T34" fmla="*/ 69 w 140"/>
              <a:gd name="T35" fmla="*/ 141 h 141"/>
              <a:gd name="T36" fmla="*/ 0 w 140"/>
              <a:gd name="T37" fmla="*/ 72 h 141"/>
              <a:gd name="T38" fmla="*/ 69 w 140"/>
              <a:gd name="T39" fmla="*/ 3 h 141"/>
              <a:gd name="T40" fmla="*/ 89 w 140"/>
              <a:gd name="T41" fmla="*/ 6 h 141"/>
              <a:gd name="T42" fmla="*/ 86 w 140"/>
              <a:gd name="T43" fmla="*/ 16 h 141"/>
              <a:gd name="T44" fmla="*/ 69 w 140"/>
              <a:gd name="T45" fmla="*/ 14 h 141"/>
              <a:gd name="T46" fmla="*/ 11 w 140"/>
              <a:gd name="T47" fmla="*/ 72 h 141"/>
              <a:gd name="T48" fmla="*/ 69 w 140"/>
              <a:gd name="T49" fmla="*/ 130 h 141"/>
              <a:gd name="T50" fmla="*/ 127 w 140"/>
              <a:gd name="T51" fmla="*/ 72 h 141"/>
              <a:gd name="T52" fmla="*/ 124 w 140"/>
              <a:gd name="T53" fmla="*/ 55 h 141"/>
              <a:gd name="T54" fmla="*/ 69 w 140"/>
              <a:gd name="T55" fmla="*/ 52 h 141"/>
              <a:gd name="T56" fmla="*/ 90 w 140"/>
              <a:gd name="T57" fmla="*/ 43 h 141"/>
              <a:gd name="T58" fmla="*/ 43 w 140"/>
              <a:gd name="T59" fmla="*/ 46 h 141"/>
              <a:gd name="T60" fmla="*/ 43 w 140"/>
              <a:gd name="T61" fmla="*/ 46 h 141"/>
              <a:gd name="T62" fmla="*/ 43 w 140"/>
              <a:gd name="T63" fmla="*/ 98 h 141"/>
              <a:gd name="T64" fmla="*/ 94 w 140"/>
              <a:gd name="T65" fmla="*/ 98 h 141"/>
              <a:gd name="T66" fmla="*/ 105 w 140"/>
              <a:gd name="T67" fmla="*/ 72 h 141"/>
              <a:gd name="T68" fmla="*/ 86 w 140"/>
              <a:gd name="T69" fmla="*/ 62 h 141"/>
              <a:gd name="T70" fmla="*/ 83 w 140"/>
              <a:gd name="T71" fmla="*/ 86 h 141"/>
              <a:gd name="T72" fmla="*/ 69 w 140"/>
              <a:gd name="T73" fmla="*/ 92 h 141"/>
              <a:gd name="T74" fmla="*/ 55 w 140"/>
              <a:gd name="T75" fmla="*/ 86 h 141"/>
              <a:gd name="T76" fmla="*/ 55 w 140"/>
              <a:gd name="T77" fmla="*/ 58 h 141"/>
              <a:gd name="T78" fmla="*/ 69 w 140"/>
              <a:gd name="T79" fmla="*/ 52 h 141"/>
              <a:gd name="T80" fmla="*/ 73 w 140"/>
              <a:gd name="T81" fmla="*/ 60 h 141"/>
              <a:gd name="T82" fmla="*/ 60 w 140"/>
              <a:gd name="T83" fmla="*/ 63 h 141"/>
              <a:gd name="T84" fmla="*/ 56 w 140"/>
              <a:gd name="T85" fmla="*/ 72 h 141"/>
              <a:gd name="T86" fmla="*/ 69 w 140"/>
              <a:gd name="T87" fmla="*/ 85 h 141"/>
              <a:gd name="T88" fmla="*/ 78 w 140"/>
              <a:gd name="T89" fmla="*/ 81 h 141"/>
              <a:gd name="T90" fmla="*/ 81 w 140"/>
              <a:gd name="T91" fmla="*/ 68 h 141"/>
              <a:gd name="T92" fmla="*/ 65 w 140"/>
              <a:gd name="T93" fmla="*/ 76 h 141"/>
              <a:gd name="T94" fmla="*/ 73 w 140"/>
              <a:gd name="T95" fmla="*/ 60 h 141"/>
              <a:gd name="T96" fmla="*/ 117 w 140"/>
              <a:gd name="T97" fmla="*/ 10 h 141"/>
              <a:gd name="T98" fmla="*/ 106 w 140"/>
              <a:gd name="T99" fmla="*/ 30 h 141"/>
              <a:gd name="T100" fmla="*/ 117 w 140"/>
              <a:gd name="T101" fmla="*/ 10 h 141"/>
              <a:gd name="T102" fmla="*/ 123 w 140"/>
              <a:gd name="T103" fmla="*/ 22 h 141"/>
              <a:gd name="T104" fmla="*/ 118 w 140"/>
              <a:gd name="T105" fmla="*/ 37 h 141"/>
              <a:gd name="T106" fmla="*/ 123 w 140"/>
              <a:gd name="T107" fmla="*/ 2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0" h="141">
                <a:moveTo>
                  <a:pt x="98" y="20"/>
                </a:moveTo>
                <a:cubicBezTo>
                  <a:pt x="116" y="2"/>
                  <a:pt x="116" y="2"/>
                  <a:pt x="116" y="2"/>
                </a:cubicBezTo>
                <a:cubicBezTo>
                  <a:pt x="118" y="0"/>
                  <a:pt x="120" y="0"/>
                  <a:pt x="121" y="2"/>
                </a:cubicBezTo>
                <a:cubicBezTo>
                  <a:pt x="121" y="2"/>
                  <a:pt x="122" y="3"/>
                  <a:pt x="122" y="3"/>
                </a:cubicBezTo>
                <a:cubicBezTo>
                  <a:pt x="122" y="3"/>
                  <a:pt x="122" y="3"/>
                  <a:pt x="122" y="3"/>
                </a:cubicBezTo>
                <a:cubicBezTo>
                  <a:pt x="122" y="3"/>
                  <a:pt x="122" y="3"/>
                  <a:pt x="122" y="3"/>
                </a:cubicBezTo>
                <a:cubicBezTo>
                  <a:pt x="125" y="16"/>
                  <a:pt x="125" y="16"/>
                  <a:pt x="125" y="16"/>
                </a:cubicBezTo>
                <a:cubicBezTo>
                  <a:pt x="138" y="19"/>
                  <a:pt x="138" y="19"/>
                  <a:pt x="138" y="19"/>
                </a:cubicBezTo>
                <a:cubicBezTo>
                  <a:pt x="138" y="19"/>
                  <a:pt x="138" y="19"/>
                  <a:pt x="138" y="19"/>
                </a:cubicBezTo>
                <a:cubicBezTo>
                  <a:pt x="138" y="19"/>
                  <a:pt x="138" y="19"/>
                  <a:pt x="138" y="19"/>
                </a:cubicBezTo>
                <a:cubicBezTo>
                  <a:pt x="138" y="19"/>
                  <a:pt x="139" y="19"/>
                  <a:pt x="139" y="20"/>
                </a:cubicBezTo>
                <a:cubicBezTo>
                  <a:pt x="140" y="21"/>
                  <a:pt x="140" y="23"/>
                  <a:pt x="139" y="25"/>
                </a:cubicBezTo>
                <a:cubicBezTo>
                  <a:pt x="121" y="43"/>
                  <a:pt x="121" y="43"/>
                  <a:pt x="121" y="43"/>
                </a:cubicBezTo>
                <a:cubicBezTo>
                  <a:pt x="120" y="43"/>
                  <a:pt x="119" y="44"/>
                  <a:pt x="118" y="43"/>
                </a:cubicBezTo>
                <a:cubicBezTo>
                  <a:pt x="108" y="41"/>
                  <a:pt x="108" y="41"/>
                  <a:pt x="108" y="41"/>
                </a:cubicBezTo>
                <a:cubicBezTo>
                  <a:pt x="103" y="46"/>
                  <a:pt x="103" y="46"/>
                  <a:pt x="103" y="46"/>
                </a:cubicBezTo>
                <a:cubicBezTo>
                  <a:pt x="108" y="53"/>
                  <a:pt x="112" y="62"/>
                  <a:pt x="112" y="72"/>
                </a:cubicBezTo>
                <a:cubicBezTo>
                  <a:pt x="112" y="84"/>
                  <a:pt x="107" y="95"/>
                  <a:pt x="99" y="102"/>
                </a:cubicBezTo>
                <a:cubicBezTo>
                  <a:pt x="99" y="102"/>
                  <a:pt x="99" y="102"/>
                  <a:pt x="99" y="102"/>
                </a:cubicBezTo>
                <a:cubicBezTo>
                  <a:pt x="91" y="110"/>
                  <a:pt x="81" y="115"/>
                  <a:pt x="69" y="115"/>
                </a:cubicBezTo>
                <a:cubicBezTo>
                  <a:pt x="57" y="115"/>
                  <a:pt x="46" y="110"/>
                  <a:pt x="39" y="102"/>
                </a:cubicBezTo>
                <a:cubicBezTo>
                  <a:pt x="31" y="95"/>
                  <a:pt x="26" y="84"/>
                  <a:pt x="26" y="72"/>
                </a:cubicBezTo>
                <a:cubicBezTo>
                  <a:pt x="26" y="60"/>
                  <a:pt x="31" y="50"/>
                  <a:pt x="39" y="42"/>
                </a:cubicBezTo>
                <a:cubicBezTo>
                  <a:pt x="46" y="34"/>
                  <a:pt x="57" y="29"/>
                  <a:pt x="69" y="29"/>
                </a:cubicBezTo>
                <a:cubicBezTo>
                  <a:pt x="79" y="29"/>
                  <a:pt x="88" y="33"/>
                  <a:pt x="95" y="38"/>
                </a:cubicBezTo>
                <a:cubicBezTo>
                  <a:pt x="100" y="33"/>
                  <a:pt x="100" y="33"/>
                  <a:pt x="100" y="33"/>
                </a:cubicBezTo>
                <a:cubicBezTo>
                  <a:pt x="98" y="23"/>
                  <a:pt x="98" y="23"/>
                  <a:pt x="98" y="23"/>
                </a:cubicBezTo>
                <a:cubicBezTo>
                  <a:pt x="97" y="22"/>
                  <a:pt x="98" y="21"/>
                  <a:pt x="98" y="20"/>
                </a:cubicBezTo>
                <a:close/>
                <a:moveTo>
                  <a:pt x="124" y="55"/>
                </a:moveTo>
                <a:cubicBezTo>
                  <a:pt x="124" y="55"/>
                  <a:pt x="124" y="55"/>
                  <a:pt x="124" y="55"/>
                </a:cubicBezTo>
                <a:cubicBezTo>
                  <a:pt x="124" y="52"/>
                  <a:pt x="125" y="49"/>
                  <a:pt x="128" y="48"/>
                </a:cubicBezTo>
                <a:cubicBezTo>
                  <a:pt x="131" y="47"/>
                  <a:pt x="134" y="49"/>
                  <a:pt x="135" y="52"/>
                </a:cubicBezTo>
                <a:cubicBezTo>
                  <a:pt x="136" y="55"/>
                  <a:pt x="137" y="58"/>
                  <a:pt x="137" y="62"/>
                </a:cubicBezTo>
                <a:cubicBezTo>
                  <a:pt x="138" y="65"/>
                  <a:pt x="138" y="69"/>
                  <a:pt x="138" y="72"/>
                </a:cubicBezTo>
                <a:cubicBezTo>
                  <a:pt x="138" y="91"/>
                  <a:pt x="130" y="108"/>
                  <a:pt x="118" y="121"/>
                </a:cubicBezTo>
                <a:cubicBezTo>
                  <a:pt x="105" y="133"/>
                  <a:pt x="88" y="141"/>
                  <a:pt x="69" y="141"/>
                </a:cubicBezTo>
                <a:cubicBezTo>
                  <a:pt x="50" y="141"/>
                  <a:pt x="33" y="133"/>
                  <a:pt x="20" y="121"/>
                </a:cubicBezTo>
                <a:cubicBezTo>
                  <a:pt x="8" y="108"/>
                  <a:pt x="0" y="91"/>
                  <a:pt x="0" y="72"/>
                </a:cubicBezTo>
                <a:cubicBezTo>
                  <a:pt x="0" y="53"/>
                  <a:pt x="8" y="36"/>
                  <a:pt x="20" y="23"/>
                </a:cubicBezTo>
                <a:cubicBezTo>
                  <a:pt x="33" y="11"/>
                  <a:pt x="50" y="3"/>
                  <a:pt x="69" y="3"/>
                </a:cubicBezTo>
                <a:cubicBezTo>
                  <a:pt x="72" y="3"/>
                  <a:pt x="76" y="3"/>
                  <a:pt x="79" y="4"/>
                </a:cubicBezTo>
                <a:cubicBezTo>
                  <a:pt x="82" y="4"/>
                  <a:pt x="86" y="5"/>
                  <a:pt x="89" y="6"/>
                </a:cubicBezTo>
                <a:cubicBezTo>
                  <a:pt x="92" y="7"/>
                  <a:pt x="93" y="10"/>
                  <a:pt x="93" y="13"/>
                </a:cubicBezTo>
                <a:cubicBezTo>
                  <a:pt x="92" y="16"/>
                  <a:pt x="89" y="17"/>
                  <a:pt x="86" y="16"/>
                </a:cubicBezTo>
                <a:cubicBezTo>
                  <a:pt x="83" y="16"/>
                  <a:pt x="80" y="15"/>
                  <a:pt x="77" y="15"/>
                </a:cubicBezTo>
                <a:cubicBezTo>
                  <a:pt x="75" y="14"/>
                  <a:pt x="72" y="14"/>
                  <a:pt x="69" y="14"/>
                </a:cubicBezTo>
                <a:cubicBezTo>
                  <a:pt x="53" y="14"/>
                  <a:pt x="38" y="21"/>
                  <a:pt x="28" y="31"/>
                </a:cubicBezTo>
                <a:cubicBezTo>
                  <a:pt x="17" y="42"/>
                  <a:pt x="11" y="56"/>
                  <a:pt x="11" y="72"/>
                </a:cubicBezTo>
                <a:cubicBezTo>
                  <a:pt x="11" y="88"/>
                  <a:pt x="17" y="103"/>
                  <a:pt x="28" y="113"/>
                </a:cubicBezTo>
                <a:cubicBezTo>
                  <a:pt x="38" y="124"/>
                  <a:pt x="53" y="130"/>
                  <a:pt x="69" y="130"/>
                </a:cubicBezTo>
                <a:cubicBezTo>
                  <a:pt x="85" y="130"/>
                  <a:pt x="99" y="124"/>
                  <a:pt x="110" y="113"/>
                </a:cubicBezTo>
                <a:cubicBezTo>
                  <a:pt x="120" y="103"/>
                  <a:pt x="127" y="88"/>
                  <a:pt x="127" y="72"/>
                </a:cubicBezTo>
                <a:cubicBezTo>
                  <a:pt x="127" y="69"/>
                  <a:pt x="127" y="66"/>
                  <a:pt x="126" y="64"/>
                </a:cubicBezTo>
                <a:cubicBezTo>
                  <a:pt x="126" y="61"/>
                  <a:pt x="125" y="58"/>
                  <a:pt x="124" y="55"/>
                </a:cubicBezTo>
                <a:close/>
                <a:moveTo>
                  <a:pt x="69" y="52"/>
                </a:moveTo>
                <a:cubicBezTo>
                  <a:pt x="69" y="52"/>
                  <a:pt x="69" y="52"/>
                  <a:pt x="69" y="52"/>
                </a:cubicBezTo>
                <a:cubicBezTo>
                  <a:pt x="72" y="52"/>
                  <a:pt x="76" y="53"/>
                  <a:pt x="78" y="55"/>
                </a:cubicBezTo>
                <a:cubicBezTo>
                  <a:pt x="90" y="43"/>
                  <a:pt x="90" y="43"/>
                  <a:pt x="90" y="43"/>
                </a:cubicBezTo>
                <a:cubicBezTo>
                  <a:pt x="84" y="38"/>
                  <a:pt x="77" y="36"/>
                  <a:pt x="69" y="36"/>
                </a:cubicBezTo>
                <a:cubicBezTo>
                  <a:pt x="59" y="36"/>
                  <a:pt x="50" y="40"/>
                  <a:pt x="43" y="46"/>
                </a:cubicBezTo>
                <a:cubicBezTo>
                  <a:pt x="43" y="46"/>
                  <a:pt x="43" y="46"/>
                  <a:pt x="43" y="46"/>
                </a:cubicBezTo>
                <a:cubicBezTo>
                  <a:pt x="43" y="46"/>
                  <a:pt x="43" y="46"/>
                  <a:pt x="43" y="46"/>
                </a:cubicBezTo>
                <a:cubicBezTo>
                  <a:pt x="37" y="53"/>
                  <a:pt x="33" y="62"/>
                  <a:pt x="33" y="72"/>
                </a:cubicBezTo>
                <a:cubicBezTo>
                  <a:pt x="33" y="82"/>
                  <a:pt x="37" y="91"/>
                  <a:pt x="43" y="98"/>
                </a:cubicBezTo>
                <a:cubicBezTo>
                  <a:pt x="50" y="104"/>
                  <a:pt x="59" y="108"/>
                  <a:pt x="69" y="108"/>
                </a:cubicBezTo>
                <a:cubicBezTo>
                  <a:pt x="79" y="108"/>
                  <a:pt x="88" y="104"/>
                  <a:pt x="94" y="98"/>
                </a:cubicBezTo>
                <a:cubicBezTo>
                  <a:pt x="95" y="98"/>
                  <a:pt x="95" y="98"/>
                  <a:pt x="95" y="98"/>
                </a:cubicBezTo>
                <a:cubicBezTo>
                  <a:pt x="101" y="91"/>
                  <a:pt x="105" y="82"/>
                  <a:pt x="105" y="72"/>
                </a:cubicBezTo>
                <a:cubicBezTo>
                  <a:pt x="105" y="64"/>
                  <a:pt x="103" y="57"/>
                  <a:pt x="98" y="51"/>
                </a:cubicBezTo>
                <a:cubicBezTo>
                  <a:pt x="86" y="62"/>
                  <a:pt x="86" y="62"/>
                  <a:pt x="86" y="62"/>
                </a:cubicBezTo>
                <a:cubicBezTo>
                  <a:pt x="88" y="65"/>
                  <a:pt x="89" y="69"/>
                  <a:pt x="89" y="72"/>
                </a:cubicBezTo>
                <a:cubicBezTo>
                  <a:pt x="89" y="77"/>
                  <a:pt x="86" y="82"/>
                  <a:pt x="83" y="86"/>
                </a:cubicBezTo>
                <a:cubicBezTo>
                  <a:pt x="83" y="86"/>
                  <a:pt x="83" y="86"/>
                  <a:pt x="83" y="86"/>
                </a:cubicBezTo>
                <a:cubicBezTo>
                  <a:pt x="79" y="90"/>
                  <a:pt x="74" y="92"/>
                  <a:pt x="69" y="92"/>
                </a:cubicBezTo>
                <a:cubicBezTo>
                  <a:pt x="63" y="92"/>
                  <a:pt x="59" y="90"/>
                  <a:pt x="55" y="86"/>
                </a:cubicBezTo>
                <a:cubicBezTo>
                  <a:pt x="55" y="86"/>
                  <a:pt x="55" y="86"/>
                  <a:pt x="55" y="86"/>
                </a:cubicBezTo>
                <a:cubicBezTo>
                  <a:pt x="51" y="82"/>
                  <a:pt x="49" y="78"/>
                  <a:pt x="49" y="72"/>
                </a:cubicBezTo>
                <a:cubicBezTo>
                  <a:pt x="49" y="67"/>
                  <a:pt x="51" y="62"/>
                  <a:pt x="55" y="58"/>
                </a:cubicBezTo>
                <a:cubicBezTo>
                  <a:pt x="55" y="58"/>
                  <a:pt x="55" y="58"/>
                  <a:pt x="55" y="58"/>
                </a:cubicBezTo>
                <a:cubicBezTo>
                  <a:pt x="59" y="55"/>
                  <a:pt x="63" y="52"/>
                  <a:pt x="69" y="52"/>
                </a:cubicBezTo>
                <a:close/>
                <a:moveTo>
                  <a:pt x="73" y="60"/>
                </a:moveTo>
                <a:cubicBezTo>
                  <a:pt x="73" y="60"/>
                  <a:pt x="73" y="60"/>
                  <a:pt x="73" y="60"/>
                </a:cubicBezTo>
                <a:cubicBezTo>
                  <a:pt x="72" y="59"/>
                  <a:pt x="71" y="59"/>
                  <a:pt x="69" y="59"/>
                </a:cubicBezTo>
                <a:cubicBezTo>
                  <a:pt x="65" y="59"/>
                  <a:pt x="62" y="60"/>
                  <a:pt x="60" y="63"/>
                </a:cubicBezTo>
                <a:cubicBezTo>
                  <a:pt x="60" y="63"/>
                  <a:pt x="60" y="63"/>
                  <a:pt x="60" y="63"/>
                </a:cubicBezTo>
                <a:cubicBezTo>
                  <a:pt x="57" y="65"/>
                  <a:pt x="56" y="68"/>
                  <a:pt x="56" y="72"/>
                </a:cubicBezTo>
                <a:cubicBezTo>
                  <a:pt x="56" y="76"/>
                  <a:pt x="57" y="79"/>
                  <a:pt x="60" y="81"/>
                </a:cubicBezTo>
                <a:cubicBezTo>
                  <a:pt x="62" y="84"/>
                  <a:pt x="65" y="85"/>
                  <a:pt x="69" y="85"/>
                </a:cubicBezTo>
                <a:cubicBezTo>
                  <a:pt x="73" y="85"/>
                  <a:pt x="76" y="84"/>
                  <a:pt x="78" y="81"/>
                </a:cubicBezTo>
                <a:cubicBezTo>
                  <a:pt x="78" y="81"/>
                  <a:pt x="78" y="81"/>
                  <a:pt x="78" y="81"/>
                </a:cubicBezTo>
                <a:cubicBezTo>
                  <a:pt x="81" y="79"/>
                  <a:pt x="82" y="76"/>
                  <a:pt x="82" y="72"/>
                </a:cubicBezTo>
                <a:cubicBezTo>
                  <a:pt x="82" y="70"/>
                  <a:pt x="82" y="69"/>
                  <a:pt x="81" y="68"/>
                </a:cubicBezTo>
                <a:cubicBezTo>
                  <a:pt x="73" y="76"/>
                  <a:pt x="73" y="76"/>
                  <a:pt x="73" y="76"/>
                </a:cubicBezTo>
                <a:cubicBezTo>
                  <a:pt x="71" y="78"/>
                  <a:pt x="67" y="78"/>
                  <a:pt x="65" y="76"/>
                </a:cubicBezTo>
                <a:cubicBezTo>
                  <a:pt x="63" y="74"/>
                  <a:pt x="63" y="70"/>
                  <a:pt x="65" y="68"/>
                </a:cubicBezTo>
                <a:cubicBezTo>
                  <a:pt x="73" y="60"/>
                  <a:pt x="73" y="60"/>
                  <a:pt x="73" y="60"/>
                </a:cubicBezTo>
                <a:close/>
                <a:moveTo>
                  <a:pt x="117" y="10"/>
                </a:moveTo>
                <a:cubicBezTo>
                  <a:pt x="117" y="10"/>
                  <a:pt x="117" y="10"/>
                  <a:pt x="117" y="10"/>
                </a:cubicBezTo>
                <a:cubicBezTo>
                  <a:pt x="104" y="23"/>
                  <a:pt x="104" y="23"/>
                  <a:pt x="104" y="23"/>
                </a:cubicBezTo>
                <a:cubicBezTo>
                  <a:pt x="106" y="30"/>
                  <a:pt x="106" y="30"/>
                  <a:pt x="106" y="30"/>
                </a:cubicBezTo>
                <a:cubicBezTo>
                  <a:pt x="119" y="17"/>
                  <a:pt x="119" y="17"/>
                  <a:pt x="119" y="17"/>
                </a:cubicBezTo>
                <a:cubicBezTo>
                  <a:pt x="117" y="10"/>
                  <a:pt x="117" y="10"/>
                  <a:pt x="117" y="10"/>
                </a:cubicBezTo>
                <a:close/>
                <a:moveTo>
                  <a:pt x="123" y="22"/>
                </a:moveTo>
                <a:cubicBezTo>
                  <a:pt x="123" y="22"/>
                  <a:pt x="123" y="22"/>
                  <a:pt x="123" y="22"/>
                </a:cubicBezTo>
                <a:cubicBezTo>
                  <a:pt x="111" y="35"/>
                  <a:pt x="111" y="35"/>
                  <a:pt x="111" y="35"/>
                </a:cubicBezTo>
                <a:cubicBezTo>
                  <a:pt x="118" y="37"/>
                  <a:pt x="118" y="37"/>
                  <a:pt x="118" y="37"/>
                </a:cubicBezTo>
                <a:cubicBezTo>
                  <a:pt x="131" y="24"/>
                  <a:pt x="131" y="24"/>
                  <a:pt x="131" y="24"/>
                </a:cubicBezTo>
                <a:cubicBezTo>
                  <a:pt x="123" y="22"/>
                  <a:pt x="123" y="22"/>
                  <a:pt x="123"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13" tIns="60956" rIns="121913" bIns="60956" numCol="1" anchor="t" anchorCtr="0" compatLnSpc="1"/>
          <a:lstStyle/>
          <a:p>
            <a:endParaRPr lang="zh-CN" altLang="en-US" sz="2400"/>
          </a:p>
        </p:txBody>
      </p:sp>
    </p:spTree>
  </p:cSld>
  <p:clrMapOvr>
    <a:masterClrMapping/>
  </p:clrMapOvr>
  <mc:AlternateContent xmlns:mc="http://schemas.openxmlformats.org/markup-compatibility/2006" xmlns:p14="http://schemas.microsoft.com/office/powerpoint/2010/main">
    <mc:Choice Requires="p14">
      <p:transition spd="slow" p14:dur="1500" advClick="0" advTm="3000">
        <p:split orient="vert"/>
      </p:transition>
    </mc:Choice>
    <mc:Fallback xmlns="">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1000"/>
                                        <p:tgtEl>
                                          <p:spTgt spid="11"/>
                                        </p:tgtEl>
                                      </p:cBhvr>
                                    </p:animEffect>
                                    <p:anim calcmode="lin" valueType="num">
                                      <p:cBhvr>
                                        <p:cTn id="40" dur="1000" fill="hold"/>
                                        <p:tgtEl>
                                          <p:spTgt spid="11"/>
                                        </p:tgtEl>
                                        <p:attrNameLst>
                                          <p:attrName>ppt_x</p:attrName>
                                        </p:attrNameLst>
                                      </p:cBhvr>
                                      <p:tavLst>
                                        <p:tav tm="0">
                                          <p:val>
                                            <p:strVal val="#ppt_x"/>
                                          </p:val>
                                        </p:tav>
                                        <p:tav tm="100000">
                                          <p:val>
                                            <p:strVal val="#ppt_x"/>
                                          </p:val>
                                        </p:tav>
                                      </p:tavLst>
                                    </p:anim>
                                    <p:anim calcmode="lin" valueType="num">
                                      <p:cBhvr>
                                        <p:cTn id="41" dur="1000" fill="hold"/>
                                        <p:tgtEl>
                                          <p:spTgt spid="11"/>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1000"/>
                                        <p:tgtEl>
                                          <p:spTgt spid="13"/>
                                        </p:tgtEl>
                                      </p:cBhvr>
                                    </p:animEffect>
                                    <p:anim calcmode="lin" valueType="num">
                                      <p:cBhvr>
                                        <p:cTn id="45" dur="1000" fill="hold"/>
                                        <p:tgtEl>
                                          <p:spTgt spid="13"/>
                                        </p:tgtEl>
                                        <p:attrNameLst>
                                          <p:attrName>ppt_x</p:attrName>
                                        </p:attrNameLst>
                                      </p:cBhvr>
                                      <p:tavLst>
                                        <p:tav tm="0">
                                          <p:val>
                                            <p:strVal val="#ppt_x"/>
                                          </p:val>
                                        </p:tav>
                                        <p:tav tm="100000">
                                          <p:val>
                                            <p:strVal val="#ppt_x"/>
                                          </p:val>
                                        </p:tav>
                                      </p:tavLst>
                                    </p:anim>
                                    <p:anim calcmode="lin" valueType="num">
                                      <p:cBhvr>
                                        <p:cTn id="46" dur="1000" fill="hold"/>
                                        <p:tgtEl>
                                          <p:spTgt spid="13"/>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1000"/>
                                        <p:tgtEl>
                                          <p:spTgt spid="14"/>
                                        </p:tgtEl>
                                      </p:cBhvr>
                                    </p:animEffect>
                                    <p:anim calcmode="lin" valueType="num">
                                      <p:cBhvr>
                                        <p:cTn id="50" dur="1000" fill="hold"/>
                                        <p:tgtEl>
                                          <p:spTgt spid="14"/>
                                        </p:tgtEl>
                                        <p:attrNameLst>
                                          <p:attrName>ppt_x</p:attrName>
                                        </p:attrNameLst>
                                      </p:cBhvr>
                                      <p:tavLst>
                                        <p:tav tm="0">
                                          <p:val>
                                            <p:strVal val="#ppt_x"/>
                                          </p:val>
                                        </p:tav>
                                        <p:tav tm="100000">
                                          <p:val>
                                            <p:strVal val="#ppt_x"/>
                                          </p:val>
                                        </p:tav>
                                      </p:tavLst>
                                    </p:anim>
                                    <p:anim calcmode="lin" valueType="num">
                                      <p:cBhvr>
                                        <p:cTn id="5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9" grpId="0" animBg="1"/>
      <p:bldP spid="10" grpId="0" animBg="1"/>
      <p:bldP spid="11" grpId="0"/>
      <p:bldP spid="12" grpId="0" animBg="1"/>
      <p:bldP spid="13" grpId="0" animBg="1"/>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e483d3d3154eac833fbcb0a7f537e9d9"/>
          <p:cNvPicPr>
            <a:picLocks noChangeAspect="1"/>
          </p:cNvPicPr>
          <p:nvPr/>
        </p:nvPicPr>
        <p:blipFill>
          <a:blip r:embed="rId5"/>
          <a:srcRect l="18246" t="53423" r="18478" b="13636"/>
          <a:stretch>
            <a:fillRect/>
          </a:stretch>
        </p:blipFill>
        <p:spPr>
          <a:xfrm>
            <a:off x="2455545" y="-10160"/>
            <a:ext cx="8124825" cy="3926840"/>
          </a:xfrm>
          <a:prstGeom prst="rect">
            <a:avLst/>
          </a:prstGeom>
        </p:spPr>
      </p:pic>
      <p:sp>
        <p:nvSpPr>
          <p:cNvPr id="12" name="文本框 11"/>
          <p:cNvSpPr txBox="1"/>
          <p:nvPr/>
        </p:nvSpPr>
        <p:spPr>
          <a:xfrm>
            <a:off x="2972435" y="4046855"/>
            <a:ext cx="7465695" cy="922020"/>
          </a:xfrm>
          <a:prstGeom prst="rect">
            <a:avLst/>
          </a:prstGeom>
          <a:noFill/>
        </p:spPr>
        <p:txBody>
          <a:bodyPr wrap="square" rtlCol="0">
            <a:spAutoFit/>
          </a:bodyPr>
          <a:lstStyle/>
          <a:p>
            <a:pPr algn="dist"/>
            <a:r>
              <a:rPr lang="zh-CN" altLang="en-US" sz="5400" dirty="0">
                <a:solidFill>
                  <a:schemeClr val="tx1">
                    <a:lumMod val="85000"/>
                    <a:lumOff val="15000"/>
                  </a:schemeClr>
                </a:solidFill>
                <a:latin typeface="幼圆" panose="02010509060101010101" charset="-122"/>
                <a:ea typeface="幼圆" panose="02010509060101010101" charset="-122"/>
              </a:rPr>
              <a:t>感谢您的观看！</a:t>
            </a:r>
          </a:p>
        </p:txBody>
      </p:sp>
      <p:sp>
        <p:nvSpPr>
          <p:cNvPr id="28" name="文本框 27"/>
          <p:cNvSpPr txBox="1"/>
          <p:nvPr/>
        </p:nvSpPr>
        <p:spPr>
          <a:xfrm>
            <a:off x="4161155" y="5401310"/>
            <a:ext cx="4396105" cy="460375"/>
          </a:xfrm>
          <a:prstGeom prst="rect">
            <a:avLst/>
          </a:prstGeom>
          <a:noFill/>
        </p:spPr>
        <p:txBody>
          <a:bodyPr wrap="square" rtlCol="0">
            <a:spAutoFit/>
          </a:bodyPr>
          <a:lstStyle/>
          <a:p>
            <a:pPr algn="dist">
              <a:lnSpc>
                <a:spcPct val="150000"/>
              </a:lnSpc>
            </a:pPr>
            <a:r>
              <a:rPr lang="en-US" altLang="zh-CN" sz="1600" dirty="0">
                <a:solidFill>
                  <a:schemeClr val="tx1">
                    <a:lumMod val="85000"/>
                    <a:lumOff val="15000"/>
                  </a:schemeClr>
                </a:solidFill>
                <a:latin typeface="幼圆" panose="02010509060101010101" charset="-122"/>
                <a:ea typeface="幼圆" panose="02010509060101010101" charset="-122"/>
                <a:cs typeface="幼圆" panose="02010509060101010101" charset="-122"/>
              </a:rPr>
              <a:t>《XXX</a:t>
            </a:r>
            <a:r>
              <a:rPr lang="zh-CN" altLang="en-US" sz="1600" dirty="0">
                <a:solidFill>
                  <a:schemeClr val="tx1">
                    <a:lumMod val="85000"/>
                    <a:lumOff val="15000"/>
                  </a:schemeClr>
                </a:solidFill>
                <a:latin typeface="幼圆" panose="02010509060101010101" charset="-122"/>
                <a:ea typeface="幼圆" panose="02010509060101010101" charset="-122"/>
                <a:cs typeface="幼圆" panose="02010509060101010101" charset="-122"/>
              </a:rPr>
              <a:t>品牌</a:t>
            </a:r>
            <a:r>
              <a:rPr lang="en-US" altLang="zh-CN" sz="1600">
                <a:solidFill>
                  <a:schemeClr val="tx1">
                    <a:lumMod val="85000"/>
                    <a:lumOff val="15000"/>
                  </a:schemeClr>
                </a:solidFill>
                <a:latin typeface="幼圆" panose="02010509060101010101" charset="-122"/>
                <a:ea typeface="幼圆" panose="02010509060101010101" charset="-122"/>
                <a:cs typeface="幼圆" panose="02010509060101010101" charset="-122"/>
              </a:rPr>
              <a:t>》——</a:t>
            </a:r>
            <a:r>
              <a:rPr lang="zh-CN" altLang="en-US" sz="1600">
                <a:solidFill>
                  <a:schemeClr val="tx1">
                    <a:lumMod val="85000"/>
                    <a:lumOff val="15000"/>
                  </a:schemeClr>
                </a:solidFill>
                <a:latin typeface="幼圆" panose="02010509060101010101" charset="-122"/>
                <a:ea typeface="幼圆" panose="02010509060101010101" charset="-122"/>
                <a:cs typeface="幼圆" panose="02010509060101010101" charset="-122"/>
              </a:rPr>
              <a:t>新品</a:t>
            </a:r>
            <a:r>
              <a:rPr lang="zh-CN" altLang="en-US" sz="1600" dirty="0">
                <a:solidFill>
                  <a:schemeClr val="tx1">
                    <a:lumMod val="85000"/>
                    <a:lumOff val="15000"/>
                  </a:schemeClr>
                </a:solidFill>
                <a:latin typeface="幼圆" panose="02010509060101010101" charset="-122"/>
                <a:ea typeface="幼圆" panose="02010509060101010101" charset="-122"/>
                <a:cs typeface="幼圆" panose="02010509060101010101" charset="-122"/>
              </a:rPr>
              <a:t>发布</a:t>
            </a:r>
            <a:endParaRPr lang="en-US" sz="1600" dirty="0">
              <a:solidFill>
                <a:schemeClr val="tx1">
                  <a:lumMod val="85000"/>
                  <a:lumOff val="15000"/>
                </a:schemeClr>
              </a:solidFill>
              <a:latin typeface="幼圆" panose="02010509060101010101" charset="-122"/>
              <a:ea typeface="幼圆" panose="02010509060101010101" charset="-122"/>
              <a:cs typeface="幼圆" panose="02010509060101010101" charset="-122"/>
            </a:endParaRPr>
          </a:p>
        </p:txBody>
      </p:sp>
    </p:spTree>
    <p:custDataLst>
      <p:tags r:id="rId2"/>
    </p:custDataLst>
  </p:cSld>
  <p:clrMapOvr>
    <a:masterClrMapping/>
  </p:clrMapOvr>
  <mc:AlternateContent xmlns:mc="http://schemas.openxmlformats.org/markup-compatibility/2006" xmlns:p14="http://schemas.microsoft.com/office/powerpoint/2010/main">
    <mc:Choice Requires="p14">
      <p:transition spd="slow" p14:dur="1500" advClick="0" advTm="3000">
        <p:split orient="vert"/>
      </p:transition>
    </mc:Choice>
    <mc:Fallback xmlns="">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1850"/>
                                  </p:stCondLst>
                                  <p:iterate type="lt">
                                    <p:tmPct val="10000"/>
                                  </p:iterate>
                                  <p:childTnLst>
                                    <p:set>
                                      <p:cBhvr>
                                        <p:cTn id="11" dur="1" fill="hold">
                                          <p:stCondLst>
                                            <p:cond delay="0"/>
                                          </p:stCondLst>
                                        </p:cTn>
                                        <p:tgtEl>
                                          <p:spTgt spid="12"/>
                                        </p:tgtEl>
                                        <p:attrNameLst>
                                          <p:attrName>style.visibility</p:attrName>
                                        </p:attrNameLst>
                                      </p:cBhvr>
                                      <p:to>
                                        <p:strVal val="visible"/>
                                      </p:to>
                                    </p:set>
                                    <p:animEffect transition="in" filter="fade">
                                      <p:cBhvr>
                                        <p:cTn id="12" dur="250"/>
                                        <p:tgtEl>
                                          <p:spTgt spid="12"/>
                                        </p:tgtEl>
                                      </p:cBhvr>
                                    </p:animEffect>
                                  </p:childTnLst>
                                </p:cTn>
                              </p:par>
                              <p:par>
                                <p:cTn id="13" presetID="10" presetClass="entr" presetSubtype="0" fill="hold" grpId="0" nodeType="withEffect">
                                  <p:stCondLst>
                                    <p:cond delay="1850"/>
                                  </p:stCondLst>
                                  <p:iterate type="lt">
                                    <p:tmPct val="10000"/>
                                  </p:iterate>
                                  <p:childTnLst>
                                    <p:set>
                                      <p:cBhvr>
                                        <p:cTn id="14" dur="1" fill="hold">
                                          <p:stCondLst>
                                            <p:cond delay="0"/>
                                          </p:stCondLst>
                                        </p:cTn>
                                        <p:tgtEl>
                                          <p:spTgt spid="28"/>
                                        </p:tgtEl>
                                        <p:attrNameLst>
                                          <p:attrName>style.visibility</p:attrName>
                                        </p:attrNameLst>
                                      </p:cBhvr>
                                      <p:to>
                                        <p:strVal val="visible"/>
                                      </p:to>
                                    </p:set>
                                    <p:animEffect transition="in" filter="fade">
                                      <p:cBhvr>
                                        <p:cTn id="15" dur="3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RATE_QUIZZES" val="0"/>
  <p:tag name="ISPRING_SCORM_PASSING_SCORE" val="0.000000"/>
  <p:tag name="ISPRING_ULTRA_SCORM_COURSE_ID" val="FE1067C0-7200-4B46-8544-4C2C778310DA"/>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Repository"/>
  <p:tag name="ISPRING_OUTPUT_FOLDER" val="C:\Users\yj\Desktop\5.1"/>
  <p:tag name="ISPRING_FIRST_PUBLISH" val="1"/>
  <p:tag name="ISPRING_PRESENTATION_TITLE" val="简约手机新品发布会ppt模板"/>
</p:tagLst>
</file>

<file path=ppt/tags/tag2.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custom"/>
  <p:tag name="KSO_WM_TEMPLATE_INDEX" val="20184553"/>
</p:tagLst>
</file>

<file path=ppt/tags/tag3.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custom"/>
  <p:tag name="KSO_WM_TEMPLATE_INDEX" val="20184553"/>
</p:tagLst>
</file>

<file path=ppt/tags/tag4.xml><?xml version="1.0" encoding="utf-8"?>
<p:tagLst xmlns:a="http://schemas.openxmlformats.org/drawingml/2006/main" xmlns:r="http://schemas.openxmlformats.org/officeDocument/2006/relationships" xmlns:p="http://schemas.openxmlformats.org/presentationml/2006/main">
  <p:tag name="KSO_WM_TEMPLATE_TOPIC_DEFAULT" val="1"/>
  <p:tag name="KSO_WM_TEMPLATE_JOB_ID" val="2"/>
  <p:tag name="KSO_WM_TEMPLATE_SCENE_ID" val="1"/>
  <p:tag name="KSO_WM_TEMPLATE_OUTLINE_ID" val="15"/>
  <p:tag name="KSO_WM_TEMPLATE_TOPIC_ID" val="2869567"/>
  <p:tag name="KSO_WM_BEAUTIFY_FLAG" val="#wm#"/>
  <p:tag name="KSO_WM_TAG_VERSION" val="1.0"/>
  <p:tag name="KSO_WM_TEMPLATE_INDEX" val="20184553"/>
  <p:tag name="KSO_WM_TEMPLATE_CATEGORY" val="custom"/>
  <p:tag name="KSO_WM_TEMPLATE_THUMBS_INDEX" val="1"/>
</p:tagLst>
</file>

<file path=ppt/tags/tag5.xml><?xml version="1.0" encoding="utf-8"?>
<p:tagLst xmlns:a="http://schemas.openxmlformats.org/drawingml/2006/main" xmlns:r="http://schemas.openxmlformats.org/officeDocument/2006/relationships" xmlns:p="http://schemas.openxmlformats.org/presentationml/2006/main">
  <p:tag name="KSO_WM_SLIDE_SUBTYPE" val="pureTxt"/>
  <p:tag name="KSO_WM_TEMPLATE_TOPIC_DEFAULT" val="1"/>
  <p:tag name="KSO_WM_TEMPLATE_JOB_ID" val="2"/>
  <p:tag name="KSO_WM_TEMPLATE_SCENE_ID" val="1"/>
  <p:tag name="KSO_WM_TEMPLATE_OUTLINE_ID" val="15"/>
  <p:tag name="KSO_WM_TEMPLATE_TOPIC_ID" val="2869567"/>
  <p:tag name="KSO_WM_SLIDE_SIZE" val="828*343"/>
  <p:tag name="KSO_WM_SLIDE_POSITION" val="66*144"/>
  <p:tag name="KSO_WM_BEAUTIFY_FLAG" val="#wm#"/>
  <p:tag name="KSO_WM_SLIDE_TYPE" val="title"/>
  <p:tag name="KSO_WM_SLIDE_LAYOUT_CNT" val="1_1"/>
  <p:tag name="KSO_WM_SLIDE_LAYOUT" val="a_b"/>
  <p:tag name="KSO_WM_SLIDE_ITEM_CNT" val="2"/>
  <p:tag name="KSO_WM_SLIDE_INDEX" val="1"/>
  <p:tag name="KSO_WM_SLIDE_ID" val="custom20184553_1"/>
  <p:tag name="KSO_WM_TAG_VERSION" val="1.0"/>
  <p:tag name="KSO_WM_TEMPLATE_INDEX" val="20184553"/>
  <p:tag name="KSO_WM_TEMPLATE_CATEGORY" val="custom"/>
  <p:tag name="KSO_WM_TEMPLATE_THUMBS_INDEX" val="1"/>
</p:tagLst>
</file>

<file path=ppt/tags/tag6.xml><?xml version="1.0" encoding="utf-8"?>
<p:tagLst xmlns:a="http://schemas.openxmlformats.org/drawingml/2006/main" xmlns:r="http://schemas.openxmlformats.org/officeDocument/2006/relationships" xmlns:p="http://schemas.openxmlformats.org/presentationml/2006/main">
  <p:tag name="MH" val="20160520220250"/>
  <p:tag name="MH_LIBRARY" val="GRAPHIC"/>
  <p:tag name="MH_TYPE" val="Other"/>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520220250"/>
  <p:tag name="MH_LIBRARY" val="GRAPHIC"/>
  <p:tag name="MH_TYPE" val="Other"/>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60520220250"/>
  <p:tag name="MH_LIBRARY" val="GRAPHIC"/>
  <p:tag name="MH_TYPE" val="Other"/>
  <p:tag name="MH_ORDER" val="3"/>
</p:tagLst>
</file>

<file path=ppt/tags/tag9.xml><?xml version="1.0" encoding="utf-8"?>
<p:tagLst xmlns:a="http://schemas.openxmlformats.org/drawingml/2006/main" xmlns:r="http://schemas.openxmlformats.org/officeDocument/2006/relationships" xmlns:p="http://schemas.openxmlformats.org/presentationml/2006/main">
  <p:tag name="MH" val="20160520220250"/>
  <p:tag name="MH_LIBRARY" val="GRAPHIC"/>
  <p:tag name="MH_TYPE" val="Other"/>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0520220250"/>
  <p:tag name="MH_LIBRARY" val="GRAPHIC"/>
  <p:tag name="MH_TYPE" val="Other"/>
  <p:tag name="MH_ORDER" val="5"/>
</p:tagLst>
</file>

<file path=ppt/tags/tag11.xml><?xml version="1.0" encoding="utf-8"?>
<p:tagLst xmlns:a="http://schemas.openxmlformats.org/drawingml/2006/main" xmlns:r="http://schemas.openxmlformats.org/officeDocument/2006/relationships" xmlns:p="http://schemas.openxmlformats.org/presentationml/2006/main">
  <p:tag name="MH" val="20160520220250"/>
  <p:tag name="MH_LIBRARY" val="GRAPHIC"/>
  <p:tag name="MH_TYPE" val="Other"/>
  <p:tag name="MH_ORDER" val="6"/>
</p:tagLst>
</file>

<file path=ppt/tags/tag12.xml><?xml version="1.0" encoding="utf-8"?>
<p:tagLst xmlns:a="http://schemas.openxmlformats.org/drawingml/2006/main" xmlns:r="http://schemas.openxmlformats.org/officeDocument/2006/relationships" xmlns:p="http://schemas.openxmlformats.org/presentationml/2006/main">
  <p:tag name="MH" val="20160520220250"/>
  <p:tag name="MH_LIBRARY" val="GRAPHIC"/>
  <p:tag name="MH_TYPE" val="Other"/>
  <p:tag name="MH_ORDER" val="7"/>
</p:tagLst>
</file>

<file path=ppt/tags/tag13.xml><?xml version="1.0" encoding="utf-8"?>
<p:tagLst xmlns:a="http://schemas.openxmlformats.org/drawingml/2006/main" xmlns:r="http://schemas.openxmlformats.org/officeDocument/2006/relationships" xmlns:p="http://schemas.openxmlformats.org/presentationml/2006/main">
  <p:tag name="MH" val="20160520220250"/>
  <p:tag name="MH_LIBRARY" val="GRAPHIC"/>
  <p:tag name="MH_TYPE" val="Other"/>
  <p:tag name="MH_ORDER" val="8"/>
</p:tagLst>
</file>

<file path=ppt/tags/tag14.xml><?xml version="1.0" encoding="utf-8"?>
<p:tagLst xmlns:a="http://schemas.openxmlformats.org/drawingml/2006/main" xmlns:r="http://schemas.openxmlformats.org/officeDocument/2006/relationships" xmlns:p="http://schemas.openxmlformats.org/presentationml/2006/main">
  <p:tag name="MH" val="20160520220250"/>
  <p:tag name="MH_LIBRARY" val="GRAPHIC"/>
  <p:tag name="MH_TYPE" val="Other"/>
  <p:tag name="MH_ORDER" val="9"/>
</p:tagLst>
</file>

<file path=ppt/tags/tag15.xml><?xml version="1.0" encoding="utf-8"?>
<p:tagLst xmlns:a="http://schemas.openxmlformats.org/drawingml/2006/main" xmlns:r="http://schemas.openxmlformats.org/officeDocument/2006/relationships" xmlns:p="http://schemas.openxmlformats.org/presentationml/2006/main">
  <p:tag name="MH" val="20160520220250"/>
  <p:tag name="MH_LIBRARY" val="GRAPHIC"/>
  <p:tag name="MH_TYPE" val="Other"/>
  <p:tag name="MH_ORDER" val="10"/>
</p:tagLst>
</file>

<file path=ppt/tags/tag16.xml><?xml version="1.0" encoding="utf-8"?>
<p:tagLst xmlns:a="http://schemas.openxmlformats.org/drawingml/2006/main" xmlns:r="http://schemas.openxmlformats.org/officeDocument/2006/relationships" xmlns:p="http://schemas.openxmlformats.org/presentationml/2006/main">
  <p:tag name="MH" val="20160520220250"/>
  <p:tag name="MH_LIBRARY" val="GRAPHIC"/>
  <p:tag name="MH_TYPE" val="Other"/>
  <p:tag name="MH_ORDER" val="11"/>
</p:tagLst>
</file>

<file path=ppt/tags/tag17.xml><?xml version="1.0" encoding="utf-8"?>
<p:tagLst xmlns:a="http://schemas.openxmlformats.org/drawingml/2006/main" xmlns:r="http://schemas.openxmlformats.org/officeDocument/2006/relationships" xmlns:p="http://schemas.openxmlformats.org/presentationml/2006/main">
  <p:tag name="MH" val="20160520220250"/>
  <p:tag name="MH_LIBRARY" val="GRAPHIC"/>
  <p:tag name="MH_TYPE" val="Other"/>
  <p:tag name="MH_ORDER" val="12"/>
</p:tagLst>
</file>

<file path=ppt/tags/tag18.xml><?xml version="1.0" encoding="utf-8"?>
<p:tagLst xmlns:a="http://schemas.openxmlformats.org/drawingml/2006/main" xmlns:r="http://schemas.openxmlformats.org/officeDocument/2006/relationships" xmlns:p="http://schemas.openxmlformats.org/presentationml/2006/main">
  <p:tag name="MH" val="20160520220250"/>
  <p:tag name="MH_LIBRARY" val="GRAPHIC"/>
  <p:tag name="MH_TYPE" val="Other"/>
  <p:tag name="MH_ORDER" val="13"/>
</p:tagLst>
</file>

<file path=ppt/tags/tag19.xml><?xml version="1.0" encoding="utf-8"?>
<p:tagLst xmlns:a="http://schemas.openxmlformats.org/drawingml/2006/main" xmlns:r="http://schemas.openxmlformats.org/officeDocument/2006/relationships" xmlns:p="http://schemas.openxmlformats.org/presentationml/2006/main">
  <p:tag name="KSO_WM_SLIDE_SUBTYPE" val="pureTxt"/>
  <p:tag name="KSO_WM_TEMPLATE_TOPIC_DEFAULT" val="1"/>
  <p:tag name="KSO_WM_TEMPLATE_JOB_ID" val="2"/>
  <p:tag name="KSO_WM_TEMPLATE_SCENE_ID" val="1"/>
  <p:tag name="KSO_WM_TEMPLATE_OUTLINE_ID" val="15"/>
  <p:tag name="KSO_WM_TEMPLATE_TOPIC_ID" val="2869567"/>
  <p:tag name="KSO_WM_SLIDE_SIZE" val="828*343"/>
  <p:tag name="KSO_WM_SLIDE_POSITION" val="66*144"/>
  <p:tag name="KSO_WM_BEAUTIFY_FLAG" val="#wm#"/>
  <p:tag name="KSO_WM_SLIDE_TYPE" val="title"/>
  <p:tag name="KSO_WM_SLIDE_LAYOUT_CNT" val="1_1"/>
  <p:tag name="KSO_WM_SLIDE_LAYOUT" val="a_b"/>
  <p:tag name="KSO_WM_SLIDE_ITEM_CNT" val="2"/>
  <p:tag name="KSO_WM_SLIDE_INDEX" val="1"/>
  <p:tag name="KSO_WM_SLIDE_ID" val="custom20184553_1"/>
  <p:tag name="KSO_WM_TAG_VERSION" val="1.0"/>
  <p:tag name="KSO_WM_TEMPLATE_INDEX" val="20184553"/>
  <p:tag name="KSO_WM_TEMPLATE_CATEGORY" val="custom"/>
  <p:tag name="KSO_WM_TEMPLATE_THUMBS_INDEX" val="1"/>
</p:tagLst>
</file>

<file path=ppt/theme/theme1.xml><?xml version="1.0" encoding="utf-8"?>
<a:theme xmlns:a="http://schemas.openxmlformats.org/drawingml/2006/main" name="Office 主题">
  <a:themeElements>
    <a:clrScheme name="Office">
      <a:dk1>
        <a:srgbClr val="000000"/>
      </a:dk1>
      <a:lt1>
        <a:srgbClr val="FFFFFF"/>
      </a:lt1>
      <a:dk2>
        <a:srgbClr val="44546A"/>
      </a:dk2>
      <a:lt2>
        <a:srgbClr val="E6E4E4"/>
      </a:lt2>
      <a:accent1>
        <a:srgbClr val="87BBF7"/>
      </a:accent1>
      <a:accent2>
        <a:srgbClr val="000000"/>
      </a:accent2>
      <a:accent3>
        <a:srgbClr val="5B555B"/>
      </a:accent3>
      <a:accent4>
        <a:srgbClr val="FFBC00"/>
      </a:accent4>
      <a:accent5>
        <a:srgbClr val="4472C4"/>
      </a:accent5>
      <a:accent6>
        <a:srgbClr val="D7D7D9"/>
      </a:accent6>
      <a:hlink>
        <a:srgbClr val="0563C1"/>
      </a:hlink>
      <a:folHlink>
        <a:srgbClr val="954D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4546A"/>
    </a:dk2>
    <a:lt2>
      <a:srgbClr val="E6E4E4"/>
    </a:lt2>
    <a:accent1>
      <a:srgbClr val="87BBF7"/>
    </a:accent1>
    <a:accent2>
      <a:srgbClr val="000000"/>
    </a:accent2>
    <a:accent3>
      <a:srgbClr val="5B555B"/>
    </a:accent3>
    <a:accent4>
      <a:srgbClr val="FFBC00"/>
    </a:accent4>
    <a:accent5>
      <a:srgbClr val="4472C4"/>
    </a:accent5>
    <a:accent6>
      <a:srgbClr val="D7D7D9"/>
    </a:accent6>
    <a:hlink>
      <a:srgbClr val="0563C1"/>
    </a:hlink>
    <a:folHlink>
      <a:srgbClr val="954D72"/>
    </a:folHlink>
  </a:clrScheme>
</a:themeOverride>
</file>

<file path=ppt/theme/themeOverride2.xml><?xml version="1.0" encoding="utf-8"?>
<a:themeOverride xmlns:a="http://schemas.openxmlformats.org/drawingml/2006/main">
  <a:clrScheme name="Office">
    <a:dk1>
      <a:srgbClr val="000000"/>
    </a:dk1>
    <a:lt1>
      <a:srgbClr val="FFFFFF"/>
    </a:lt1>
    <a:dk2>
      <a:srgbClr val="44546A"/>
    </a:dk2>
    <a:lt2>
      <a:srgbClr val="E6E4E4"/>
    </a:lt2>
    <a:accent1>
      <a:srgbClr val="87BBF7"/>
    </a:accent1>
    <a:accent2>
      <a:srgbClr val="000000"/>
    </a:accent2>
    <a:accent3>
      <a:srgbClr val="5B555B"/>
    </a:accent3>
    <a:accent4>
      <a:srgbClr val="FFBC00"/>
    </a:accent4>
    <a:accent5>
      <a:srgbClr val="4472C4"/>
    </a:accent5>
    <a:accent6>
      <a:srgbClr val="D7D7D9"/>
    </a:accent6>
    <a:hlink>
      <a:srgbClr val="0563C1"/>
    </a:hlink>
    <a:folHlink>
      <a:srgbClr val="954D72"/>
    </a:folHlink>
  </a:clrScheme>
</a:themeOverride>
</file>

<file path=ppt/theme/themeOverride3.xml><?xml version="1.0" encoding="utf-8"?>
<a:themeOverride xmlns:a="http://schemas.openxmlformats.org/drawingml/2006/main">
  <a:clrScheme name="Office">
    <a:dk1>
      <a:srgbClr val="000000"/>
    </a:dk1>
    <a:lt1>
      <a:srgbClr val="FFFFFF"/>
    </a:lt1>
    <a:dk2>
      <a:srgbClr val="44546A"/>
    </a:dk2>
    <a:lt2>
      <a:srgbClr val="E6E4E4"/>
    </a:lt2>
    <a:accent1>
      <a:srgbClr val="87BBF7"/>
    </a:accent1>
    <a:accent2>
      <a:srgbClr val="000000"/>
    </a:accent2>
    <a:accent3>
      <a:srgbClr val="5B555B"/>
    </a:accent3>
    <a:accent4>
      <a:srgbClr val="FFBC00"/>
    </a:accent4>
    <a:accent5>
      <a:srgbClr val="4472C4"/>
    </a:accent5>
    <a:accent6>
      <a:srgbClr val="D7D7D9"/>
    </a:accent6>
    <a:hlink>
      <a:srgbClr val="0563C1"/>
    </a:hlink>
    <a:folHlink>
      <a:srgbClr val="954D72"/>
    </a:folHlink>
  </a:clrScheme>
</a:themeOverride>
</file>

<file path=ppt/theme/themeOverride4.xml><?xml version="1.0" encoding="utf-8"?>
<a:themeOverride xmlns:a="http://schemas.openxmlformats.org/drawingml/2006/main">
  <a:clrScheme name="Office">
    <a:dk1>
      <a:srgbClr val="000000"/>
    </a:dk1>
    <a:lt1>
      <a:srgbClr val="FFFFFF"/>
    </a:lt1>
    <a:dk2>
      <a:srgbClr val="44546A"/>
    </a:dk2>
    <a:lt2>
      <a:srgbClr val="E6E4E4"/>
    </a:lt2>
    <a:accent1>
      <a:srgbClr val="87BBF7"/>
    </a:accent1>
    <a:accent2>
      <a:srgbClr val="000000"/>
    </a:accent2>
    <a:accent3>
      <a:srgbClr val="5B555B"/>
    </a:accent3>
    <a:accent4>
      <a:srgbClr val="FFBC00"/>
    </a:accent4>
    <a:accent5>
      <a:srgbClr val="4472C4"/>
    </a:accent5>
    <a:accent6>
      <a:srgbClr val="D7D7D9"/>
    </a:accent6>
    <a:hlink>
      <a:srgbClr val="0563C1"/>
    </a:hlink>
    <a:folHlink>
      <a:srgbClr val="954D72"/>
    </a:folHlink>
  </a:clrScheme>
</a:themeOverride>
</file>

<file path=ppt/theme/themeOverride5.xml><?xml version="1.0" encoding="utf-8"?>
<a:themeOverride xmlns:a="http://schemas.openxmlformats.org/drawingml/2006/main">
  <a:clrScheme name="Office">
    <a:dk1>
      <a:srgbClr val="000000"/>
    </a:dk1>
    <a:lt1>
      <a:srgbClr val="FFFFFF"/>
    </a:lt1>
    <a:dk2>
      <a:srgbClr val="44546A"/>
    </a:dk2>
    <a:lt2>
      <a:srgbClr val="E6E4E4"/>
    </a:lt2>
    <a:accent1>
      <a:srgbClr val="87BBF7"/>
    </a:accent1>
    <a:accent2>
      <a:srgbClr val="000000"/>
    </a:accent2>
    <a:accent3>
      <a:srgbClr val="5B555B"/>
    </a:accent3>
    <a:accent4>
      <a:srgbClr val="FFBC00"/>
    </a:accent4>
    <a:accent5>
      <a:srgbClr val="4472C4"/>
    </a:accent5>
    <a:accent6>
      <a:srgbClr val="D7D7D9"/>
    </a:accent6>
    <a:hlink>
      <a:srgbClr val="0563C1"/>
    </a:hlink>
    <a:folHlink>
      <a:srgbClr val="954D72"/>
    </a:folHlink>
  </a:clrScheme>
</a:themeOverride>
</file>

<file path=ppt/theme/themeOverride6.xml><?xml version="1.0" encoding="utf-8"?>
<a:themeOverride xmlns:a="http://schemas.openxmlformats.org/drawingml/2006/main">
  <a:clrScheme name="Office">
    <a:dk1>
      <a:srgbClr val="000000"/>
    </a:dk1>
    <a:lt1>
      <a:srgbClr val="FFFFFF"/>
    </a:lt1>
    <a:dk2>
      <a:srgbClr val="44546A"/>
    </a:dk2>
    <a:lt2>
      <a:srgbClr val="E6E4E4"/>
    </a:lt2>
    <a:accent1>
      <a:srgbClr val="87BBF7"/>
    </a:accent1>
    <a:accent2>
      <a:srgbClr val="000000"/>
    </a:accent2>
    <a:accent3>
      <a:srgbClr val="5B555B"/>
    </a:accent3>
    <a:accent4>
      <a:srgbClr val="FFBC00"/>
    </a:accent4>
    <a:accent5>
      <a:srgbClr val="4472C4"/>
    </a:accent5>
    <a:accent6>
      <a:srgbClr val="D7D7D9"/>
    </a:accent6>
    <a:hlink>
      <a:srgbClr val="0563C1"/>
    </a:hlink>
    <a:folHlink>
      <a:srgbClr val="954D72"/>
    </a:folHlink>
  </a:clrScheme>
</a:themeOverride>
</file>

<file path=ppt/theme/themeOverride7.xml><?xml version="1.0" encoding="utf-8"?>
<a:themeOverride xmlns:a="http://schemas.openxmlformats.org/drawingml/2006/main">
  <a:clrScheme name="Office">
    <a:dk1>
      <a:srgbClr val="000000"/>
    </a:dk1>
    <a:lt1>
      <a:srgbClr val="FFFFFF"/>
    </a:lt1>
    <a:dk2>
      <a:srgbClr val="44546A"/>
    </a:dk2>
    <a:lt2>
      <a:srgbClr val="E6E4E4"/>
    </a:lt2>
    <a:accent1>
      <a:srgbClr val="87BBF7"/>
    </a:accent1>
    <a:accent2>
      <a:srgbClr val="000000"/>
    </a:accent2>
    <a:accent3>
      <a:srgbClr val="5B555B"/>
    </a:accent3>
    <a:accent4>
      <a:srgbClr val="FFBC00"/>
    </a:accent4>
    <a:accent5>
      <a:srgbClr val="4472C4"/>
    </a:accent5>
    <a:accent6>
      <a:srgbClr val="D7D7D9"/>
    </a:accent6>
    <a:hlink>
      <a:srgbClr val="0563C1"/>
    </a:hlink>
    <a:folHlink>
      <a:srgbClr val="954D72"/>
    </a:folHlink>
  </a:clrScheme>
</a:themeOverride>
</file>

<file path=ppt/theme/themeOverride8.xml><?xml version="1.0" encoding="utf-8"?>
<a:themeOverride xmlns:a="http://schemas.openxmlformats.org/drawingml/2006/main">
  <a:clrScheme name="Office">
    <a:dk1>
      <a:srgbClr val="000000"/>
    </a:dk1>
    <a:lt1>
      <a:srgbClr val="FFFFFF"/>
    </a:lt1>
    <a:dk2>
      <a:srgbClr val="44546A"/>
    </a:dk2>
    <a:lt2>
      <a:srgbClr val="E6E4E4"/>
    </a:lt2>
    <a:accent1>
      <a:srgbClr val="87BBF7"/>
    </a:accent1>
    <a:accent2>
      <a:srgbClr val="000000"/>
    </a:accent2>
    <a:accent3>
      <a:srgbClr val="5B555B"/>
    </a:accent3>
    <a:accent4>
      <a:srgbClr val="FFBC00"/>
    </a:accent4>
    <a:accent5>
      <a:srgbClr val="4472C4"/>
    </a:accent5>
    <a:accent6>
      <a:srgbClr val="D7D7D9"/>
    </a:accent6>
    <a:hlink>
      <a:srgbClr val="0563C1"/>
    </a:hlink>
    <a:folHlink>
      <a:srgbClr val="954D72"/>
    </a:folHlink>
  </a:clrScheme>
</a:themeOverride>
</file>

<file path=ppt/theme/themeOverride9.xml><?xml version="1.0" encoding="utf-8"?>
<a:themeOverride xmlns:a="http://schemas.openxmlformats.org/drawingml/2006/main">
  <a:clrScheme name="Office">
    <a:dk1>
      <a:srgbClr val="000000"/>
    </a:dk1>
    <a:lt1>
      <a:srgbClr val="FFFFFF"/>
    </a:lt1>
    <a:dk2>
      <a:srgbClr val="44546A"/>
    </a:dk2>
    <a:lt2>
      <a:srgbClr val="E6E4E4"/>
    </a:lt2>
    <a:accent1>
      <a:srgbClr val="87BBF7"/>
    </a:accent1>
    <a:accent2>
      <a:srgbClr val="000000"/>
    </a:accent2>
    <a:accent3>
      <a:srgbClr val="5B555B"/>
    </a:accent3>
    <a:accent4>
      <a:srgbClr val="FFBC00"/>
    </a:accent4>
    <a:accent5>
      <a:srgbClr val="4472C4"/>
    </a:accent5>
    <a:accent6>
      <a:srgbClr val="D7D7D9"/>
    </a:accent6>
    <a:hlink>
      <a:srgbClr val="0563C1"/>
    </a:hlink>
    <a:folHlink>
      <a:srgbClr val="954D72"/>
    </a:folHlink>
  </a:clrScheme>
</a:themeOverride>
</file>

<file path=ppt/theme/themeOverride10.xml><?xml version="1.0" encoding="utf-8"?>
<a:themeOverride xmlns:a="http://schemas.openxmlformats.org/drawingml/2006/main">
  <a:clrScheme name="Office">
    <a:dk1>
      <a:srgbClr val="000000"/>
    </a:dk1>
    <a:lt1>
      <a:srgbClr val="FFFFFF"/>
    </a:lt1>
    <a:dk2>
      <a:srgbClr val="44546A"/>
    </a:dk2>
    <a:lt2>
      <a:srgbClr val="E6E4E4"/>
    </a:lt2>
    <a:accent1>
      <a:srgbClr val="87BBF7"/>
    </a:accent1>
    <a:accent2>
      <a:srgbClr val="000000"/>
    </a:accent2>
    <a:accent3>
      <a:srgbClr val="5B555B"/>
    </a:accent3>
    <a:accent4>
      <a:srgbClr val="FFBC00"/>
    </a:accent4>
    <a:accent5>
      <a:srgbClr val="4472C4"/>
    </a:accent5>
    <a:accent6>
      <a:srgbClr val="D7D7D9"/>
    </a:accent6>
    <a:hlink>
      <a:srgbClr val="0563C1"/>
    </a:hlink>
    <a:folHlink>
      <a:srgbClr val="954D72"/>
    </a:folHlink>
  </a:clrScheme>
</a:themeOverride>
</file>

<file path=ppt/theme/themeOverride11.xml><?xml version="1.0" encoding="utf-8"?>
<a:themeOverride xmlns:a="http://schemas.openxmlformats.org/drawingml/2006/main">
  <a:clrScheme name="Office">
    <a:dk1>
      <a:srgbClr val="000000"/>
    </a:dk1>
    <a:lt1>
      <a:srgbClr val="FFFFFF"/>
    </a:lt1>
    <a:dk2>
      <a:srgbClr val="44546A"/>
    </a:dk2>
    <a:lt2>
      <a:srgbClr val="E6E4E4"/>
    </a:lt2>
    <a:accent1>
      <a:srgbClr val="87BBF7"/>
    </a:accent1>
    <a:accent2>
      <a:srgbClr val="000000"/>
    </a:accent2>
    <a:accent3>
      <a:srgbClr val="5B555B"/>
    </a:accent3>
    <a:accent4>
      <a:srgbClr val="FFBC00"/>
    </a:accent4>
    <a:accent5>
      <a:srgbClr val="4472C4"/>
    </a:accent5>
    <a:accent6>
      <a:srgbClr val="D7D7D9"/>
    </a:accent6>
    <a:hlink>
      <a:srgbClr val="0563C1"/>
    </a:hlink>
    <a:folHlink>
      <a:srgbClr val="954D72"/>
    </a:folHlink>
  </a:clrScheme>
</a:themeOverride>
</file>

<file path=ppt/theme/themeOverride12.xml><?xml version="1.0" encoding="utf-8"?>
<a:themeOverride xmlns:a="http://schemas.openxmlformats.org/drawingml/2006/main">
  <a:clrScheme name="Office">
    <a:dk1>
      <a:srgbClr val="000000"/>
    </a:dk1>
    <a:lt1>
      <a:srgbClr val="FFFFFF"/>
    </a:lt1>
    <a:dk2>
      <a:srgbClr val="44546A"/>
    </a:dk2>
    <a:lt2>
      <a:srgbClr val="E6E4E4"/>
    </a:lt2>
    <a:accent1>
      <a:srgbClr val="87BBF7"/>
    </a:accent1>
    <a:accent2>
      <a:srgbClr val="000000"/>
    </a:accent2>
    <a:accent3>
      <a:srgbClr val="5B555B"/>
    </a:accent3>
    <a:accent4>
      <a:srgbClr val="FFBC00"/>
    </a:accent4>
    <a:accent5>
      <a:srgbClr val="4472C4"/>
    </a:accent5>
    <a:accent6>
      <a:srgbClr val="D7D7D9"/>
    </a:accent6>
    <a:hlink>
      <a:srgbClr val="0563C1"/>
    </a:hlink>
    <a:folHlink>
      <a:srgbClr val="954D72"/>
    </a:folHlink>
  </a:clrScheme>
</a:themeOverride>
</file>

<file path=ppt/theme/themeOverride13.xml><?xml version="1.0" encoding="utf-8"?>
<a:themeOverride xmlns:a="http://schemas.openxmlformats.org/drawingml/2006/main">
  <a:clrScheme name="Office">
    <a:dk1>
      <a:srgbClr val="000000"/>
    </a:dk1>
    <a:lt1>
      <a:srgbClr val="FFFFFF"/>
    </a:lt1>
    <a:dk2>
      <a:srgbClr val="44546A"/>
    </a:dk2>
    <a:lt2>
      <a:srgbClr val="E6E4E4"/>
    </a:lt2>
    <a:accent1>
      <a:srgbClr val="87BBF7"/>
    </a:accent1>
    <a:accent2>
      <a:srgbClr val="000000"/>
    </a:accent2>
    <a:accent3>
      <a:srgbClr val="5B555B"/>
    </a:accent3>
    <a:accent4>
      <a:srgbClr val="FFBC00"/>
    </a:accent4>
    <a:accent5>
      <a:srgbClr val="4472C4"/>
    </a:accent5>
    <a:accent6>
      <a:srgbClr val="D7D7D9"/>
    </a:accent6>
    <a:hlink>
      <a:srgbClr val="0563C1"/>
    </a:hlink>
    <a:folHlink>
      <a:srgbClr val="954D72"/>
    </a:folHlink>
  </a:clrScheme>
</a:themeOverride>
</file>

<file path=ppt/theme/themeOverride14.xml><?xml version="1.0" encoding="utf-8"?>
<a:themeOverride xmlns:a="http://schemas.openxmlformats.org/drawingml/2006/main">
  <a:clrScheme name="Office">
    <a:dk1>
      <a:srgbClr val="000000"/>
    </a:dk1>
    <a:lt1>
      <a:srgbClr val="FFFFFF"/>
    </a:lt1>
    <a:dk2>
      <a:srgbClr val="44546A"/>
    </a:dk2>
    <a:lt2>
      <a:srgbClr val="E6E4E4"/>
    </a:lt2>
    <a:accent1>
      <a:srgbClr val="87BBF7"/>
    </a:accent1>
    <a:accent2>
      <a:srgbClr val="000000"/>
    </a:accent2>
    <a:accent3>
      <a:srgbClr val="5B555B"/>
    </a:accent3>
    <a:accent4>
      <a:srgbClr val="FFBC00"/>
    </a:accent4>
    <a:accent5>
      <a:srgbClr val="4472C4"/>
    </a:accent5>
    <a:accent6>
      <a:srgbClr val="D7D7D9"/>
    </a:accent6>
    <a:hlink>
      <a:srgbClr val="0563C1"/>
    </a:hlink>
    <a:folHlink>
      <a:srgbClr val="954D72"/>
    </a:folHlink>
  </a:clrScheme>
</a:themeOverride>
</file>

<file path=ppt/theme/themeOverride15.xml><?xml version="1.0" encoding="utf-8"?>
<a:themeOverride xmlns:a="http://schemas.openxmlformats.org/drawingml/2006/main">
  <a:clrScheme name="Office">
    <a:dk1>
      <a:srgbClr val="000000"/>
    </a:dk1>
    <a:lt1>
      <a:srgbClr val="FFFFFF"/>
    </a:lt1>
    <a:dk2>
      <a:srgbClr val="44546A"/>
    </a:dk2>
    <a:lt2>
      <a:srgbClr val="E6E4E4"/>
    </a:lt2>
    <a:accent1>
      <a:srgbClr val="87BBF7"/>
    </a:accent1>
    <a:accent2>
      <a:srgbClr val="000000"/>
    </a:accent2>
    <a:accent3>
      <a:srgbClr val="5B555B"/>
    </a:accent3>
    <a:accent4>
      <a:srgbClr val="FFBC00"/>
    </a:accent4>
    <a:accent5>
      <a:srgbClr val="4472C4"/>
    </a:accent5>
    <a:accent6>
      <a:srgbClr val="D7D7D9"/>
    </a:accent6>
    <a:hlink>
      <a:srgbClr val="0563C1"/>
    </a:hlink>
    <a:folHlink>
      <a:srgbClr val="954D72"/>
    </a:folHlink>
  </a:clrScheme>
</a:themeOverride>
</file>

<file path=ppt/theme/themeOverride16.xml><?xml version="1.0" encoding="utf-8"?>
<a:themeOverride xmlns:a="http://schemas.openxmlformats.org/drawingml/2006/main">
  <a:clrScheme name="Office">
    <a:dk1>
      <a:srgbClr val="000000"/>
    </a:dk1>
    <a:lt1>
      <a:srgbClr val="FFFFFF"/>
    </a:lt1>
    <a:dk2>
      <a:srgbClr val="44546A"/>
    </a:dk2>
    <a:lt2>
      <a:srgbClr val="E6E4E4"/>
    </a:lt2>
    <a:accent1>
      <a:srgbClr val="87BBF7"/>
    </a:accent1>
    <a:accent2>
      <a:srgbClr val="000000"/>
    </a:accent2>
    <a:accent3>
      <a:srgbClr val="5B555B"/>
    </a:accent3>
    <a:accent4>
      <a:srgbClr val="FFBC00"/>
    </a:accent4>
    <a:accent5>
      <a:srgbClr val="4472C4"/>
    </a:accent5>
    <a:accent6>
      <a:srgbClr val="D7D7D9"/>
    </a:accent6>
    <a:hlink>
      <a:srgbClr val="0563C1"/>
    </a:hlink>
    <a:folHlink>
      <a:srgbClr val="954D72"/>
    </a:folHlink>
  </a:clrScheme>
</a:themeOverride>
</file>

<file path=ppt/theme/themeOverride17.xml><?xml version="1.0" encoding="utf-8"?>
<a:themeOverride xmlns:a="http://schemas.openxmlformats.org/drawingml/2006/main">
  <a:clrScheme name="Office">
    <a:dk1>
      <a:srgbClr val="000000"/>
    </a:dk1>
    <a:lt1>
      <a:srgbClr val="FFFFFF"/>
    </a:lt1>
    <a:dk2>
      <a:srgbClr val="44546A"/>
    </a:dk2>
    <a:lt2>
      <a:srgbClr val="E6E4E4"/>
    </a:lt2>
    <a:accent1>
      <a:srgbClr val="87BBF7"/>
    </a:accent1>
    <a:accent2>
      <a:srgbClr val="000000"/>
    </a:accent2>
    <a:accent3>
      <a:srgbClr val="5B555B"/>
    </a:accent3>
    <a:accent4>
      <a:srgbClr val="FFBC00"/>
    </a:accent4>
    <a:accent5>
      <a:srgbClr val="4472C4"/>
    </a:accent5>
    <a:accent6>
      <a:srgbClr val="D7D7D9"/>
    </a:accent6>
    <a:hlink>
      <a:srgbClr val="0563C1"/>
    </a:hlink>
    <a:folHlink>
      <a:srgbClr val="954D72"/>
    </a:folHlink>
  </a:clrScheme>
</a:themeOverride>
</file>

<file path=ppt/theme/themeOverride18.xml><?xml version="1.0" encoding="utf-8"?>
<a:themeOverride xmlns:a="http://schemas.openxmlformats.org/drawingml/2006/main">
  <a:clrScheme name="Office">
    <a:dk1>
      <a:srgbClr val="000000"/>
    </a:dk1>
    <a:lt1>
      <a:srgbClr val="FFFFFF"/>
    </a:lt1>
    <a:dk2>
      <a:srgbClr val="44546A"/>
    </a:dk2>
    <a:lt2>
      <a:srgbClr val="E6E4E4"/>
    </a:lt2>
    <a:accent1>
      <a:srgbClr val="87BBF7"/>
    </a:accent1>
    <a:accent2>
      <a:srgbClr val="000000"/>
    </a:accent2>
    <a:accent3>
      <a:srgbClr val="5B555B"/>
    </a:accent3>
    <a:accent4>
      <a:srgbClr val="FFBC00"/>
    </a:accent4>
    <a:accent5>
      <a:srgbClr val="4472C4"/>
    </a:accent5>
    <a:accent6>
      <a:srgbClr val="D7D7D9"/>
    </a:accent6>
    <a:hlink>
      <a:srgbClr val="0563C1"/>
    </a:hlink>
    <a:folHlink>
      <a:srgbClr val="954D72"/>
    </a:folHlink>
  </a:clrScheme>
</a:themeOverride>
</file>

<file path=ppt/theme/themeOverride19.xml><?xml version="1.0" encoding="utf-8"?>
<a:themeOverride xmlns:a="http://schemas.openxmlformats.org/drawingml/2006/main">
  <a:clrScheme name="Office">
    <a:dk1>
      <a:srgbClr val="000000"/>
    </a:dk1>
    <a:lt1>
      <a:srgbClr val="FFFFFF"/>
    </a:lt1>
    <a:dk2>
      <a:srgbClr val="44546A"/>
    </a:dk2>
    <a:lt2>
      <a:srgbClr val="E6E4E4"/>
    </a:lt2>
    <a:accent1>
      <a:srgbClr val="87BBF7"/>
    </a:accent1>
    <a:accent2>
      <a:srgbClr val="000000"/>
    </a:accent2>
    <a:accent3>
      <a:srgbClr val="5B555B"/>
    </a:accent3>
    <a:accent4>
      <a:srgbClr val="FFBC00"/>
    </a:accent4>
    <a:accent5>
      <a:srgbClr val="4472C4"/>
    </a:accent5>
    <a:accent6>
      <a:srgbClr val="D7D7D9"/>
    </a:accent6>
    <a:hlink>
      <a:srgbClr val="0563C1"/>
    </a:hlink>
    <a:folHlink>
      <a:srgbClr val="954D72"/>
    </a:folHlink>
  </a:clrScheme>
</a:themeOverride>
</file>

<file path=ppt/theme/themeOverride20.xml><?xml version="1.0" encoding="utf-8"?>
<a:themeOverride xmlns:a="http://schemas.openxmlformats.org/drawingml/2006/main">
  <a:clrScheme name="Office">
    <a:dk1>
      <a:srgbClr val="000000"/>
    </a:dk1>
    <a:lt1>
      <a:srgbClr val="FFFFFF"/>
    </a:lt1>
    <a:dk2>
      <a:srgbClr val="44546A"/>
    </a:dk2>
    <a:lt2>
      <a:srgbClr val="E6E4E4"/>
    </a:lt2>
    <a:accent1>
      <a:srgbClr val="87BBF7"/>
    </a:accent1>
    <a:accent2>
      <a:srgbClr val="000000"/>
    </a:accent2>
    <a:accent3>
      <a:srgbClr val="5B555B"/>
    </a:accent3>
    <a:accent4>
      <a:srgbClr val="FFBC00"/>
    </a:accent4>
    <a:accent5>
      <a:srgbClr val="4472C4"/>
    </a:accent5>
    <a:accent6>
      <a:srgbClr val="D7D7D9"/>
    </a:accent6>
    <a:hlink>
      <a:srgbClr val="0563C1"/>
    </a:hlink>
    <a:folHlink>
      <a:srgbClr val="954D72"/>
    </a:folHlink>
  </a:clrScheme>
</a:themeOverride>
</file>

<file path=ppt/theme/themeOverride21.xml><?xml version="1.0" encoding="utf-8"?>
<a:themeOverride xmlns:a="http://schemas.openxmlformats.org/drawingml/2006/main">
  <a:clrScheme name="Office">
    <a:dk1>
      <a:srgbClr val="000000"/>
    </a:dk1>
    <a:lt1>
      <a:srgbClr val="FFFFFF"/>
    </a:lt1>
    <a:dk2>
      <a:srgbClr val="44546A"/>
    </a:dk2>
    <a:lt2>
      <a:srgbClr val="E6E4E4"/>
    </a:lt2>
    <a:accent1>
      <a:srgbClr val="87BBF7"/>
    </a:accent1>
    <a:accent2>
      <a:srgbClr val="000000"/>
    </a:accent2>
    <a:accent3>
      <a:srgbClr val="5B555B"/>
    </a:accent3>
    <a:accent4>
      <a:srgbClr val="FFBC00"/>
    </a:accent4>
    <a:accent5>
      <a:srgbClr val="4472C4"/>
    </a:accent5>
    <a:accent6>
      <a:srgbClr val="D7D7D9"/>
    </a:accent6>
    <a:hlink>
      <a:srgbClr val="0563C1"/>
    </a:hlink>
    <a:folHlink>
      <a:srgbClr val="954D72"/>
    </a:folHlink>
  </a:clrScheme>
</a:themeOverride>
</file>

<file path=ppt/theme/themeOverride22.xml><?xml version="1.0" encoding="utf-8"?>
<a:themeOverride xmlns:a="http://schemas.openxmlformats.org/drawingml/2006/main">
  <a:clrScheme name="Office">
    <a:dk1>
      <a:srgbClr val="000000"/>
    </a:dk1>
    <a:lt1>
      <a:srgbClr val="FFFFFF"/>
    </a:lt1>
    <a:dk2>
      <a:srgbClr val="44546A"/>
    </a:dk2>
    <a:lt2>
      <a:srgbClr val="E6E4E4"/>
    </a:lt2>
    <a:accent1>
      <a:srgbClr val="87BBF7"/>
    </a:accent1>
    <a:accent2>
      <a:srgbClr val="000000"/>
    </a:accent2>
    <a:accent3>
      <a:srgbClr val="5B555B"/>
    </a:accent3>
    <a:accent4>
      <a:srgbClr val="FFBC00"/>
    </a:accent4>
    <a:accent5>
      <a:srgbClr val="4472C4"/>
    </a:accent5>
    <a:accent6>
      <a:srgbClr val="D7D7D9"/>
    </a:accent6>
    <a:hlink>
      <a:srgbClr val="0563C1"/>
    </a:hlink>
    <a:folHlink>
      <a:srgbClr val="954D72"/>
    </a:folHlink>
  </a:clrScheme>
</a:themeOverride>
</file>

<file path=ppt/theme/themeOverride23.xml><?xml version="1.0" encoding="utf-8"?>
<a:themeOverride xmlns:a="http://schemas.openxmlformats.org/drawingml/2006/main">
  <a:clrScheme name="Office">
    <a:dk1>
      <a:srgbClr val="000000"/>
    </a:dk1>
    <a:lt1>
      <a:srgbClr val="FFFFFF"/>
    </a:lt1>
    <a:dk2>
      <a:srgbClr val="44546A"/>
    </a:dk2>
    <a:lt2>
      <a:srgbClr val="E6E4E4"/>
    </a:lt2>
    <a:accent1>
      <a:srgbClr val="87BBF7"/>
    </a:accent1>
    <a:accent2>
      <a:srgbClr val="000000"/>
    </a:accent2>
    <a:accent3>
      <a:srgbClr val="5B555B"/>
    </a:accent3>
    <a:accent4>
      <a:srgbClr val="FFBC00"/>
    </a:accent4>
    <a:accent5>
      <a:srgbClr val="4472C4"/>
    </a:accent5>
    <a:accent6>
      <a:srgbClr val="D7D7D9"/>
    </a:accent6>
    <a:hlink>
      <a:srgbClr val="0563C1"/>
    </a:hlink>
    <a:folHlink>
      <a:srgbClr val="954D72"/>
    </a:folHlink>
  </a:clrScheme>
</a:themeOverride>
</file>

<file path=docProps/app.xml><?xml version="1.0" encoding="utf-8"?>
<Properties xmlns="http://schemas.openxmlformats.org/officeDocument/2006/extended-properties" xmlns:vt="http://schemas.openxmlformats.org/officeDocument/2006/docPropsVTypes">
  <TotalTime>0</TotalTime>
  <Words>1542</Words>
  <Application>Microsoft Office PowerPoint</Application>
  <PresentationFormat>宽屏</PresentationFormat>
  <Paragraphs>166</Paragraphs>
  <Slides>23</Slides>
  <Notes>23</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23</vt:i4>
      </vt:variant>
    </vt:vector>
  </HeadingPairs>
  <TitlesOfParts>
    <vt:vector size="42" baseType="lpstr">
      <vt:lpstr>Albertus MT Lt</vt:lpstr>
      <vt:lpstr>Arial Unicode MS</vt:lpstr>
      <vt:lpstr>Lora</vt:lpstr>
      <vt:lpstr>Segoe UI Light 8</vt:lpstr>
      <vt:lpstr>TypeLand 康熙字典體試用版</vt:lpstr>
      <vt:lpstr>等线</vt:lpstr>
      <vt:lpstr>黑体</vt:lpstr>
      <vt:lpstr>华文细黑</vt:lpstr>
      <vt:lpstr>迷你简汉真广标</vt:lpstr>
      <vt:lpstr>宋体</vt:lpstr>
      <vt:lpstr>微软雅黑</vt:lpstr>
      <vt:lpstr>微软雅黑 Light</vt:lpstr>
      <vt:lpstr>幼圆</vt:lpstr>
      <vt:lpstr>造字工房俊雅（非商用）常规体</vt:lpstr>
      <vt:lpstr>造字工房悦黑体验版纤细体</vt:lpstr>
      <vt:lpstr>Arial</vt:lpstr>
      <vt:lpstr>Calibri</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简约手机新品发布会ppt模板</dc:title>
  <dc:creator/>
  <cp:lastModifiedBy/>
  <cp:revision>8</cp:revision>
  <dcterms:created xsi:type="dcterms:W3CDTF">2018-03-01T02:03:00Z</dcterms:created>
  <dcterms:modified xsi:type="dcterms:W3CDTF">2018-05-29T02:06:49Z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2052-10.1.0.7346</vt:lpwstr>
  </property>
</Properties>
</file>