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6"/>
  </p:handout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7" r:id="rId35"/>
  </p:sldIdLst>
  <p:sldSz cx="11522075" cy="6480175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76" y="-81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0" Type="http://schemas.openxmlformats.org/officeDocument/2006/relationships/tags" Target="tags/tag5.xml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5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6.xml"/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7F7F7F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explosion val="0"/>
          <c:dPt>
            <c:idx val="0"/>
            <c:bubble3D val="0"/>
            <c:spPr>
              <a:solidFill>
                <a:srgbClr val="000000"/>
              </a:solidFill>
            </c:spPr>
          </c:dPt>
          <c:dPt>
            <c:idx val="1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Pt>
            <c:idx val="2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Pt>
            <c:idx val="3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7F7F7F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Pt>
            <c:idx val="1"/>
            <c:bubble3D val="0"/>
            <c:spPr>
              <a:solidFill>
                <a:schemeClr val="tx2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rgbClr val="000000"/>
              </a:solidFill>
            </c:spPr>
          </c:dPt>
          <c:dPt>
            <c:idx val="4"/>
            <c:bubble3D val="0"/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0" i="0" u="none" strike="noStrike" kern="1200" baseline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23%</a:t>
                    </a:r>
                    <a:endParaRPr lang="en-US" altLang="zh-CN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200" b="0" i="0" u="none" strike="noStrike" kern="1200" baseline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defRPr>
                    </a:pPr>
                    <a:r>
                      <a:rPr lang="en-US" altLang="zh-CN" dirty="0"/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%</a:t>
                    </a:r>
                    <a:endParaRPr lang="en-US" altLang="zh-CN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lang="zh-CN" sz="1200" b="0">
          <a:solidFill>
            <a:schemeClr val="bg1"/>
          </a:solidFill>
          <a:latin typeface="+mn-ea"/>
          <a:ea typeface="+mn-ea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99112097669257"/>
          <c:y val="0.238839285714286"/>
          <c:w val="0.90788013318535"/>
          <c:h val="0.6026785714285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Lbls>
            <c:delete val="1"/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dLbls>
            <c:delete val="1"/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187340672"/>
        <c:axId val="187365248"/>
      </c:barChart>
      <c:catAx>
        <c:axId val="18734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4760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000000"/>
                </a:solidFill>
                <a:latin typeface="+mn-ea"/>
                <a:ea typeface="+mn-ea"/>
                <a:cs typeface="Gill Sans"/>
              </a:defRPr>
            </a:pPr>
          </a:p>
        </c:txPr>
        <c:crossAx val="187365248"/>
        <c:crosses val="autoZero"/>
        <c:auto val="1"/>
        <c:lblAlgn val="ctr"/>
        <c:lblOffset val="100"/>
        <c:tickLblSkip val="1"/>
        <c:noMultiLvlLbl val="0"/>
      </c:catAx>
      <c:valAx>
        <c:axId val="187365248"/>
        <c:scaling>
          <c:orientation val="minMax"/>
          <c:max val="100"/>
        </c:scaling>
        <c:delete val="0"/>
        <c:axPos val="l"/>
        <c:majorGridlines>
          <c:spPr>
            <a:ln w="4760" cap="flat" cmpd="sng" algn="ctr">
              <a:solidFill>
                <a:srgbClr val="CDCDCD"/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ln w="3570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000000"/>
                </a:solidFill>
                <a:latin typeface="+mn-ea"/>
                <a:ea typeface="+mn-ea"/>
                <a:cs typeface="Gill Sans"/>
              </a:defRPr>
            </a:pPr>
          </a:p>
        </c:txPr>
        <c:crossAx val="187340672"/>
        <c:crosses val="autoZero"/>
        <c:crossBetween val="between"/>
      </c:valAx>
      <c:spPr>
        <a:noFill/>
        <a:ln w="95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anchor="t"/>
    <a:lstStyle/>
    <a:p>
      <a:pPr>
        <a:defRPr lang="zh-CN"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800" b="0" i="0" u="none" strike="noStrike" kern="1200" baseline="0">
                    <a:solidFill>
                      <a:sysClr val="windowText" lastClr="000000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800" b="0" i="0" u="none" strike="noStrike" kern="1200" baseline="0">
                    <a:solidFill>
                      <a:sysClr val="windowText" lastClr="000000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800" b="0" i="0" u="none" strike="noStrike" kern="1200" baseline="0">
                    <a:solidFill>
                      <a:sysClr val="windowText" lastClr="000000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2"/>
        <c:axId val="190664704"/>
        <c:axId val="190666240"/>
      </c:barChart>
      <c:catAx>
        <c:axId val="190664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ysClr val="windowText" lastClr="000000"/>
                </a:solidFill>
                <a:latin typeface="+mn-ea"/>
                <a:ea typeface="+mn-ea"/>
                <a:cs typeface="+mn-cs"/>
              </a:defRPr>
            </a:pPr>
          </a:p>
        </c:txPr>
        <c:crossAx val="190666240"/>
        <c:crosses val="autoZero"/>
        <c:auto val="1"/>
        <c:lblAlgn val="ctr"/>
        <c:lblOffset val="100"/>
        <c:noMultiLvlLbl val="0"/>
      </c:catAx>
      <c:valAx>
        <c:axId val="190666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ysClr val="windowText" lastClr="000000"/>
                </a:solidFill>
                <a:latin typeface="+mn-ea"/>
                <a:ea typeface="+mn-ea"/>
                <a:cs typeface="+mn-cs"/>
              </a:defRPr>
            </a:pPr>
          </a:p>
        </c:txPr>
        <c:crossAx val="190664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800">
          <a:solidFill>
            <a:sysClr val="windowText" lastClr="000000"/>
          </a:solidFill>
          <a:latin typeface="+mn-ea"/>
          <a:ea typeface="+mn-ea"/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45%</a:t>
          </a:r>
          <a:endParaRPr lang="en-US" sz="1100" b="1" dirty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FC5C7C3D-57C6-4347-913D-C7F4D706C71F}" cxnId="{3B924E45-D843-4A91-80FD-84F0389B91D3}" type="par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cxnId="{3B924E45-D843-4A91-80FD-84F0389B91D3}" type="sib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10%</a:t>
          </a:r>
          <a:endParaRPr lang="en-US" sz="1100" b="1" dirty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E898ABF0-A021-4DE7-A5F7-CC069131AB06}" cxnId="{2991D8A8-A71F-4F57-813A-D64445442273}" type="par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cxnId="{2991D8A8-A71F-4F57-813A-D64445442273}" type="sib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25%</a:t>
          </a:r>
          <a:endParaRPr lang="en-US" sz="1100" b="1" dirty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03A74D74-6573-4EB4-8D87-C4C8C118A09D}" cxnId="{4CBE5EB8-69C6-427D-BBD9-2F29EDD45B11}" type="par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cxnId="{4CBE5EB8-69C6-427D-BBD9-2F29EDD45B11}" type="sib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20%</a:t>
          </a:r>
          <a:endParaRPr lang="en-US" sz="1100" b="1" dirty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8DFA8BCE-879E-4EF8-A999-84530CAD68AD}" cxnId="{83981694-BAF1-4B06-941F-6CC670B9BFC0}" type="par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cxnId="{83981694-BAF1-4B06-941F-6CC670B9BFC0}" type="sibTrans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</dgm:ptLst>
  <dgm:cxnLst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AAEBC3-C6DD-4511-8920-DF74EF64C78D}">
      <dsp:nvSpPr>
        <dsp:cNvPr id="0" name=""/>
        <dsp:cNvSpPr/>
      </dsp:nvSpPr>
      <dsp:spPr>
        <a:xfrm>
          <a:off x="646274" y="251808"/>
          <a:ext cx="1842449" cy="1842656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646274" y="251808"/>
        <a:ext cx="1842449" cy="1842656"/>
      </dsp:txXfrm>
    </dsp:sp>
    <dsp:sp modelId="{E9D1F334-8313-45F5-9910-DA62071A81A7}">
      <dsp:nvSpPr>
        <dsp:cNvPr id="0" name=""/>
        <dsp:cNvSpPr/>
      </dsp:nvSpPr>
      <dsp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9F6743-9737-4174-97C0-FB8E095569CC}">
      <dsp:nvSpPr>
        <dsp:cNvPr id="0" name=""/>
        <dsp:cNvSpPr/>
      </dsp:nvSpPr>
      <dsp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ACCC2-A2E7-4BE4-A771-B05649FFB906}">
      <dsp:nvSpPr>
        <dsp:cNvPr id="0" name=""/>
        <dsp:cNvSpPr/>
      </dsp:nvSpPr>
      <dsp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8DB51-4E24-4332-8D56-3FDA32AD33D1}">
      <dsp:nvSpPr>
        <dsp:cNvPr id="0" name=""/>
        <dsp:cNvSpPr/>
      </dsp:nvSpPr>
      <dsp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3F9F3-1EE4-4378-B81A-0811CE1F1F0F}">
      <dsp:nvSpPr>
        <dsp:cNvPr id="0" name=""/>
        <dsp:cNvSpPr/>
      </dsp:nvSpPr>
      <dsp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82105-D4CF-4752-BE9F-13EA6CB2620D}">
      <dsp:nvSpPr>
        <dsp:cNvPr id="0" name=""/>
        <dsp:cNvSpPr/>
      </dsp:nvSpPr>
      <dsp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7381D-A6A5-4C21-9F6B-6FCCB5C59EB2}">
      <dsp:nvSpPr>
        <dsp:cNvPr id="0" name=""/>
        <dsp:cNvSpPr/>
      </dsp:nvSpPr>
      <dsp:spPr>
        <a:xfrm>
          <a:off x="70296" y="584390"/>
          <a:ext cx="749073" cy="748902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70296" y="584390"/>
        <a:ext cx="749073" cy="748902"/>
      </dsp:txXfrm>
    </dsp:sp>
    <dsp:sp modelId="{6968E1F2-ED48-4622-9700-52974E177A0A}">
      <dsp:nvSpPr>
        <dsp:cNvPr id="0" name=""/>
        <dsp:cNvSpPr/>
      </dsp:nvSpPr>
      <dsp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47742-D5C0-4145-8897-E33E130A57D0}">
      <dsp:nvSpPr>
        <dsp:cNvPr id="0" name=""/>
        <dsp:cNvSpPr/>
      </dsp:nvSpPr>
      <dsp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376C3-2D23-4EBB-A626-0F91508477DA}">
      <dsp:nvSpPr>
        <dsp:cNvPr id="0" name=""/>
        <dsp:cNvSpPr/>
      </dsp:nvSpPr>
      <dsp:spPr>
        <a:xfrm>
          <a:off x="2678071" y="232003"/>
          <a:ext cx="749073" cy="74890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2678071" y="232003"/>
        <a:ext cx="749073" cy="748902"/>
      </dsp:txXfrm>
    </dsp:sp>
    <dsp:sp modelId="{B71C4F6C-8BDC-46A1-834F-8187F783B476}">
      <dsp:nvSpPr>
        <dsp:cNvPr id="0" name=""/>
        <dsp:cNvSpPr/>
      </dsp:nvSpPr>
      <dsp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887CCC-CADD-49EB-A808-260F8EDB2D91}">
      <dsp:nvSpPr>
        <dsp:cNvPr id="0" name=""/>
        <dsp:cNvSpPr/>
      </dsp:nvSpPr>
      <dsp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FA7FB-04F6-466E-B1C1-5DA74B4980B0}">
      <dsp:nvSpPr>
        <dsp:cNvPr id="0" name=""/>
        <dsp:cNvSpPr/>
      </dsp:nvSpPr>
      <dsp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34733-5068-4BBC-AB1F-F02AE2D95154}">
      <dsp:nvSpPr>
        <dsp:cNvPr id="0" name=""/>
        <dsp:cNvSpPr/>
      </dsp:nvSpPr>
      <dsp:spPr>
        <a:xfrm>
          <a:off x="3030310" y="1526599"/>
          <a:ext cx="749073" cy="748902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  <a:endParaRPr lang="en-US" sz="1100" b="1" kern="1200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sp:txBody>
      <dsp:txXfrm>
        <a:off x="3030310" y="1526599"/>
        <a:ext cx="749073" cy="748902"/>
      </dsp:txXfrm>
    </dsp:sp>
    <dsp:sp modelId="{28122B00-DAD4-464B-BEF7-9E15254980FE}">
      <dsp:nvSpPr>
        <dsp:cNvPr id="0" name=""/>
        <dsp:cNvSpPr/>
      </dsp:nvSpPr>
      <dsp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80098-E5DC-4816-AEEF-832BC47070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F1A05-06D9-45E5-A566-DCE3388D6A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9E12-B4B2-45E3-8380-85B0EFC690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C2AD-CA39-43E2-BBEF-768E308D72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9.pn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7.jpe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8" y="0"/>
            <a:ext cx="11522074" cy="6481167"/>
          </a:xfrm>
          <a:prstGeom prst="rect">
            <a:avLst/>
          </a:prstGeom>
        </p:spPr>
      </p:pic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-1299" y="2163503"/>
            <a:ext cx="11522074" cy="2154159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0" i="0" u="none" strike="noStrike" cap="none" normalizeH="0" baseline="0" dirty="0" smtClean="0">
                <a:ln>
                  <a:noFill/>
                </a:ln>
                <a:effectLst/>
                <a:latin typeface="Agency FB" panose="020B05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effectLst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4755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276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4067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6263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6803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5026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0509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852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6263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82213" y="2592015"/>
            <a:ext cx="10289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商务工作汇报年终总结</a:t>
            </a:r>
            <a:r>
              <a:rPr lang="en-US" altLang="zh-CN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28690" y="431775"/>
            <a:ext cx="339344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9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taking the reins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704946" y="-864369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303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5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035" grpId="0" animBg="1"/>
      <p:bldP spid="15" grpId="0"/>
      <p:bldP spid="21" grpId="0"/>
      <p:bldP spid="22" grpId="0"/>
      <p:bldP spid="23" grpId="0"/>
      <p:bldP spid="24" grpId="0"/>
      <p:bldP spid="81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4" cy="6481167"/>
          </a:xfrm>
          <a:prstGeom prst="rect">
            <a:avLst/>
          </a:prstGeom>
        </p:spPr>
      </p:pic>
      <p:sp>
        <p:nvSpPr>
          <p:cNvPr id="85" name="Rectangle 7"/>
          <p:cNvSpPr/>
          <p:nvPr/>
        </p:nvSpPr>
        <p:spPr bwMode="auto">
          <a:xfrm>
            <a:off x="7489229" y="905377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工作完成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情况</a:t>
            </a:r>
            <a:endParaRPr lang="en-US" altLang="zh-CN" spc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/>
          <p:nvPr/>
        </p:nvSpPr>
        <p:spPr bwMode="auto">
          <a:xfrm>
            <a:off x="8281317" y="259311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成功项目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展示</a:t>
            </a:r>
            <a:endParaRPr lang="en-US" altLang="zh-CN" spc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7" name="Rectangle 7"/>
          <p:cNvSpPr/>
          <p:nvPr/>
        </p:nvSpPr>
        <p:spPr bwMode="auto">
          <a:xfrm>
            <a:off x="7489229" y="4447803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工作存在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不足</a:t>
            </a:r>
            <a:endParaRPr lang="en-US" altLang="zh-CN" spc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/>
          <p:nvPr/>
        </p:nvSpPr>
        <p:spPr bwMode="auto">
          <a:xfrm>
            <a:off x="6527205" y="1326398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64" name="Freeform 13"/>
          <p:cNvSpPr/>
          <p:nvPr/>
        </p:nvSpPr>
        <p:spPr bwMode="auto">
          <a:xfrm>
            <a:off x="4726833" y="986390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65" name="Freeform 14"/>
          <p:cNvSpPr/>
          <p:nvPr/>
        </p:nvSpPr>
        <p:spPr bwMode="auto">
          <a:xfrm>
            <a:off x="6830979" y="2992444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66" name="Freeform 15"/>
          <p:cNvSpPr/>
          <p:nvPr/>
        </p:nvSpPr>
        <p:spPr bwMode="auto">
          <a:xfrm>
            <a:off x="4445335" y="4796492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366259" y="2035477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 defTabSz="12369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/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/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960837" y="575791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6105728" y="742606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894239" y="2430339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6105728" y="4285031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9" name="组合 298"/>
          <p:cNvGrpSpPr/>
          <p:nvPr/>
        </p:nvGrpSpPr>
        <p:grpSpPr>
          <a:xfrm>
            <a:off x="3960837" y="4563843"/>
            <a:ext cx="1204577" cy="1189640"/>
            <a:chOff x="3960837" y="4563843"/>
            <a:chExt cx="1204577" cy="1189640"/>
          </a:xfrm>
        </p:grpSpPr>
        <p:sp>
          <p:nvSpPr>
            <p:cNvPr id="274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pic>
          <p:nvPicPr>
            <p:cNvPr id="1029" name="Picture 5" descr="C:\Users\Administrator\Desktop\5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4765435"/>
              <a:ext cx="792088" cy="786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578">
            <a:off x="-239201" y="192227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/>
          <p:nvPr/>
        </p:nvSpPr>
        <p:spPr bwMode="auto">
          <a:xfrm>
            <a:off x="1584573" y="750554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年度工作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概述</a:t>
            </a:r>
            <a:endParaRPr lang="en-US" altLang="zh-CN" spc="1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/>
          <p:nvPr/>
        </p:nvSpPr>
        <p:spPr bwMode="auto">
          <a:xfrm>
            <a:off x="1512565" y="4739857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明年工作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</a:t>
            </a:r>
            <a:endParaRPr lang="en-US" altLang="zh-CN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263" grpId="0" animBg="1"/>
      <p:bldP spid="264" grpId="0" animBg="1"/>
      <p:bldP spid="265" grpId="0" animBg="1"/>
      <p:bldP spid="266" grpId="0" animBg="1"/>
      <p:bldP spid="46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"/>
          <p:cNvSpPr/>
          <p:nvPr/>
        </p:nvSpPr>
        <p:spPr bwMode="auto">
          <a:xfrm>
            <a:off x="0" y="1655911"/>
            <a:ext cx="4752925" cy="1728192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ヒラギノ角ゴ ProN W3" charset="0"/>
              <a:sym typeface="Gill Sans" charset="0"/>
            </a:endParaRPr>
          </a:p>
        </p:txBody>
      </p:sp>
      <p:sp>
        <p:nvSpPr>
          <p:cNvPr id="59" name="Rectangle 1"/>
          <p:cNvSpPr/>
          <p:nvPr/>
        </p:nvSpPr>
        <p:spPr bwMode="auto">
          <a:xfrm>
            <a:off x="5040957" y="2880047"/>
            <a:ext cx="2376264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1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关于我们</a:t>
            </a:r>
            <a:endParaRPr lang="zh-CN" altLang="en-US" sz="4000" b="1" spc="13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pic>
        <p:nvPicPr>
          <p:cNvPr id="112" name="Picture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549" y="1908434"/>
            <a:ext cx="911441" cy="1223146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2440944" y="2072861"/>
            <a:ext cx="2095957" cy="894293"/>
            <a:chOff x="2440944" y="2057762"/>
            <a:chExt cx="2095957" cy="894293"/>
          </a:xfrm>
        </p:grpSpPr>
        <p:sp>
          <p:nvSpPr>
            <p:cNvPr id="113" name="TextBox 112"/>
            <p:cNvSpPr txBox="1"/>
            <p:nvPr/>
          </p:nvSpPr>
          <p:spPr>
            <a:xfrm>
              <a:off x="2440944" y="2705834"/>
              <a:ext cx="209595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企业通用商务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444806" y="2057762"/>
              <a:ext cx="208823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某某企业</a:t>
              </a:r>
              <a:endParaRPr lang="en-US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4968949" y="3561218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分钟之内，此处添加详细文本描述，建议与标题相关并符合整体语言风格。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8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60162">
            <a:off x="-534587" y="1788675"/>
            <a:ext cx="2185070" cy="2824370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16780" y="6128191"/>
            <a:ext cx="309880" cy="2755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83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1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41" y="216568"/>
            <a:ext cx="3825724" cy="6122376"/>
          </a:xfrm>
          <a:prstGeom prst="rect">
            <a:avLst/>
          </a:prstGeom>
        </p:spPr>
      </p:pic>
      <p:sp>
        <p:nvSpPr>
          <p:cNvPr id="69" name="Rectangle 17"/>
          <p:cNvSpPr/>
          <p:nvPr/>
        </p:nvSpPr>
        <p:spPr bwMode="auto">
          <a:xfrm>
            <a:off x="397" y="4203441"/>
            <a:ext cx="11593339" cy="1837198"/>
          </a:xfrm>
          <a:prstGeom prst="rect">
            <a:avLst/>
          </a:prstGeom>
          <a:solidFill>
            <a:schemeClr val="bg1">
              <a:alpha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1" name="Rectangle 5"/>
          <p:cNvSpPr/>
          <p:nvPr/>
        </p:nvSpPr>
        <p:spPr bwMode="auto">
          <a:xfrm>
            <a:off x="6121077" y="2455038"/>
            <a:ext cx="417646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生动。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6697141" y="4444014"/>
            <a:ext cx="3551130" cy="1244345"/>
            <a:chOff x="6697141" y="4444014"/>
            <a:chExt cx="3551130" cy="1244345"/>
          </a:xfrm>
        </p:grpSpPr>
        <p:sp>
          <p:nvSpPr>
            <p:cNvPr id="78" name="Rectangle 12"/>
            <p:cNvSpPr/>
            <p:nvPr/>
          </p:nvSpPr>
          <p:spPr bwMode="auto">
            <a:xfrm>
              <a:off x="6697141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9" name="Rectangle 13"/>
            <p:cNvSpPr/>
            <p:nvPr/>
          </p:nvSpPr>
          <p:spPr bwMode="auto">
            <a:xfrm>
              <a:off x="6856623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34" name="矩形 133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zh-CN" altLang="en-US" sz="4000" b="1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98" name="组合 197"/>
          <p:cNvGrpSpPr/>
          <p:nvPr/>
        </p:nvGrpSpPr>
        <p:grpSpPr>
          <a:xfrm>
            <a:off x="1440557" y="4444014"/>
            <a:ext cx="3551130" cy="1244345"/>
            <a:chOff x="1440557" y="4444014"/>
            <a:chExt cx="3551130" cy="1244345"/>
          </a:xfrm>
        </p:grpSpPr>
        <p:sp>
          <p:nvSpPr>
            <p:cNvPr id="196" name="Rectangle 12"/>
            <p:cNvSpPr/>
            <p:nvPr/>
          </p:nvSpPr>
          <p:spPr bwMode="auto">
            <a:xfrm>
              <a:off x="1440557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97" name="Rectangle 13"/>
            <p:cNvSpPr/>
            <p:nvPr/>
          </p:nvSpPr>
          <p:spPr bwMode="auto">
            <a:xfrm>
              <a:off x="1440557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p:transition spd="slow" advTm="28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/>
      <p:bldP spid="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/>
          <p:nvPr/>
        </p:nvSpPr>
        <p:spPr bwMode="auto">
          <a:xfrm>
            <a:off x="0" y="3136967"/>
            <a:ext cx="11522075" cy="3343208"/>
          </a:xfrm>
          <a:custGeom>
            <a:avLst/>
            <a:gdLst>
              <a:gd name="T0" fmla="*/ 3078 w 4268"/>
              <a:gd name="T1" fmla="*/ 3 h 1326"/>
              <a:gd name="T2" fmla="*/ 3355 w 4268"/>
              <a:gd name="T3" fmla="*/ 18 h 1326"/>
              <a:gd name="T4" fmla="*/ 3647 w 4268"/>
              <a:gd name="T5" fmla="*/ 50 h 1326"/>
              <a:gd name="T6" fmla="*/ 3951 w 4268"/>
              <a:gd name="T7" fmla="*/ 100 h 1326"/>
              <a:gd name="T8" fmla="*/ 4268 w 4268"/>
              <a:gd name="T9" fmla="*/ 168 h 1326"/>
              <a:gd name="T10" fmla="*/ 4106 w 4268"/>
              <a:gd name="T11" fmla="*/ 140 h 1326"/>
              <a:gd name="T12" fmla="*/ 3795 w 4268"/>
              <a:gd name="T13" fmla="*/ 80 h 1326"/>
              <a:gd name="T14" fmla="*/ 3499 w 4268"/>
              <a:gd name="T15" fmla="*/ 40 h 1326"/>
              <a:gd name="T16" fmla="*/ 3215 w 4268"/>
              <a:gd name="T17" fmla="*/ 16 h 1326"/>
              <a:gd name="T18" fmla="*/ 2943 w 4268"/>
              <a:gd name="T19" fmla="*/ 9 h 1326"/>
              <a:gd name="T20" fmla="*/ 2636 w 4268"/>
              <a:gd name="T21" fmla="*/ 18 h 1326"/>
              <a:gd name="T22" fmla="*/ 2348 w 4268"/>
              <a:gd name="T23" fmla="*/ 48 h 1326"/>
              <a:gd name="T24" fmla="*/ 2077 w 4268"/>
              <a:gd name="T25" fmla="*/ 93 h 1326"/>
              <a:gd name="T26" fmla="*/ 1825 w 4268"/>
              <a:gd name="T27" fmla="*/ 153 h 1326"/>
              <a:gd name="T28" fmla="*/ 1589 w 4268"/>
              <a:gd name="T29" fmla="*/ 225 h 1326"/>
              <a:gd name="T30" fmla="*/ 1370 w 4268"/>
              <a:gd name="T31" fmla="*/ 308 h 1326"/>
              <a:gd name="T32" fmla="*/ 1169 w 4268"/>
              <a:gd name="T33" fmla="*/ 398 h 1326"/>
              <a:gd name="T34" fmla="*/ 985 w 4268"/>
              <a:gd name="T35" fmla="*/ 494 h 1326"/>
              <a:gd name="T36" fmla="*/ 817 w 4268"/>
              <a:gd name="T37" fmla="*/ 595 h 1326"/>
              <a:gd name="T38" fmla="*/ 666 w 4268"/>
              <a:gd name="T39" fmla="*/ 696 h 1326"/>
              <a:gd name="T40" fmla="*/ 531 w 4268"/>
              <a:gd name="T41" fmla="*/ 797 h 1326"/>
              <a:gd name="T42" fmla="*/ 412 w 4268"/>
              <a:gd name="T43" fmla="*/ 895 h 1326"/>
              <a:gd name="T44" fmla="*/ 308 w 4268"/>
              <a:gd name="T45" fmla="*/ 988 h 1326"/>
              <a:gd name="T46" fmla="*/ 221 w 4268"/>
              <a:gd name="T47" fmla="*/ 1075 h 1326"/>
              <a:gd name="T48" fmla="*/ 149 w 4268"/>
              <a:gd name="T49" fmla="*/ 1151 h 1326"/>
              <a:gd name="T50" fmla="*/ 91 w 4268"/>
              <a:gd name="T51" fmla="*/ 1217 h 1326"/>
              <a:gd name="T52" fmla="*/ 49 w 4268"/>
              <a:gd name="T53" fmla="*/ 1269 h 1326"/>
              <a:gd name="T54" fmla="*/ 22 w 4268"/>
              <a:gd name="T55" fmla="*/ 1305 h 1326"/>
              <a:gd name="T56" fmla="*/ 8 w 4268"/>
              <a:gd name="T57" fmla="*/ 1323 h 1326"/>
              <a:gd name="T58" fmla="*/ 6 w 4268"/>
              <a:gd name="T59" fmla="*/ 1326 h 1326"/>
              <a:gd name="T60" fmla="*/ 1 w 4268"/>
              <a:gd name="T61" fmla="*/ 1318 h 1326"/>
              <a:gd name="T62" fmla="*/ 17 w 4268"/>
              <a:gd name="T63" fmla="*/ 1298 h 1326"/>
              <a:gd name="T64" fmla="*/ 47 w 4268"/>
              <a:gd name="T65" fmla="*/ 1259 h 1326"/>
              <a:gd name="T66" fmla="*/ 93 w 4268"/>
              <a:gd name="T67" fmla="*/ 1203 h 1326"/>
              <a:gd name="T68" fmla="*/ 154 w 4268"/>
              <a:gd name="T69" fmla="*/ 1135 h 1326"/>
              <a:gd name="T70" fmla="*/ 230 w 4268"/>
              <a:gd name="T71" fmla="*/ 1053 h 1326"/>
              <a:gd name="T72" fmla="*/ 324 w 4268"/>
              <a:gd name="T73" fmla="*/ 964 h 1326"/>
              <a:gd name="T74" fmla="*/ 434 w 4268"/>
              <a:gd name="T75" fmla="*/ 867 h 1326"/>
              <a:gd name="T76" fmla="*/ 561 w 4268"/>
              <a:gd name="T77" fmla="*/ 765 h 1326"/>
              <a:gd name="T78" fmla="*/ 703 w 4268"/>
              <a:gd name="T79" fmla="*/ 661 h 1326"/>
              <a:gd name="T80" fmla="*/ 864 w 4268"/>
              <a:gd name="T81" fmla="*/ 556 h 1326"/>
              <a:gd name="T82" fmla="*/ 1040 w 4268"/>
              <a:gd name="T83" fmla="*/ 455 h 1326"/>
              <a:gd name="T84" fmla="*/ 1235 w 4268"/>
              <a:gd name="T85" fmla="*/ 358 h 1326"/>
              <a:gd name="T86" fmla="*/ 1448 w 4268"/>
              <a:gd name="T87" fmla="*/ 268 h 1326"/>
              <a:gd name="T88" fmla="*/ 1678 w 4268"/>
              <a:gd name="T89" fmla="*/ 188 h 1326"/>
              <a:gd name="T90" fmla="*/ 1927 w 4268"/>
              <a:gd name="T91" fmla="*/ 119 h 1326"/>
              <a:gd name="T92" fmla="*/ 2194 w 4268"/>
              <a:gd name="T93" fmla="*/ 63 h 1326"/>
              <a:gd name="T94" fmla="*/ 2480 w 4268"/>
              <a:gd name="T95" fmla="*/ 23 h 1326"/>
              <a:gd name="T96" fmla="*/ 2784 w 4268"/>
              <a:gd name="T97" fmla="*/ 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rgbClr val="969696"/>
          </a:solidFill>
          <a:ln w="28575">
            <a:solidFill>
              <a:srgbClr val="969696"/>
            </a:solidFill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8" name="Oval Callout 10"/>
          <p:cNvSpPr/>
          <p:nvPr/>
        </p:nvSpPr>
        <p:spPr bwMode="auto">
          <a:xfrm rot="19660752">
            <a:off x="233182" y="324229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9" name="Oval 9"/>
          <p:cNvSpPr/>
          <p:nvPr/>
        </p:nvSpPr>
        <p:spPr bwMode="auto">
          <a:xfrm>
            <a:off x="1118204" y="5060610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0" name="Rectangle 12"/>
          <p:cNvSpPr/>
          <p:nvPr/>
        </p:nvSpPr>
        <p:spPr bwMode="auto">
          <a:xfrm>
            <a:off x="432445" y="503783"/>
            <a:ext cx="3092471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企业发展历程</a:t>
            </a:r>
            <a:endParaRPr lang="en-US" altLang="zh-CN" sz="4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3"/>
          <p:cNvSpPr/>
          <p:nvPr/>
        </p:nvSpPr>
        <p:spPr bwMode="auto">
          <a:xfrm>
            <a:off x="476328" y="1162004"/>
            <a:ext cx="2980453" cy="6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r>
              <a:rPr lang="zh-CN" altLang="en-US" sz="1200" spc="100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200" spc="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3" name="Rectangle 17"/>
          <p:cNvSpPr/>
          <p:nvPr/>
        </p:nvSpPr>
        <p:spPr bwMode="auto">
          <a:xfrm>
            <a:off x="1298453" y="5472335"/>
            <a:ext cx="15102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5" name="Oval Callout 85"/>
          <p:cNvSpPr/>
          <p:nvPr/>
        </p:nvSpPr>
        <p:spPr bwMode="auto">
          <a:xfrm rot="8037643">
            <a:off x="2981069" y="4473634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6" name="Oval 86"/>
          <p:cNvSpPr/>
          <p:nvPr/>
        </p:nvSpPr>
        <p:spPr bwMode="auto">
          <a:xfrm rot="8637565">
            <a:off x="2971561" y="3956841"/>
            <a:ext cx="343982" cy="339717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8" name="Oval 94"/>
          <p:cNvSpPr/>
          <p:nvPr/>
        </p:nvSpPr>
        <p:spPr bwMode="auto">
          <a:xfrm rot="9824873">
            <a:off x="6622255" y="3021866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0" name="Oval 99"/>
          <p:cNvSpPr/>
          <p:nvPr/>
        </p:nvSpPr>
        <p:spPr bwMode="auto">
          <a:xfrm>
            <a:off x="4738854" y="3384103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2" name="Rectangle 17"/>
          <p:cNvSpPr/>
          <p:nvPr/>
        </p:nvSpPr>
        <p:spPr bwMode="auto">
          <a:xfrm>
            <a:off x="4470297" y="3888159"/>
            <a:ext cx="14347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语言风格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5" name="Rectangle 17"/>
          <p:cNvSpPr/>
          <p:nvPr/>
        </p:nvSpPr>
        <p:spPr bwMode="auto">
          <a:xfrm>
            <a:off x="6121077" y="2141768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8" name="Rectangle 17"/>
          <p:cNvSpPr/>
          <p:nvPr/>
        </p:nvSpPr>
        <p:spPr bwMode="auto">
          <a:xfrm>
            <a:off x="2064804" y="3048131"/>
            <a:ext cx="1391977" cy="76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2" name="Oval Callout 10"/>
          <p:cNvSpPr/>
          <p:nvPr/>
        </p:nvSpPr>
        <p:spPr bwMode="auto">
          <a:xfrm rot="19660752">
            <a:off x="3952202" y="1495351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3" name="Oval 99"/>
          <p:cNvSpPr/>
          <p:nvPr/>
        </p:nvSpPr>
        <p:spPr bwMode="auto">
          <a:xfrm>
            <a:off x="8334379" y="2972378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4" name="Oval 99"/>
          <p:cNvSpPr/>
          <p:nvPr/>
        </p:nvSpPr>
        <p:spPr bwMode="auto">
          <a:xfrm>
            <a:off x="10146721" y="3168079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5" name="Oval Callout 85"/>
          <p:cNvSpPr/>
          <p:nvPr/>
        </p:nvSpPr>
        <p:spPr bwMode="auto">
          <a:xfrm rot="9305715">
            <a:off x="6188094" y="3701147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6" name="Oval Callout 10"/>
          <p:cNvSpPr/>
          <p:nvPr/>
        </p:nvSpPr>
        <p:spPr bwMode="auto">
          <a:xfrm rot="20704326">
            <a:off x="7833128" y="110557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7" name="Oval Callout 85"/>
          <p:cNvSpPr/>
          <p:nvPr/>
        </p:nvSpPr>
        <p:spPr bwMode="auto">
          <a:xfrm rot="9900337">
            <a:off x="9504742" y="3866859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8" name="Rectangle 17"/>
          <p:cNvSpPr/>
          <p:nvPr/>
        </p:nvSpPr>
        <p:spPr bwMode="auto">
          <a:xfrm>
            <a:off x="7886273" y="3528119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9" name="Rectangle 17"/>
          <p:cNvSpPr/>
          <p:nvPr/>
        </p:nvSpPr>
        <p:spPr bwMode="auto">
          <a:xfrm>
            <a:off x="9698615" y="2303983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9324" y="3801923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2006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287852" y="504028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68344" y="200337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494877" y="4248199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149270" y="1655911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037548" y="4384064"/>
            <a:ext cx="42511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838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/>
      <p:bldP spid="41" grpId="0"/>
      <p:bldP spid="43" grpId="0"/>
      <p:bldP spid="45" grpId="0" animBg="1"/>
      <p:bldP spid="46" grpId="0" animBg="1"/>
      <p:bldP spid="48" grpId="0" animBg="1"/>
      <p:bldP spid="50" grpId="0" animBg="1"/>
      <p:bldP spid="52" grpId="0"/>
      <p:bldP spid="55" grpId="0"/>
      <p:bldP spid="58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8" r="41123" b="61079"/>
          <a:stretch>
            <a:fillRect/>
          </a:stretch>
        </p:blipFill>
        <p:spPr bwMode="auto">
          <a:xfrm>
            <a:off x="4180678" y="2201561"/>
            <a:ext cx="1349828" cy="117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3"/>
          <p:cNvSpPr/>
          <p:nvPr/>
        </p:nvSpPr>
        <p:spPr bwMode="auto">
          <a:xfrm>
            <a:off x="4432206" y="553049"/>
            <a:ext cx="258884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我们的团队</a:t>
            </a:r>
            <a:endParaRPr lang="en-US" sz="4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9" name="Rectangle 4"/>
          <p:cNvSpPr/>
          <p:nvPr/>
        </p:nvSpPr>
        <p:spPr bwMode="auto">
          <a:xfrm>
            <a:off x="2508741" y="1175892"/>
            <a:ext cx="6435773" cy="40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1" name="Rectangle 4"/>
          <p:cNvSpPr/>
          <p:nvPr/>
        </p:nvSpPr>
        <p:spPr bwMode="auto">
          <a:xfrm>
            <a:off x="2423905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3" name="Rectangle 4"/>
          <p:cNvSpPr/>
          <p:nvPr/>
        </p:nvSpPr>
        <p:spPr bwMode="auto">
          <a:xfrm>
            <a:off x="5623568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Rectangle 4"/>
          <p:cNvSpPr/>
          <p:nvPr/>
        </p:nvSpPr>
        <p:spPr bwMode="auto">
          <a:xfrm>
            <a:off x="8823232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"/>
          <p:cNvSpPr/>
          <p:nvPr/>
        </p:nvSpPr>
        <p:spPr bwMode="auto">
          <a:xfrm>
            <a:off x="2423905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Rectangle 4"/>
          <p:cNvSpPr/>
          <p:nvPr/>
        </p:nvSpPr>
        <p:spPr bwMode="auto">
          <a:xfrm>
            <a:off x="5623568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"/>
          <p:cNvSpPr/>
          <p:nvPr/>
        </p:nvSpPr>
        <p:spPr bwMode="auto">
          <a:xfrm>
            <a:off x="8823232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2052" name="Picture 4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4" b="60121"/>
          <a:stretch>
            <a:fillRect/>
          </a:stretch>
        </p:blipFill>
        <p:spPr bwMode="auto">
          <a:xfrm>
            <a:off x="7431878" y="2201561"/>
            <a:ext cx="1206726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3" r="84139"/>
          <a:stretch>
            <a:fillRect/>
          </a:stretch>
        </p:blipFill>
        <p:spPr bwMode="auto">
          <a:xfrm>
            <a:off x="1080517" y="4048099"/>
            <a:ext cx="1198789" cy="11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6" t="61442" r="41315"/>
          <a:stretch>
            <a:fillRect/>
          </a:stretch>
        </p:blipFill>
        <p:spPr bwMode="auto">
          <a:xfrm>
            <a:off x="4238735" y="4062615"/>
            <a:ext cx="1277257" cy="116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2" t="60484"/>
          <a:stretch>
            <a:fillRect/>
          </a:stretch>
        </p:blipFill>
        <p:spPr bwMode="auto">
          <a:xfrm>
            <a:off x="7417363" y="4033585"/>
            <a:ext cx="1221241" cy="119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istrator\Desktop\图片5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3" b="60121"/>
          <a:stretch>
            <a:fillRect/>
          </a:stretch>
        </p:blipFill>
        <p:spPr bwMode="auto">
          <a:xfrm>
            <a:off x="1080517" y="2201561"/>
            <a:ext cx="1242332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116780" y="6128191"/>
            <a:ext cx="309880" cy="2755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69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概述</a:t>
            </a:r>
            <a:endParaRPr lang="en-US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995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25%</a:t>
            </a:r>
            <a:endParaRPr lang="en-US" sz="1600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995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36%</a:t>
            </a:r>
            <a:endParaRPr lang="en-US" sz="1600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995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15%</a:t>
            </a:r>
            <a:endParaRPr lang="en-US" sz="1600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995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20%</a:t>
            </a:r>
            <a:endParaRPr lang="en-US" sz="1600" kern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42" name="Group 22"/>
          <p:cNvGrpSpPr/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/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46" name="Group 41"/>
          <p:cNvGrpSpPr/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/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48" name="Rectangle 43"/>
            <p:cNvSpPr/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 </a:t>
              </a: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/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</a:t>
              </a:r>
              <a:endParaRPr lang="zh-CN" alt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zh-CN" alt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/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2" name="Freeform 30"/>
          <p:cNvSpPr/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3" name="Freeform 31"/>
          <p:cNvSpPr/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54" name="Group 22"/>
          <p:cNvGrpSpPr/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/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/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754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/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9" name="Rectangle 17"/>
          <p:cNvSpPr/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0" name="Rectangle 17"/>
          <p:cNvSpPr/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1" name="Rectangle 17"/>
          <p:cNvSpPr/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4" name="Rectangle 20"/>
          <p:cNvSpPr/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/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/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/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/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/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/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/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/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/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/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/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5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3" name="矩形 32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09880" cy="2755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720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/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7" name="Group 10"/>
          <p:cNvGrpSpPr/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/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2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1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38" name="Group 10"/>
          <p:cNvGrpSpPr/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/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3" name="Rectangle 15"/>
            <p:cNvSpPr/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10"/>
          <p:cNvGrpSpPr/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/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9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3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575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5" name="Rectangle 24"/>
          <p:cNvSpPr/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/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9" name="Rectangle 24"/>
          <p:cNvSpPr/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/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3" name="Rectangle 24"/>
          <p:cNvSpPr/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/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7" name="Rectangle 24"/>
          <p:cNvSpPr/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/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1" cstate="print"/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0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LOGO</a:t>
            </a:r>
            <a:endParaRPr lang="en-US" altLang="zh-CN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</p:cSld>
  <p:clrMapOvr>
    <a:masterClrMapping/>
  </p:clrMapOvr>
  <p:transition spd="slow" advTm="627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5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5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/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8" name="Freeform 46"/>
          <p:cNvSpPr/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/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/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/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/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/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/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/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/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9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6" name="Rectangle 37"/>
          <p:cNvSpPr/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/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/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1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4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4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5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7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6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0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0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1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1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2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2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10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6" name="Group 35"/>
          <p:cNvGrpSpPr/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/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0" name="Group 35"/>
          <p:cNvGrpSpPr/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/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4" name="Group 35"/>
          <p:cNvGrpSpPr/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/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8" name="Group 35"/>
          <p:cNvGrpSpPr/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/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818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5" name="Freeform 6"/>
          <p:cNvSpPr/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/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7" name="Rectangle 5"/>
          <p:cNvSpPr/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65%</a:t>
            </a:r>
            <a:endParaRPr 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grpSp>
        <p:nvGrpSpPr>
          <p:cNvPr id="39" name="Group 16"/>
          <p:cNvGrpSpPr/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/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1" name="Rectangle 18"/>
            <p:cNvSpPr/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</a:t>
              </a:r>
              <a:r>
                <a:rPr lang="zh-CN" altLang="en-US" sz="27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标题</a:t>
              </a:r>
              <a:endParaRPr lang="en-US" altLang="zh-CN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/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/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Rectangle 5"/>
          <p:cNvSpPr/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50%</a:t>
            </a:r>
            <a:endParaRPr 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sp>
        <p:nvSpPr>
          <p:cNvPr id="48" name="Freeform 6"/>
          <p:cNvSpPr/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/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" name="Rectangle 5"/>
          <p:cNvSpPr/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35%</a:t>
            </a:r>
            <a:endParaRPr 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/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单击此处</a:t>
                </a:r>
                <a:endPara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/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单击此处</a:t>
                </a:r>
                <a:endParaRPr lang="zh-CN" altLang="en-US" b="1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b="1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/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单击此处</a:t>
                </a:r>
                <a:endPara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599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/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4" name="Freeform 13"/>
          <p:cNvSpPr/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亮亮图文旗舰店</a:t>
              </a:r>
              <a:r>
                <a:rPr lang="en-US" altLang="zh-CN" sz="11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https://liangliangtuwen.tmall.com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/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/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/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/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/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/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/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9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82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/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09" name="Group 22"/>
          <p:cNvGrpSpPr/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/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13" name="Freeform 26"/>
          <p:cNvSpPr/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14" name="Freeform 30"/>
          <p:cNvSpPr/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15" name="Freeform 31"/>
          <p:cNvSpPr/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16" name="Group 22"/>
          <p:cNvGrpSpPr/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/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/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/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/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27" name="Rectangle 43"/>
            <p:cNvSpPr/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  <a:endParaRPr lang="zh-CN" alt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</p:grpSp>
      <p:sp>
        <p:nvSpPr>
          <p:cNvPr id="2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91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16" name="Group 36"/>
          <p:cNvGrpSpPr/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18" name="Oval 38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19" name="Group 39"/>
          <p:cNvGrpSpPr/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21" name="Oval 41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22" name="Group 42"/>
          <p:cNvGrpSpPr/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24" name="Oval 44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1" cstate="print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/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/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/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247" name="Rectangle 43"/>
          <p:cNvSpPr/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sp>
        <p:nvSpPr>
          <p:cNvPr id="248" name="Rectangle 43"/>
          <p:cNvSpPr/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sp>
        <p:nvSpPr>
          <p:cNvPr id="249" name="Rectangle 43"/>
          <p:cNvSpPr/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sp>
        <p:nvSpPr>
          <p:cNvPr id="250" name="Rectangle 43"/>
          <p:cNvSpPr/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/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53" name="Freeform 7"/>
            <p:cNvSpPr/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54" name="Group 17"/>
          <p:cNvGrpSpPr/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59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/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</a:t>
              </a:r>
              <a:endParaRPr lang="zh-CN" alt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zh-CN" alt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57" name="Rectangle 22"/>
            <p:cNvSpPr/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/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64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/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13%</a:t>
              </a:r>
              <a:endParaRPr lang="en-US" sz="4300" b="1" kern="0" dirty="0" smtClean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0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281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1217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/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/>
          <p:nvPr/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7" name="Group 28"/>
          <p:cNvGrpSpPr/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634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/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8" name="Group 22"/>
          <p:cNvGrpSpPr/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/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/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/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671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/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3" name="Rectangle 2"/>
          <p:cNvSpPr/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253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32"/>
          <p:cNvGraphicFramePr/>
          <p:nvPr/>
        </p:nvGraphicFramePr>
        <p:xfrm>
          <a:off x="2448669" y="1871935"/>
          <a:ext cx="6692706" cy="243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1" name="Group 19"/>
          <p:cNvGrpSpPr/>
          <p:nvPr/>
        </p:nvGrpSpPr>
        <p:grpSpPr bwMode="auto">
          <a:xfrm>
            <a:off x="1224533" y="4680321"/>
            <a:ext cx="2529717" cy="1008032"/>
            <a:chOff x="0" y="287"/>
            <a:chExt cx="1854" cy="1344"/>
          </a:xfrm>
        </p:grpSpPr>
        <p:sp>
          <p:nvSpPr>
            <p:cNvPr id="22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4" name="Group 19"/>
          <p:cNvGrpSpPr/>
          <p:nvPr/>
        </p:nvGrpSpPr>
        <p:grpSpPr bwMode="auto">
          <a:xfrm>
            <a:off x="4556023" y="4680321"/>
            <a:ext cx="2529717" cy="1008032"/>
            <a:chOff x="0" y="287"/>
            <a:chExt cx="1854" cy="1344"/>
          </a:xfrm>
        </p:grpSpPr>
        <p:sp>
          <p:nvSpPr>
            <p:cNvPr id="25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6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7" name="Group 19"/>
          <p:cNvGrpSpPr/>
          <p:nvPr/>
        </p:nvGrpSpPr>
        <p:grpSpPr bwMode="auto">
          <a:xfrm>
            <a:off x="7887514" y="4680321"/>
            <a:ext cx="2529717" cy="1008032"/>
            <a:chOff x="0" y="287"/>
            <a:chExt cx="1854" cy="1344"/>
          </a:xfrm>
        </p:grpSpPr>
        <p:sp>
          <p:nvSpPr>
            <p:cNvPr id="28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9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3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833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seriesEl"/>
        </p:bldSub>
      </p:bldGraphic>
      <p:bldP spid="30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53"/>
          <p:cNvSpPr/>
          <p:nvPr/>
        </p:nvSpPr>
        <p:spPr bwMode="auto">
          <a:xfrm>
            <a:off x="-2" y="3953855"/>
            <a:ext cx="11664953" cy="2529163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3" name="Group 15"/>
          <p:cNvGrpSpPr/>
          <p:nvPr/>
        </p:nvGrpSpPr>
        <p:grpSpPr bwMode="auto">
          <a:xfrm>
            <a:off x="1883512" y="2320014"/>
            <a:ext cx="2017064" cy="1266034"/>
            <a:chOff x="0" y="0"/>
            <a:chExt cx="2656" cy="1688"/>
          </a:xfrm>
        </p:grpSpPr>
        <p:sp>
          <p:nvSpPr>
            <p:cNvPr id="54" name="Rectangle 16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5" name="Rectangle 17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 bwMode="auto">
          <a:xfrm>
            <a:off x="5340361" y="2320014"/>
            <a:ext cx="2017064" cy="1266034"/>
            <a:chOff x="0" y="0"/>
            <a:chExt cx="2656" cy="1688"/>
          </a:xfrm>
        </p:grpSpPr>
        <p:sp>
          <p:nvSpPr>
            <p:cNvPr id="57" name="Rectangle 19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8" name="Rectangle 20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9" name="Group 21"/>
          <p:cNvGrpSpPr/>
          <p:nvPr/>
        </p:nvGrpSpPr>
        <p:grpSpPr bwMode="auto">
          <a:xfrm>
            <a:off x="8455853" y="2320014"/>
            <a:ext cx="2017064" cy="1266034"/>
            <a:chOff x="0" y="0"/>
            <a:chExt cx="2656" cy="1688"/>
          </a:xfrm>
        </p:grpSpPr>
        <p:sp>
          <p:nvSpPr>
            <p:cNvPr id="60" name="Rectangle 22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3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24"/>
          <p:cNvGrpSpPr/>
          <p:nvPr/>
        </p:nvGrpSpPr>
        <p:grpSpPr bwMode="auto">
          <a:xfrm>
            <a:off x="1883512" y="4278116"/>
            <a:ext cx="2017064" cy="1266034"/>
            <a:chOff x="0" y="0"/>
            <a:chExt cx="2656" cy="1688"/>
          </a:xfrm>
        </p:grpSpPr>
        <p:sp>
          <p:nvSpPr>
            <p:cNvPr id="63" name="Rectangle 25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6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27"/>
          <p:cNvGrpSpPr/>
          <p:nvPr/>
        </p:nvGrpSpPr>
        <p:grpSpPr bwMode="auto">
          <a:xfrm>
            <a:off x="5340361" y="4278116"/>
            <a:ext cx="2017064" cy="1266034"/>
            <a:chOff x="0" y="0"/>
            <a:chExt cx="2656" cy="1688"/>
          </a:xfrm>
        </p:grpSpPr>
        <p:sp>
          <p:nvSpPr>
            <p:cNvPr id="66" name="Rectangle 28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9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30"/>
          <p:cNvGrpSpPr/>
          <p:nvPr/>
        </p:nvGrpSpPr>
        <p:grpSpPr bwMode="auto">
          <a:xfrm>
            <a:off x="8455853" y="4278116"/>
            <a:ext cx="2017064" cy="1266034"/>
            <a:chOff x="0" y="0"/>
            <a:chExt cx="2656" cy="1688"/>
          </a:xfrm>
        </p:grpSpPr>
        <p:sp>
          <p:nvSpPr>
            <p:cNvPr id="69" name="Rectangle 31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32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33"/>
          <p:cNvGrpSpPr/>
          <p:nvPr/>
        </p:nvGrpSpPr>
        <p:grpSpPr bwMode="auto">
          <a:xfrm>
            <a:off x="1163792" y="2283968"/>
            <a:ext cx="479513" cy="476045"/>
            <a:chOff x="0" y="0"/>
            <a:chExt cx="763" cy="768"/>
          </a:xfrm>
        </p:grpSpPr>
        <p:sp>
          <p:nvSpPr>
            <p:cNvPr id="72" name="Oval 34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3" name="Rectangle 35"/>
            <p:cNvSpPr/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36"/>
          <p:cNvGrpSpPr/>
          <p:nvPr/>
        </p:nvGrpSpPr>
        <p:grpSpPr bwMode="auto">
          <a:xfrm>
            <a:off x="4620640" y="2283968"/>
            <a:ext cx="479513" cy="476045"/>
            <a:chOff x="0" y="0"/>
            <a:chExt cx="763" cy="768"/>
          </a:xfrm>
        </p:grpSpPr>
        <p:sp>
          <p:nvSpPr>
            <p:cNvPr id="75" name="Oval 37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6" name="Rectangle 38"/>
            <p:cNvSpPr/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7" name="Group 39"/>
          <p:cNvGrpSpPr/>
          <p:nvPr/>
        </p:nvGrpSpPr>
        <p:grpSpPr bwMode="auto">
          <a:xfrm>
            <a:off x="7736132" y="2283968"/>
            <a:ext cx="479513" cy="476045"/>
            <a:chOff x="0" y="0"/>
            <a:chExt cx="763" cy="768"/>
          </a:xfrm>
        </p:grpSpPr>
        <p:sp>
          <p:nvSpPr>
            <p:cNvPr id="78" name="Oval 40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9" name="Rectangle 41"/>
            <p:cNvSpPr/>
            <p:nvPr/>
          </p:nvSpPr>
          <p:spPr bwMode="auto">
            <a:xfrm>
              <a:off x="113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0" name="Group 42"/>
          <p:cNvGrpSpPr/>
          <p:nvPr/>
        </p:nvGrpSpPr>
        <p:grpSpPr bwMode="auto">
          <a:xfrm>
            <a:off x="1163792" y="4293045"/>
            <a:ext cx="479513" cy="476045"/>
            <a:chOff x="0" y="0"/>
            <a:chExt cx="763" cy="768"/>
          </a:xfrm>
        </p:grpSpPr>
        <p:sp>
          <p:nvSpPr>
            <p:cNvPr id="81" name="Oval 43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2" name="Rectangle 44"/>
            <p:cNvSpPr/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4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3" name="Group 45"/>
          <p:cNvGrpSpPr/>
          <p:nvPr/>
        </p:nvGrpSpPr>
        <p:grpSpPr bwMode="auto">
          <a:xfrm>
            <a:off x="4620640" y="4293045"/>
            <a:ext cx="479513" cy="476045"/>
            <a:chOff x="0" y="0"/>
            <a:chExt cx="763" cy="768"/>
          </a:xfrm>
        </p:grpSpPr>
        <p:sp>
          <p:nvSpPr>
            <p:cNvPr id="84" name="Oval 46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Rectangle 47"/>
            <p:cNvSpPr/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5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6" name="Group 48"/>
          <p:cNvGrpSpPr/>
          <p:nvPr/>
        </p:nvGrpSpPr>
        <p:grpSpPr bwMode="auto">
          <a:xfrm>
            <a:off x="7736132" y="4293045"/>
            <a:ext cx="479513" cy="476045"/>
            <a:chOff x="0" y="0"/>
            <a:chExt cx="763" cy="768"/>
          </a:xfrm>
        </p:grpSpPr>
        <p:sp>
          <p:nvSpPr>
            <p:cNvPr id="87" name="Oval 49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8" name="Rectangle 50"/>
            <p:cNvSpPr/>
            <p:nvPr/>
          </p:nvSpPr>
          <p:spPr bwMode="auto">
            <a:xfrm>
              <a:off x="113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6</a:t>
              </a:r>
              <a:endParaRPr lang="en-US" sz="2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548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6" grpId="0"/>
      <p:bldP spid="9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69" name="Elbow Connector 91"/>
          <p:cNvCxnSpPr/>
          <p:nvPr/>
        </p:nvCxnSpPr>
        <p:spPr>
          <a:xfrm rot="5400000" flipH="1" flipV="1">
            <a:off x="2831759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0" name="Elbow Connector 92"/>
          <p:cNvCxnSpPr/>
          <p:nvPr/>
        </p:nvCxnSpPr>
        <p:spPr>
          <a:xfrm rot="16200000" flipH="1">
            <a:off x="4804363" y="4173342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1" name="Elbow Connector 93"/>
          <p:cNvCxnSpPr/>
          <p:nvPr/>
        </p:nvCxnSpPr>
        <p:spPr>
          <a:xfrm rot="5400000" flipH="1" flipV="1">
            <a:off x="6784891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2" name="Elbow Connector 94"/>
          <p:cNvCxnSpPr/>
          <p:nvPr/>
        </p:nvCxnSpPr>
        <p:spPr>
          <a:xfrm rot="16200000" flipH="1">
            <a:off x="4801773" y="1957223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3" name="Elbow Connector 95"/>
          <p:cNvCxnSpPr/>
          <p:nvPr/>
        </p:nvCxnSpPr>
        <p:spPr>
          <a:xfrm rot="5400000" flipH="1" flipV="1">
            <a:off x="6784107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4" name="Elbow Connector 96"/>
          <p:cNvCxnSpPr/>
          <p:nvPr/>
        </p:nvCxnSpPr>
        <p:spPr>
          <a:xfrm rot="16200000" flipH="1">
            <a:off x="8762828" y="1957226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5" name="Elbow Connector 97"/>
          <p:cNvCxnSpPr>
            <a:stCxn id="122" idx="6"/>
            <a:endCxn id="134" idx="2"/>
          </p:cNvCxnSpPr>
          <p:nvPr/>
        </p:nvCxnSpPr>
        <p:spPr>
          <a:xfrm flipH="1">
            <a:off x="1448450" y="2546613"/>
            <a:ext cx="8704625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6" name="Elbow Connector 98"/>
          <p:cNvCxnSpPr/>
          <p:nvPr/>
        </p:nvCxnSpPr>
        <p:spPr>
          <a:xfrm rot="5400000" flipH="1" flipV="1">
            <a:off x="2823048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7" name="Elbow Connector 99"/>
          <p:cNvCxnSpPr/>
          <p:nvPr/>
        </p:nvCxnSpPr>
        <p:spPr>
          <a:xfrm rot="16200000" flipH="1">
            <a:off x="8762038" y="4173343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78" name="Group 4"/>
          <p:cNvGrpSpPr/>
          <p:nvPr/>
        </p:nvGrpSpPr>
        <p:grpSpPr>
          <a:xfrm>
            <a:off x="2186546" y="2013175"/>
            <a:ext cx="1242428" cy="944282"/>
            <a:chOff x="1714004" y="1597914"/>
            <a:chExt cx="973923" cy="749504"/>
          </a:xfrm>
        </p:grpSpPr>
        <p:sp>
          <p:nvSpPr>
            <p:cNvPr id="79" name="Rectangle 10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 rot="16200000">
            <a:off x="851092" y="233756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开始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 rot="5400000">
            <a:off x="10074982" y="458552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当前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85" name="Group 158"/>
          <p:cNvGrpSpPr/>
          <p:nvPr/>
        </p:nvGrpSpPr>
        <p:grpSpPr>
          <a:xfrm>
            <a:off x="4176861" y="2013175"/>
            <a:ext cx="1242428" cy="944282"/>
            <a:chOff x="1714004" y="1597914"/>
            <a:chExt cx="973923" cy="749504"/>
          </a:xfrm>
        </p:grpSpPr>
        <p:sp>
          <p:nvSpPr>
            <p:cNvPr id="86" name="Rectangle 15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8" name="Group 161"/>
          <p:cNvGrpSpPr/>
          <p:nvPr/>
        </p:nvGrpSpPr>
        <p:grpSpPr>
          <a:xfrm>
            <a:off x="6205287" y="2013175"/>
            <a:ext cx="1242428" cy="944282"/>
            <a:chOff x="1714004" y="1597914"/>
            <a:chExt cx="973923" cy="749504"/>
          </a:xfrm>
        </p:grpSpPr>
        <p:sp>
          <p:nvSpPr>
            <p:cNvPr id="89" name="Rectangle 162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1" name="Group 164"/>
          <p:cNvGrpSpPr/>
          <p:nvPr/>
        </p:nvGrpSpPr>
        <p:grpSpPr>
          <a:xfrm>
            <a:off x="8202555" y="2013175"/>
            <a:ext cx="1242428" cy="944282"/>
            <a:chOff x="1714004" y="1597914"/>
            <a:chExt cx="973923" cy="749504"/>
          </a:xfrm>
        </p:grpSpPr>
        <p:sp>
          <p:nvSpPr>
            <p:cNvPr id="92" name="Rectangle 165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4" name="Group 167"/>
          <p:cNvGrpSpPr/>
          <p:nvPr/>
        </p:nvGrpSpPr>
        <p:grpSpPr>
          <a:xfrm>
            <a:off x="2264418" y="4228637"/>
            <a:ext cx="1242428" cy="944282"/>
            <a:chOff x="1714004" y="1597914"/>
            <a:chExt cx="973923" cy="749504"/>
          </a:xfrm>
        </p:grpSpPr>
        <p:sp>
          <p:nvSpPr>
            <p:cNvPr id="95" name="Rectangle 168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7" name="Group 170"/>
          <p:cNvGrpSpPr/>
          <p:nvPr/>
        </p:nvGrpSpPr>
        <p:grpSpPr>
          <a:xfrm>
            <a:off x="4176861" y="4228637"/>
            <a:ext cx="1242428" cy="944282"/>
            <a:chOff x="1714004" y="1597914"/>
            <a:chExt cx="973923" cy="749504"/>
          </a:xfrm>
        </p:grpSpPr>
        <p:sp>
          <p:nvSpPr>
            <p:cNvPr id="98" name="Rectangle 171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0" name="Group 173"/>
          <p:cNvGrpSpPr/>
          <p:nvPr/>
        </p:nvGrpSpPr>
        <p:grpSpPr>
          <a:xfrm>
            <a:off x="6171503" y="4228637"/>
            <a:ext cx="1242428" cy="944282"/>
            <a:chOff x="1714004" y="1597914"/>
            <a:chExt cx="973923" cy="749504"/>
          </a:xfrm>
        </p:grpSpPr>
        <p:sp>
          <p:nvSpPr>
            <p:cNvPr id="101" name="Rectangle 174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3" name="Group 176"/>
          <p:cNvGrpSpPr/>
          <p:nvPr/>
        </p:nvGrpSpPr>
        <p:grpSpPr>
          <a:xfrm>
            <a:off x="8175005" y="4228637"/>
            <a:ext cx="1242428" cy="944282"/>
            <a:chOff x="1714004" y="1597914"/>
            <a:chExt cx="973923" cy="749504"/>
          </a:xfrm>
        </p:grpSpPr>
        <p:sp>
          <p:nvSpPr>
            <p:cNvPr id="104" name="Rectangle 177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6" name="Group 1"/>
          <p:cNvGrpSpPr/>
          <p:nvPr/>
        </p:nvGrpSpPr>
        <p:grpSpPr>
          <a:xfrm>
            <a:off x="1431617" y="2158536"/>
            <a:ext cx="785897" cy="776152"/>
            <a:chOff x="1122225" y="1713292"/>
            <a:chExt cx="616054" cy="616054"/>
          </a:xfrm>
        </p:grpSpPr>
        <p:sp>
          <p:nvSpPr>
            <p:cNvPr id="107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8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9" name="Group 19"/>
          <p:cNvGrpSpPr/>
          <p:nvPr/>
        </p:nvGrpSpPr>
        <p:grpSpPr>
          <a:xfrm>
            <a:off x="5392676" y="4390655"/>
            <a:ext cx="785897" cy="776152"/>
            <a:chOff x="4227247" y="3484988"/>
            <a:chExt cx="616054" cy="616054"/>
          </a:xfrm>
        </p:grpSpPr>
        <p:sp>
          <p:nvSpPr>
            <p:cNvPr id="110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2" name="Group 20"/>
          <p:cNvGrpSpPr/>
          <p:nvPr/>
        </p:nvGrpSpPr>
        <p:grpSpPr>
          <a:xfrm>
            <a:off x="7397217" y="4390655"/>
            <a:ext cx="785897" cy="776152"/>
            <a:chOff x="5798580" y="3484988"/>
            <a:chExt cx="616054" cy="616054"/>
          </a:xfrm>
        </p:grpSpPr>
        <p:sp>
          <p:nvSpPr>
            <p:cNvPr id="113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5" name="Group 18"/>
          <p:cNvGrpSpPr/>
          <p:nvPr/>
        </p:nvGrpSpPr>
        <p:grpSpPr>
          <a:xfrm>
            <a:off x="3428975" y="4390655"/>
            <a:ext cx="785897" cy="776152"/>
            <a:chOff x="2687928" y="3484988"/>
            <a:chExt cx="616054" cy="616054"/>
          </a:xfrm>
        </p:grpSpPr>
        <p:sp>
          <p:nvSpPr>
            <p:cNvPr id="116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18" name="Group 2"/>
          <p:cNvGrpSpPr/>
          <p:nvPr/>
        </p:nvGrpSpPr>
        <p:grpSpPr>
          <a:xfrm>
            <a:off x="3428975" y="2158536"/>
            <a:ext cx="785897" cy="776152"/>
            <a:chOff x="2687928" y="1713292"/>
            <a:chExt cx="616054" cy="616054"/>
          </a:xfrm>
        </p:grpSpPr>
        <p:sp>
          <p:nvSpPr>
            <p:cNvPr id="119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21" name="Group 6"/>
          <p:cNvGrpSpPr/>
          <p:nvPr/>
        </p:nvGrpSpPr>
        <p:grpSpPr>
          <a:xfrm>
            <a:off x="9367179" y="2158536"/>
            <a:ext cx="785897" cy="776152"/>
            <a:chOff x="7342807" y="1713292"/>
            <a:chExt cx="616054" cy="616054"/>
          </a:xfrm>
        </p:grpSpPr>
        <p:sp>
          <p:nvSpPr>
            <p:cNvPr id="122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3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24" name="Group 3"/>
          <p:cNvGrpSpPr/>
          <p:nvPr/>
        </p:nvGrpSpPr>
        <p:grpSpPr>
          <a:xfrm>
            <a:off x="5392676" y="2158536"/>
            <a:ext cx="785897" cy="776152"/>
            <a:chOff x="4227247" y="1713292"/>
            <a:chExt cx="616054" cy="616054"/>
          </a:xfrm>
        </p:grpSpPr>
        <p:sp>
          <p:nvSpPr>
            <p:cNvPr id="125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6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27" name="Group 21"/>
          <p:cNvGrpSpPr/>
          <p:nvPr/>
        </p:nvGrpSpPr>
        <p:grpSpPr>
          <a:xfrm>
            <a:off x="9350351" y="4390657"/>
            <a:ext cx="785897" cy="776152"/>
            <a:chOff x="7329616" y="3484989"/>
            <a:chExt cx="616054" cy="616054"/>
          </a:xfrm>
        </p:grpSpPr>
        <p:sp>
          <p:nvSpPr>
            <p:cNvPr id="128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9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30" name="Group 5"/>
          <p:cNvGrpSpPr/>
          <p:nvPr/>
        </p:nvGrpSpPr>
        <p:grpSpPr>
          <a:xfrm>
            <a:off x="7397217" y="2158536"/>
            <a:ext cx="785897" cy="776152"/>
            <a:chOff x="5798580" y="1713292"/>
            <a:chExt cx="616054" cy="616054"/>
          </a:xfrm>
        </p:grpSpPr>
        <p:sp>
          <p:nvSpPr>
            <p:cNvPr id="131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2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33" name="Group 7"/>
          <p:cNvGrpSpPr/>
          <p:nvPr/>
        </p:nvGrpSpPr>
        <p:grpSpPr>
          <a:xfrm>
            <a:off x="1448450" y="4390655"/>
            <a:ext cx="785897" cy="776152"/>
            <a:chOff x="1135420" y="3484988"/>
            <a:chExt cx="616054" cy="616054"/>
          </a:xfrm>
        </p:grpSpPr>
        <p:sp>
          <p:nvSpPr>
            <p:cNvPr id="134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5" name="Freeform 15"/>
            <p:cNvSpPr/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3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3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140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9631">
            <a:off x="-2230615" y="2051240"/>
            <a:ext cx="4076708" cy="2733792"/>
          </a:xfrm>
          <a:prstGeom prst="rect">
            <a:avLst/>
          </a:prstGeom>
        </p:spPr>
      </p:pic>
      <p:sp>
        <p:nvSpPr>
          <p:cNvPr id="84" name="矩形 83"/>
          <p:cNvSpPr/>
          <p:nvPr>
            <p:custDataLst>
              <p:tags r:id="rId2"/>
            </p:custDataLst>
          </p:nvPr>
        </p:nvSpPr>
        <p:spPr>
          <a:xfrm>
            <a:off x="116780" y="6128191"/>
            <a:ext cx="309880" cy="27559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96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138" grpId="0"/>
      <p:bldP spid="1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明年工作计划</a:t>
            </a:r>
            <a:endParaRPr lang="en-US" altLang="zh-CN" sz="40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9" name="Rectangle 1"/>
          <p:cNvSpPr/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42" name="Group 41"/>
          <p:cNvGrpSpPr/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6" name="Rectangle 1"/>
          <p:cNvSpPr/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47" name="Group 41"/>
          <p:cNvGrpSpPr/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/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1" name="Group 41"/>
          <p:cNvGrpSpPr/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/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5" name="Group 41"/>
          <p:cNvGrpSpPr/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/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/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/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7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70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/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17" name="Freeform 6"/>
          <p:cNvSpPr/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18" name="Freeform 6"/>
          <p:cNvSpPr/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19" name="Freeform 6"/>
          <p:cNvSpPr/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45%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65%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50%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85%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sp>
        <p:nvSpPr>
          <p:cNvPr id="136" name="Freeform 6"/>
          <p:cNvSpPr/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Gill Sans" charset="0"/>
                </a:rPr>
                <a:t>65%</a:t>
              </a:r>
              <a:endParaRPr lang="en-US" sz="11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Gill Sans" charset="0"/>
              </a:endParaRP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/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675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/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34" name="Freeform 14"/>
          <p:cNvSpPr/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/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38" name="Freeform 16"/>
          <p:cNvSpPr/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/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41" name="Freeform 17"/>
            <p:cNvSpPr/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42" name="Freeform 18"/>
          <p:cNvSpPr/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/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45" name="Freeform 19"/>
            <p:cNvSpPr/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46" name="Freeform 20"/>
          <p:cNvSpPr/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48" name="Freeform 22"/>
          <p:cNvSpPr/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0" name="Freeform 24"/>
          <p:cNvSpPr/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6" name="Rectangle 21"/>
          <p:cNvSpPr/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/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59" name="Rectangle 22"/>
            <p:cNvSpPr/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  <a:endParaRPr lang="en-US" sz="26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60" name="Rectangle 21"/>
          <p:cNvSpPr/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/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/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4" name="Rectangle 22"/>
            <p:cNvSpPr/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  <a:endParaRPr lang="en-US" sz="26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65" name="Rectangle 21"/>
          <p:cNvSpPr/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/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亮亮图文旗舰店</a:t>
            </a:r>
            <a:r>
              <a:rPr lang="en-US" altLang="zh-CN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https://liangliangtuwen.tmall.com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/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9" name="Rectangle 22"/>
            <p:cNvSpPr/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  <a:endParaRPr lang="en-US" sz="26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70" name="Rectangle 21"/>
          <p:cNvSpPr/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974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8" y="0"/>
            <a:ext cx="11522074" cy="6481167"/>
          </a:xfrm>
          <a:prstGeom prst="rect">
            <a:avLst/>
          </a:prstGeom>
        </p:spPr>
      </p:pic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-1299" y="2592015"/>
            <a:ext cx="11522074" cy="1725647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0" i="0" u="none" strike="noStrike" cap="none" normalizeH="0" baseline="0" dirty="0" smtClean="0">
                <a:ln>
                  <a:noFill/>
                </a:ln>
                <a:effectLst/>
                <a:latin typeface="Agency FB" panose="020B05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effectLst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4755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276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4067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6263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6803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5026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0509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852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6263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95672" y="2900840"/>
            <a:ext cx="10289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商务工作汇报年终总结</a:t>
            </a:r>
            <a:r>
              <a:rPr lang="en-US" altLang="zh-CN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82993" y="863822"/>
            <a:ext cx="3915354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655"/>
            <a:r>
              <a:rPr lang="zh-CN" altLang="en-US" sz="72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7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3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5" grpId="0"/>
      <p:bldP spid="21" grpId="0"/>
      <p:bldP spid="22" grpId="0"/>
      <p:bldP spid="23" grpId="0"/>
      <p:bldP spid="24" grpId="0"/>
      <p:bldP spid="81" grpId="0"/>
      <p:bldP spid="26" grpId="0"/>
    </p:bldLst>
  </p:timing>
</p:sld>
</file>

<file path=ppt/tags/tag1.xml><?xml version="1.0" encoding="utf-8"?>
<p:tagLst xmlns:p="http://schemas.openxmlformats.org/presentationml/2006/main">
  <p:tag name="NORDRI TOOLS WATERMARK" val="b0lifp2h"/>
</p:tagLst>
</file>

<file path=ppt/tags/tag2.xml><?xml version="1.0" encoding="utf-8"?>
<p:tagLst xmlns:p="http://schemas.openxmlformats.org/presentationml/2006/main">
  <p:tag name="NORDRI TOOLS WATERMARK" val="b0lifp2h"/>
</p:tagLst>
</file>

<file path=ppt/tags/tag3.xml><?xml version="1.0" encoding="utf-8"?>
<p:tagLst xmlns:p="http://schemas.openxmlformats.org/presentationml/2006/main">
  <p:tag name="NORDRI TOOLS WATERMARK" val="b0lifp2h"/>
</p:tagLst>
</file>

<file path=ppt/tags/tag4.xml><?xml version="1.0" encoding="utf-8"?>
<p:tagLst xmlns:p="http://schemas.openxmlformats.org/presentationml/2006/main">
  <p:tag name="NORDRI TOOLS WATERMARK" val="b0lifp2h"/>
</p:tagLst>
</file>

<file path=ppt/tags/tag5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8055</Words>
  <Application>WPS 演示</Application>
  <PresentationFormat>自定义</PresentationFormat>
  <Paragraphs>629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4" baseType="lpstr">
      <vt:lpstr>Arial</vt:lpstr>
      <vt:lpstr>宋体</vt:lpstr>
      <vt:lpstr>Wingdings</vt:lpstr>
      <vt:lpstr>Agency FB</vt:lpstr>
      <vt:lpstr>方正兰亭中黑_GBK</vt:lpstr>
      <vt:lpstr>黑体</vt:lpstr>
      <vt:lpstr>微软雅黑</vt:lpstr>
      <vt:lpstr>Lato Light</vt:lpstr>
      <vt:lpstr>Segoe Print</vt:lpstr>
      <vt:lpstr>Gill Sans</vt:lpstr>
      <vt:lpstr>ヒラギノ角ゴ ProN W3</vt:lpstr>
      <vt:lpstr>Bebas Neue</vt:lpstr>
      <vt:lpstr>Gill Sans MT</vt:lpstr>
      <vt:lpstr>Lato Regular</vt:lpstr>
      <vt:lpstr>Calibri</vt:lpstr>
      <vt:lpstr>Arial Unicode MS</vt:lpstr>
      <vt:lpstr>Open Sans Condensed Light</vt:lpstr>
      <vt:lpstr>Open Sans</vt:lpstr>
      <vt:lpstr>Open Sans Cond Light</vt:lpstr>
      <vt:lpstr>Gill Sans</vt:lpstr>
      <vt:lpstr>Raleway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creator>丫丫精饰</dc:creator>
  <cp:keywords>https://cyppt.taobao.com/</cp:keywords>
  <dc:description>https://cyppt.taobao.com/</dc:description>
  <dc:subject>丫丫精饰</dc:subject>
  <cp:category>https://cyppt.taobao.com/</cp:category>
  <cp:lastModifiedBy>拉普耶鲁</cp:lastModifiedBy>
  <cp:revision>18</cp:revision>
  <dcterms:created xsi:type="dcterms:W3CDTF">2015-05-08T06:16:00Z</dcterms:created>
  <dcterms:modified xsi:type="dcterms:W3CDTF">2020-09-04T08:40:53Z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