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7" r:id="rId2"/>
    <p:sldId id="339" r:id="rId3"/>
    <p:sldId id="340" r:id="rId4"/>
    <p:sldId id="363" r:id="rId5"/>
    <p:sldId id="385" r:id="rId6"/>
    <p:sldId id="360" r:id="rId7"/>
    <p:sldId id="381" r:id="rId8"/>
    <p:sldId id="377" r:id="rId9"/>
    <p:sldId id="383" r:id="rId10"/>
    <p:sldId id="382" r:id="rId11"/>
    <p:sldId id="396" r:id="rId12"/>
    <p:sldId id="384" r:id="rId13"/>
    <p:sldId id="378" r:id="rId14"/>
    <p:sldId id="386" r:id="rId15"/>
    <p:sldId id="389" r:id="rId16"/>
    <p:sldId id="392" r:id="rId17"/>
    <p:sldId id="393" r:id="rId18"/>
    <p:sldId id="379" r:id="rId19"/>
    <p:sldId id="394" r:id="rId20"/>
    <p:sldId id="390" r:id="rId21"/>
    <p:sldId id="395" r:id="rId22"/>
    <p:sldId id="372" r:id="rId23"/>
    <p:sldId id="373" r:id="rId24"/>
    <p:sldId id="380"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BB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31" autoAdjust="0"/>
    <p:restoredTop sz="94660"/>
  </p:normalViewPr>
  <p:slideViewPr>
    <p:cSldViewPr snapToGrid="0">
      <p:cViewPr varScale="1">
        <p:scale>
          <a:sx n="123" d="100"/>
          <a:sy n="123" d="100"/>
        </p:scale>
        <p:origin x="144" y="288"/>
      </p:cViewPr>
      <p:guideLst/>
    </p:cSldViewPr>
  </p:slideViewPr>
  <p:notesTextViewPr>
    <p:cViewPr>
      <p:scale>
        <a:sx n="1" d="1"/>
        <a:sy n="1" d="1"/>
      </p:scale>
      <p:origin x="0" y="0"/>
    </p:cViewPr>
  </p:notesTextViewPr>
  <p:sorterViewPr>
    <p:cViewPr>
      <p:scale>
        <a:sx n="42" d="100"/>
        <a:sy n="4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accent2"/>
            </a:solidFill>
            <a:ln>
              <a:noFill/>
            </a:ln>
          </c:spPr>
          <c:dPt>
            <c:idx val="0"/>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1-68FF-4C5B-B1A3-E1FE8B2E7208}"/>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68FF-4C5B-B1A3-E1FE8B2E7208}"/>
              </c:ext>
            </c:extLst>
          </c:dPt>
          <c:dLbls>
            <c:dLbl>
              <c:idx val="1"/>
              <c:layout>
                <c:manualLayout>
                  <c:x val="0.20975609756097577"/>
                  <c:y val="-5.8536574123953584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微软雅黑 Light" panose="020B0502040204020203" pitchFamily="34" charset="-122"/>
                      <a:ea typeface="微软雅黑 Light" panose="020B0502040204020203" pitchFamily="34" charset="-122"/>
                      <a:cs typeface="+mn-cs"/>
                    </a:defRPr>
                  </a:pPr>
                  <a:endParaRPr lang="zh-CN"/>
                </a:p>
              </c:tx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3-68FF-4C5B-B1A3-E1FE8B2E7208}"/>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第一季度</c:v>
                </c:pt>
                <c:pt idx="1">
                  <c:v>第四季度</c:v>
                </c:pt>
              </c:strCache>
            </c:strRef>
          </c:cat>
          <c:val>
            <c:numRef>
              <c:f>Sheet1!$B$2:$B$3</c:f>
              <c:numCache>
                <c:formatCode>General</c:formatCode>
                <c:ptCount val="2"/>
                <c:pt idx="0">
                  <c:v>3</c:v>
                </c:pt>
                <c:pt idx="1">
                  <c:v>9</c:v>
                </c:pt>
              </c:numCache>
            </c:numRef>
          </c:val>
          <c:extLst xmlns:c16r2="http://schemas.microsoft.com/office/drawing/2015/06/chart">
            <c:ext xmlns:c16="http://schemas.microsoft.com/office/drawing/2014/chart" uri="{C3380CC4-5D6E-409C-BE32-E72D297353CC}">
              <c16:uniqueId val="{00000004-68FF-4C5B-B1A3-E1FE8B2E7208}"/>
            </c:ext>
          </c:extLst>
        </c:ser>
        <c:dLbls>
          <c:showLegendKey val="0"/>
          <c:showVal val="0"/>
          <c:showCatName val="0"/>
          <c:showSerName val="0"/>
          <c:showPercent val="0"/>
          <c:showBubbleSize val="0"/>
          <c:showLeaderLines val="1"/>
        </c:dLbls>
        <c:firstSliceAng val="36"/>
        <c:holeSize val="83"/>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accent1"/>
            </a:solidFill>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236F-4057-9227-A68C305094DB}"/>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236F-4057-9227-A68C305094DB}"/>
              </c:ext>
            </c:extLst>
          </c:dPt>
          <c:dLbls>
            <c:dLbl>
              <c:idx val="1"/>
              <c:layout>
                <c:manualLayout>
                  <c:x val="0.19024390243902445"/>
                  <c:y val="0.12439022001340128"/>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微软雅黑 Light" panose="020B0502040204020203" pitchFamily="34" charset="-122"/>
                      <a:ea typeface="微软雅黑 Light" panose="020B0502040204020203" pitchFamily="34" charset="-122"/>
                      <a:cs typeface="+mn-cs"/>
                    </a:defRPr>
                  </a:pPr>
                  <a:endParaRPr lang="zh-CN"/>
                </a:p>
              </c:txPr>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3-236F-4057-9227-A68C305094DB}"/>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第一季度</c:v>
                </c:pt>
                <c:pt idx="1">
                  <c:v>第四季度</c:v>
                </c:pt>
              </c:strCache>
            </c:strRef>
          </c:cat>
          <c:val>
            <c:numRef>
              <c:f>Sheet1!$B$2:$B$3</c:f>
              <c:numCache>
                <c:formatCode>General</c:formatCode>
                <c:ptCount val="2"/>
                <c:pt idx="0">
                  <c:v>3</c:v>
                </c:pt>
                <c:pt idx="1">
                  <c:v>4</c:v>
                </c:pt>
              </c:numCache>
            </c:numRef>
          </c:val>
          <c:extLst xmlns:c16r2="http://schemas.microsoft.com/office/drawing/2015/06/chart">
            <c:ext xmlns:c16="http://schemas.microsoft.com/office/drawing/2014/chart" uri="{C3380CC4-5D6E-409C-BE32-E72D297353CC}">
              <c16:uniqueId val="{00000004-236F-4057-9227-A68C305094DB}"/>
            </c:ext>
          </c:extLst>
        </c:ser>
        <c:dLbls>
          <c:showLegendKey val="0"/>
          <c:showVal val="0"/>
          <c:showCatName val="0"/>
          <c:showSerName val="0"/>
          <c:showPercent val="0"/>
          <c:showBubbleSize val="0"/>
          <c:showLeaderLines val="1"/>
        </c:dLbls>
        <c:firstSliceAng val="36"/>
        <c:holeSize val="83"/>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列1</c:v>
                </c:pt>
              </c:strCache>
            </c:strRef>
          </c:tx>
          <c:spPr>
            <a:solidFill>
              <a:schemeClr val="accent1"/>
            </a:solidFill>
          </c:spPr>
          <c:invertIfNegative val="0"/>
          <c:dLbls>
            <c:dLbl>
              <c:idx val="1"/>
              <c:layout/>
              <c:tx>
                <c:rich>
                  <a:bodyPr/>
                  <a:lstStyle/>
                  <a:p>
                    <a:fld id="{101865FA-7C8E-43D7-BC85-6B96B6B6F7D4}" type="VALUE">
                      <a:rPr lang="en-US" altLang="zh-CN">
                        <a:solidFill>
                          <a:schemeClr val="bg2"/>
                        </a:solidFill>
                      </a:rPr>
                      <a:pPr/>
                      <a:t>[值]</a:t>
                    </a:fld>
                    <a:endParaRPr lang="zh-CN" altLang="en-US"/>
                  </a:p>
                </c:rich>
              </c:tx>
              <c:dLblPos val="in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C3F-4CB9-8F40-6EEDDFD85821}"/>
                </c:ext>
                <c:ext xmlns:c15="http://schemas.microsoft.com/office/drawing/2012/chart" uri="{CE6537A1-D6FC-4f65-9D91-7224C49458BB}">
                  <c15:layout/>
                  <c15:dlblFieldTable/>
                  <c15:showDataLabelsRange val="0"/>
                </c:ext>
              </c:extLst>
            </c:dLbl>
            <c:spPr>
              <a:noFill/>
              <a:ln>
                <a:noFill/>
              </a:ln>
              <a:effectLst/>
            </c:spPr>
            <c:txPr>
              <a:bodyPr/>
              <a:lstStyle/>
              <a:p>
                <a:pPr>
                  <a:defRPr sz="1400" b="1">
                    <a:solidFill>
                      <a:schemeClr val="bg2"/>
                    </a:solidFill>
                    <a:effectLst/>
                    <a:latin typeface="Tahoma" panose="020B060403050404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Sheet1!$A$2:$A$3</c:f>
              <c:strCache>
                <c:ptCount val="2"/>
                <c:pt idx="0">
                  <c:v>标题 01</c:v>
                </c:pt>
                <c:pt idx="1">
                  <c:v>标题 02</c:v>
                </c:pt>
              </c:strCache>
            </c:strRef>
          </c:cat>
          <c:val>
            <c:numRef>
              <c:f>Sheet1!$B$2:$B$3</c:f>
              <c:numCache>
                <c:formatCode>General</c:formatCode>
                <c:ptCount val="2"/>
                <c:pt idx="0">
                  <c:v>40</c:v>
                </c:pt>
                <c:pt idx="1">
                  <c:v>60</c:v>
                </c:pt>
              </c:numCache>
            </c:numRef>
          </c:val>
          <c:extLst xmlns:c16r2="http://schemas.microsoft.com/office/drawing/2015/06/chart">
            <c:ext xmlns:c16="http://schemas.microsoft.com/office/drawing/2014/chart" uri="{C3380CC4-5D6E-409C-BE32-E72D297353CC}">
              <c16:uniqueId val="{00000003-FC3F-4CB9-8F40-6EEDDFD85821}"/>
            </c:ext>
          </c:extLst>
        </c:ser>
        <c:ser>
          <c:idx val="1"/>
          <c:order val="1"/>
          <c:tx>
            <c:strRef>
              <c:f>Sheet1!$C$1</c:f>
              <c:strCache>
                <c:ptCount val="1"/>
                <c:pt idx="0">
                  <c:v>列2</c:v>
                </c:pt>
              </c:strCache>
            </c:strRef>
          </c:tx>
          <c:spPr>
            <a:solidFill>
              <a:schemeClr val="bg2">
                <a:lumMod val="85000"/>
              </a:schemeClr>
            </a:solidFill>
          </c:spPr>
          <c:invertIfNegative val="0"/>
          <c:dPt>
            <c:idx val="0"/>
            <c:invertIfNegative val="0"/>
            <c:bubble3D val="0"/>
            <c:spPr>
              <a:solidFill>
                <a:schemeClr val="bg1">
                  <a:lumMod val="85000"/>
                </a:schemeClr>
              </a:solidFill>
            </c:spPr>
            <c:extLst xmlns:c16r2="http://schemas.microsoft.com/office/drawing/2015/06/chart">
              <c:ext xmlns:c16="http://schemas.microsoft.com/office/drawing/2014/chart" uri="{C3380CC4-5D6E-409C-BE32-E72D297353CC}">
                <c16:uniqueId val="{00000001-1BEC-4D8B-9D29-E6F468E7FEDE}"/>
              </c:ext>
            </c:extLst>
          </c:dPt>
          <c:dPt>
            <c:idx val="1"/>
            <c:invertIfNegative val="0"/>
            <c:bubble3D val="0"/>
            <c:spPr>
              <a:solidFill>
                <a:schemeClr val="bg1">
                  <a:lumMod val="85000"/>
                </a:schemeClr>
              </a:solidFill>
            </c:spPr>
            <c:extLst xmlns:c16r2="http://schemas.microsoft.com/office/drawing/2015/06/chart">
              <c:ext xmlns:c16="http://schemas.microsoft.com/office/drawing/2014/chart" uri="{C3380CC4-5D6E-409C-BE32-E72D297353CC}">
                <c16:uniqueId val="{00000000-1BEC-4D8B-9D29-E6F468E7FEDE}"/>
              </c:ext>
            </c:extLst>
          </c:dPt>
          <c:cat>
            <c:strRef>
              <c:f>Sheet1!$A$2:$A$3</c:f>
              <c:strCache>
                <c:ptCount val="2"/>
                <c:pt idx="0">
                  <c:v>标题 01</c:v>
                </c:pt>
                <c:pt idx="1">
                  <c:v>标题 02</c:v>
                </c:pt>
              </c:strCache>
            </c:strRef>
          </c:cat>
          <c:val>
            <c:numRef>
              <c:f>Sheet1!$C$2:$C$3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8-FC3F-4CB9-8F40-6EEDDFD85821}"/>
            </c:ext>
          </c:extLst>
        </c:ser>
        <c:dLbls>
          <c:showLegendKey val="0"/>
          <c:showVal val="0"/>
          <c:showCatName val="0"/>
          <c:showSerName val="0"/>
          <c:showPercent val="0"/>
          <c:showBubbleSize val="0"/>
        </c:dLbls>
        <c:gapWidth val="62"/>
        <c:overlap val="100"/>
        <c:axId val="610310392"/>
        <c:axId val="610310784"/>
      </c:barChart>
      <c:catAx>
        <c:axId val="610310392"/>
        <c:scaling>
          <c:orientation val="minMax"/>
        </c:scaling>
        <c:delete val="0"/>
        <c:axPos val="l"/>
        <c:numFmt formatCode="General" sourceLinked="0"/>
        <c:majorTickMark val="in"/>
        <c:minorTickMark val="none"/>
        <c:tickLblPos val="nextTo"/>
        <c:txPr>
          <a:bodyPr/>
          <a:lstStyle/>
          <a:p>
            <a:pPr>
              <a:defRPr sz="1000" b="1">
                <a:solidFill>
                  <a:schemeClr val="accent1"/>
                </a:solidFill>
                <a:latin typeface="Tahoma" panose="020B0604030504040204" pitchFamily="34" charset="0"/>
                <a:ea typeface="Tahoma" panose="020B0604030504040204" pitchFamily="34" charset="0"/>
                <a:cs typeface="Tahoma" panose="020B0604030504040204" pitchFamily="34" charset="0"/>
              </a:defRPr>
            </a:pPr>
            <a:endParaRPr lang="zh-CN"/>
          </a:p>
        </c:txPr>
        <c:crossAx val="610310784"/>
        <c:crosses val="autoZero"/>
        <c:auto val="1"/>
        <c:lblAlgn val="ctr"/>
        <c:lblOffset val="100"/>
        <c:noMultiLvlLbl val="0"/>
      </c:catAx>
      <c:valAx>
        <c:axId val="610310784"/>
        <c:scaling>
          <c:orientation val="minMax"/>
        </c:scaling>
        <c:delete val="1"/>
        <c:axPos val="b"/>
        <c:majorGridlines>
          <c:spPr>
            <a:ln>
              <a:noFill/>
            </a:ln>
          </c:spPr>
        </c:majorGridlines>
        <c:numFmt formatCode="0%" sourceLinked="1"/>
        <c:majorTickMark val="out"/>
        <c:minorTickMark val="none"/>
        <c:tickLblPos val="none"/>
        <c:crossAx val="610310392"/>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列1</c:v>
                </c:pt>
              </c:strCache>
            </c:strRef>
          </c:tx>
          <c:spPr>
            <a:solidFill>
              <a:schemeClr val="accent2"/>
            </a:solidFill>
          </c:spPr>
          <c:invertIfNegative val="0"/>
          <c:dLbls>
            <c:dLbl>
              <c:idx val="0"/>
              <c:spPr>
                <a:noFill/>
                <a:ln>
                  <a:noFill/>
                </a:ln>
                <a:effectLst/>
              </c:spPr>
              <c:txPr>
                <a:bodyPr/>
                <a:lstStyle/>
                <a:p>
                  <a:pPr>
                    <a:defRPr sz="1400" b="1">
                      <a:solidFill>
                        <a:schemeClr val="bg2"/>
                      </a:solidFill>
                      <a:latin typeface="Tahoma" panose="020B060403050404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dLbl>
            <c:dLbl>
              <c:idx val="1"/>
              <c:spPr>
                <a:noFill/>
                <a:ln>
                  <a:noFill/>
                </a:ln>
                <a:effectLst/>
              </c:spPr>
              <c:txPr>
                <a:bodyPr/>
                <a:lstStyle/>
                <a:p>
                  <a:pPr>
                    <a:defRPr sz="1400" b="1">
                      <a:solidFill>
                        <a:schemeClr val="bg2"/>
                      </a:solidFill>
                      <a:latin typeface="Tahoma" panose="020B060403050404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dLbl>
            <c:spPr>
              <a:noFill/>
              <a:ln>
                <a:noFill/>
              </a:ln>
              <a:effectLst/>
            </c:spPr>
            <c:txPr>
              <a:bodyPr/>
              <a:lstStyle/>
              <a:p>
                <a:pPr>
                  <a:defRPr sz="1400" b="1">
                    <a:solidFill>
                      <a:schemeClr val="accent2"/>
                    </a:solidFill>
                    <a:latin typeface="Tahoma" panose="020B060403050404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标题 01</c:v>
                </c:pt>
                <c:pt idx="1">
                  <c:v>标题 02</c:v>
                </c:pt>
              </c:strCache>
            </c:strRef>
          </c:cat>
          <c:val>
            <c:numRef>
              <c:f>Sheet1!$B$2:$B$3</c:f>
              <c:numCache>
                <c:formatCode>General</c:formatCode>
                <c:ptCount val="2"/>
                <c:pt idx="0">
                  <c:v>80</c:v>
                </c:pt>
                <c:pt idx="1">
                  <c:v>35</c:v>
                </c:pt>
              </c:numCache>
            </c:numRef>
          </c:val>
          <c:extLst xmlns:c16r2="http://schemas.microsoft.com/office/drawing/2015/06/chart">
            <c:ext xmlns:c16="http://schemas.microsoft.com/office/drawing/2014/chart" uri="{C3380CC4-5D6E-409C-BE32-E72D297353CC}">
              <c16:uniqueId val="{00000004-925E-4445-BAD3-8156148A19EC}"/>
            </c:ext>
          </c:extLst>
        </c:ser>
        <c:ser>
          <c:idx val="1"/>
          <c:order val="1"/>
          <c:tx>
            <c:strRef>
              <c:f>Sheet1!$C$1</c:f>
              <c:strCache>
                <c:ptCount val="1"/>
                <c:pt idx="0">
                  <c:v>列2</c:v>
                </c:pt>
              </c:strCache>
            </c:strRef>
          </c:tx>
          <c:spPr>
            <a:solidFill>
              <a:schemeClr val="bg1">
                <a:lumMod val="85000"/>
              </a:schemeClr>
            </a:solidFill>
          </c:spPr>
          <c:invertIfNegative val="0"/>
          <c:cat>
            <c:strRef>
              <c:f>Sheet1!$A$2:$A$3</c:f>
              <c:strCache>
                <c:ptCount val="2"/>
                <c:pt idx="0">
                  <c:v>标题 01</c:v>
                </c:pt>
                <c:pt idx="1">
                  <c:v>标题 02</c:v>
                </c:pt>
              </c:strCache>
            </c:strRef>
          </c:cat>
          <c:val>
            <c:numRef>
              <c:f>Sheet1!$C$2:$C$3</c:f>
              <c:numCache>
                <c:formatCode>General</c:formatCode>
                <c:ptCount val="2"/>
                <c:pt idx="0">
                  <c:v>20</c:v>
                </c:pt>
                <c:pt idx="1">
                  <c:v>65</c:v>
                </c:pt>
              </c:numCache>
            </c:numRef>
          </c:val>
          <c:extLst xmlns:c16r2="http://schemas.microsoft.com/office/drawing/2015/06/chart">
            <c:ext xmlns:c16="http://schemas.microsoft.com/office/drawing/2014/chart" uri="{C3380CC4-5D6E-409C-BE32-E72D297353CC}">
              <c16:uniqueId val="{00000009-925E-4445-BAD3-8156148A19EC}"/>
            </c:ext>
          </c:extLst>
        </c:ser>
        <c:dLbls>
          <c:showLegendKey val="0"/>
          <c:showVal val="0"/>
          <c:showCatName val="0"/>
          <c:showSerName val="0"/>
          <c:showPercent val="0"/>
          <c:showBubbleSize val="0"/>
        </c:dLbls>
        <c:gapWidth val="62"/>
        <c:overlap val="100"/>
        <c:axId val="527159784"/>
        <c:axId val="527160176"/>
      </c:barChart>
      <c:catAx>
        <c:axId val="527159784"/>
        <c:scaling>
          <c:orientation val="minMax"/>
        </c:scaling>
        <c:delete val="0"/>
        <c:axPos val="l"/>
        <c:numFmt formatCode="General" sourceLinked="0"/>
        <c:majorTickMark val="in"/>
        <c:minorTickMark val="none"/>
        <c:tickLblPos val="nextTo"/>
        <c:txPr>
          <a:bodyPr/>
          <a:lstStyle/>
          <a:p>
            <a:pPr>
              <a:defRPr sz="1000" b="1">
                <a:solidFill>
                  <a:schemeClr val="accent2"/>
                </a:solidFill>
                <a:latin typeface="Tahoma" panose="020B0604030504040204" pitchFamily="34" charset="0"/>
                <a:ea typeface="Tahoma" panose="020B0604030504040204" pitchFamily="34" charset="0"/>
                <a:cs typeface="Tahoma" panose="020B0604030504040204" pitchFamily="34" charset="0"/>
              </a:defRPr>
            </a:pPr>
            <a:endParaRPr lang="zh-CN"/>
          </a:p>
        </c:txPr>
        <c:crossAx val="527160176"/>
        <c:crosses val="autoZero"/>
        <c:auto val="1"/>
        <c:lblAlgn val="ctr"/>
        <c:lblOffset val="100"/>
        <c:noMultiLvlLbl val="0"/>
      </c:catAx>
      <c:valAx>
        <c:axId val="527160176"/>
        <c:scaling>
          <c:orientation val="minMax"/>
        </c:scaling>
        <c:delete val="1"/>
        <c:axPos val="b"/>
        <c:majorGridlines>
          <c:spPr>
            <a:ln>
              <a:noFill/>
            </a:ln>
          </c:spPr>
        </c:majorGridlines>
        <c:numFmt formatCode="0%" sourceLinked="1"/>
        <c:majorTickMark val="out"/>
        <c:minorTickMark val="none"/>
        <c:tickLblPos val="none"/>
        <c:crossAx val="527159784"/>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diagrams/_rels/data1.xml.rels><?xml version="1.0" encoding="UTF-8" standalone="yes"?>
<Relationships xmlns="http://schemas.openxmlformats.org/package/2006/relationships"><Relationship Id="rId1" Type="http://schemas.openxmlformats.org/officeDocument/2006/relationships/image" Target="../media/image5.jpg"/></Relationships>
</file>

<file path=ppt/diagrams/_rels/data2.xml.rels><?xml version="1.0" encoding="UTF-8" standalone="yes"?>
<Relationships xmlns="http://schemas.openxmlformats.org/package/2006/relationships"><Relationship Id="rId1" Type="http://schemas.openxmlformats.org/officeDocument/2006/relationships/image" Target="../media/image6.jpg"/></Relationships>
</file>

<file path=ppt/diagrams/_rels/data3.xml.rels><?xml version="1.0" encoding="UTF-8" standalone="yes"?>
<Relationships xmlns="http://schemas.openxmlformats.org/package/2006/relationships"><Relationship Id="rId1" Type="http://schemas.openxmlformats.org/officeDocument/2006/relationships/image" Target="../media/image7.jpg"/></Relationships>
</file>

<file path=ppt/diagrams/_rels/drawing1.xml.rels><?xml version="1.0" encoding="UTF-8" standalone="yes"?>
<Relationships xmlns="http://schemas.openxmlformats.org/package/2006/relationships"><Relationship Id="rId1" Type="http://schemas.openxmlformats.org/officeDocument/2006/relationships/image" Target="../media/image5.jpg"/></Relationships>
</file>

<file path=ppt/diagrams/_rels/drawing2.xml.rels><?xml version="1.0" encoding="UTF-8" standalone="yes"?>
<Relationships xmlns="http://schemas.openxmlformats.org/package/2006/relationships"><Relationship Id="rId1" Type="http://schemas.openxmlformats.org/officeDocument/2006/relationships/image" Target="../media/image6.jpg"/></Relationships>
</file>

<file path=ppt/diagrams/_rels/drawing3.xml.rels><?xml version="1.0" encoding="UTF-8" standalone="yes"?>
<Relationships xmlns="http://schemas.openxmlformats.org/package/2006/relationships"><Relationship Id="rId1" Type="http://schemas.openxmlformats.org/officeDocument/2006/relationships/image" Target="../media/image7.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1"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微软雅黑" panose="020B0503020204020204" pitchFamily="34" charset="-122"/>
              <a:ea typeface="微软雅黑" panose="020B0503020204020204" pitchFamily="34" charset="-122"/>
              <a:sym typeface="微软雅黑" panose="020B0503020204020204" pitchFamily="34" charset="-122"/>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54828" custLinFactNeighborY="55029"/>
      <dgm:spPr>
        <a:prstGeom prst="pentagon">
          <a:avLst/>
        </a:prstGeom>
        <a:blipFill>
          <a:blip xmlns:r="http://schemas.openxmlformats.org/officeDocument/2006/relationships" r:embed="rId1"/>
          <a:srcRect/>
          <a:stretch>
            <a:fillRect l="-25000" r="-25000"/>
          </a:stretch>
        </a:blipFill>
        <a:ln w="19050">
          <a:noFill/>
        </a:ln>
      </dgm:spPr>
    </dgm:pt>
  </dgm:ptLst>
  <dgm:cxnLst>
    <dgm:cxn modelId="{A261F104-F2E2-494B-B0BA-A54C3BAF0595}" type="presOf" srcId="{BE287C42-CD8A-42CE-8E3E-73C352BD5920}" destId="{8120550C-BC87-497C-9931-B1A996EE60C0}" srcOrd="0" destOrd="0" presId="urn:microsoft.com/office/officeart/2005/8/layout/bList2#11"/>
    <dgm:cxn modelId="{4B4667C2-3BE3-4F8E-956B-BF48F60B9D8D}" type="presOf" srcId="{7A236058-1BB6-40B9-9348-7BFCF74797F7}" destId="{E0F6C998-5693-4BDD-9069-AF61DC425B3A}" srcOrd="1" destOrd="0" presId="urn:microsoft.com/office/officeart/2005/8/layout/bList2#11"/>
    <dgm:cxn modelId="{FD6DD1D8-C034-48BB-8FFA-29BD3E37E4B3}" srcId="{BE287C42-CD8A-42CE-8E3E-73C352BD5920}" destId="{7A236058-1BB6-40B9-9348-7BFCF74797F7}" srcOrd="0" destOrd="0" parTransId="{724A6807-07F6-4EB7-8D8C-1F3642101DAC}" sibTransId="{E137A754-910B-4A5F-944B-024BF7FEDA5B}"/>
    <dgm:cxn modelId="{B56839D6-C32B-4DEF-B916-C28F85B595AF}" type="presOf" srcId="{7A236058-1BB6-40B9-9348-7BFCF74797F7}" destId="{8341A2DB-1040-453E-BC64-20AB0EC705B0}" srcOrd="0" destOrd="0" presId="urn:microsoft.com/office/officeart/2005/8/layout/bList2#11"/>
    <dgm:cxn modelId="{FB74B74B-8FBD-4AD9-8CB3-8722F2425072}" type="presParOf" srcId="{8120550C-BC87-497C-9931-B1A996EE60C0}" destId="{DBB6DB41-98F6-46AA-B628-CAF983E62B48}" srcOrd="0" destOrd="0" presId="urn:microsoft.com/office/officeart/2005/8/layout/bList2#11"/>
    <dgm:cxn modelId="{C5EC6C77-CB35-4A46-8FD8-993256CB959C}" type="presParOf" srcId="{DBB6DB41-98F6-46AA-B628-CAF983E62B48}" destId="{A523E08F-BB9E-46F9-A45A-A55A85EE4841}" srcOrd="0" destOrd="0" presId="urn:microsoft.com/office/officeart/2005/8/layout/bList2#11"/>
    <dgm:cxn modelId="{179378B6-081F-4F42-9080-37145F8D1E13}" type="presParOf" srcId="{DBB6DB41-98F6-46AA-B628-CAF983E62B48}" destId="{8341A2DB-1040-453E-BC64-20AB0EC705B0}" srcOrd="1" destOrd="0" presId="urn:microsoft.com/office/officeart/2005/8/layout/bList2#11"/>
    <dgm:cxn modelId="{A5309E6D-9890-4757-AC7C-B1EDD2709916}" type="presParOf" srcId="{DBB6DB41-98F6-46AA-B628-CAF983E62B48}" destId="{E0F6C998-5693-4BDD-9069-AF61DC425B3A}" srcOrd="2" destOrd="0" presId="urn:microsoft.com/office/officeart/2005/8/layout/bList2#11"/>
    <dgm:cxn modelId="{B02E7489-88BC-4BA4-BD34-63251F6FCEC9}" type="presParOf" srcId="{DBB6DB41-98F6-46AA-B628-CAF983E62B48}" destId="{B6A09970-208A-49BF-904E-B64EBDB1A8AC}" srcOrd="3" destOrd="0" presId="urn:microsoft.com/office/officeart/2005/8/layout/bList2#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2"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微软雅黑" panose="020B0503020204020204" pitchFamily="34" charset="-122"/>
              <a:ea typeface="微软雅黑" panose="020B0503020204020204" pitchFamily="34" charset="-122"/>
              <a:sym typeface="微软雅黑" panose="020B0503020204020204" pitchFamily="34" charset="-122"/>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54828" custLinFactNeighborY="55029"/>
      <dgm:spPr>
        <a:prstGeom prst="pentagon">
          <a:avLst/>
        </a:prstGeom>
        <a:blipFill>
          <a:blip xmlns:r="http://schemas.openxmlformats.org/officeDocument/2006/relationships" r:embed="rId1"/>
          <a:srcRect/>
          <a:stretch>
            <a:fillRect l="-25000" r="-25000"/>
          </a:stretch>
        </a:blipFill>
        <a:ln w="19050">
          <a:noFill/>
        </a:ln>
      </dgm:spPr>
    </dgm:pt>
  </dgm:ptLst>
  <dgm:cxnLst>
    <dgm:cxn modelId="{9A7DF155-4956-4BB2-B52C-ECEB76EB0A04}" type="presOf" srcId="{7A236058-1BB6-40B9-9348-7BFCF74797F7}" destId="{E0F6C998-5693-4BDD-9069-AF61DC425B3A}" srcOrd="1" destOrd="0" presId="urn:microsoft.com/office/officeart/2005/8/layout/bList2#12"/>
    <dgm:cxn modelId="{33B6EDED-4DCA-4516-8449-A08981171012}" type="presOf" srcId="{BE287C42-CD8A-42CE-8E3E-73C352BD5920}" destId="{8120550C-BC87-497C-9931-B1A996EE60C0}" srcOrd="0" destOrd="0" presId="urn:microsoft.com/office/officeart/2005/8/layout/bList2#12"/>
    <dgm:cxn modelId="{FD6DD1D8-C034-48BB-8FFA-29BD3E37E4B3}" srcId="{BE287C42-CD8A-42CE-8E3E-73C352BD5920}" destId="{7A236058-1BB6-40B9-9348-7BFCF74797F7}" srcOrd="0" destOrd="0" parTransId="{724A6807-07F6-4EB7-8D8C-1F3642101DAC}" sibTransId="{E137A754-910B-4A5F-944B-024BF7FEDA5B}"/>
    <dgm:cxn modelId="{B000F0CD-A9ED-4887-8CE1-0A59D6C10735}" type="presOf" srcId="{7A236058-1BB6-40B9-9348-7BFCF74797F7}" destId="{8341A2DB-1040-453E-BC64-20AB0EC705B0}" srcOrd="0" destOrd="0" presId="urn:microsoft.com/office/officeart/2005/8/layout/bList2#12"/>
    <dgm:cxn modelId="{25F64B99-615C-4F9D-9E5F-C32D6CCB2F30}" type="presParOf" srcId="{8120550C-BC87-497C-9931-B1A996EE60C0}" destId="{DBB6DB41-98F6-46AA-B628-CAF983E62B48}" srcOrd="0" destOrd="0" presId="urn:microsoft.com/office/officeart/2005/8/layout/bList2#12"/>
    <dgm:cxn modelId="{1980717E-9F2C-4E8B-97D9-B8CE80DF4AFE}" type="presParOf" srcId="{DBB6DB41-98F6-46AA-B628-CAF983E62B48}" destId="{A523E08F-BB9E-46F9-A45A-A55A85EE4841}" srcOrd="0" destOrd="0" presId="urn:microsoft.com/office/officeart/2005/8/layout/bList2#12"/>
    <dgm:cxn modelId="{90741586-C47C-421D-A14B-E2CB3D7F5128}" type="presParOf" srcId="{DBB6DB41-98F6-46AA-B628-CAF983E62B48}" destId="{8341A2DB-1040-453E-BC64-20AB0EC705B0}" srcOrd="1" destOrd="0" presId="urn:microsoft.com/office/officeart/2005/8/layout/bList2#12"/>
    <dgm:cxn modelId="{7D2BFCED-B548-4018-8410-AF9CD64A1002}" type="presParOf" srcId="{DBB6DB41-98F6-46AA-B628-CAF983E62B48}" destId="{E0F6C998-5693-4BDD-9069-AF61DC425B3A}" srcOrd="2" destOrd="0" presId="urn:microsoft.com/office/officeart/2005/8/layout/bList2#12"/>
    <dgm:cxn modelId="{3C32A984-E1BF-40D6-BC3D-0FD0D6BED5FE}" type="presParOf" srcId="{DBB6DB41-98F6-46AA-B628-CAF983E62B48}" destId="{B6A09970-208A-49BF-904E-B64EBDB1A8AC}" srcOrd="3" destOrd="0" presId="urn:microsoft.com/office/officeart/2005/8/layout/bList2#1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3"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微软雅黑" panose="020B0503020204020204" pitchFamily="34" charset="-122"/>
              <a:ea typeface="微软雅黑" panose="020B0503020204020204" pitchFamily="34" charset="-122"/>
              <a:sym typeface="微软雅黑" panose="020B0503020204020204" pitchFamily="34" charset="-122"/>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54828" custLinFactNeighborY="55029"/>
      <dgm:spPr>
        <a:prstGeom prst="pentagon">
          <a:avLst/>
        </a:prstGeom>
        <a:blipFill>
          <a:blip xmlns:r="http://schemas.openxmlformats.org/officeDocument/2006/relationships" r:embed="rId1"/>
          <a:srcRect/>
          <a:stretch>
            <a:fillRect l="-25000" r="-25000"/>
          </a:stretch>
        </a:blipFill>
        <a:ln w="19050">
          <a:noFill/>
        </a:ln>
      </dgm:spPr>
    </dgm:pt>
  </dgm:ptLst>
  <dgm:cxnLst>
    <dgm:cxn modelId="{F18A2CF5-FAA6-48AE-A343-15CDAF2063AD}" type="presOf" srcId="{BE287C42-CD8A-42CE-8E3E-73C352BD5920}" destId="{8120550C-BC87-497C-9931-B1A996EE60C0}" srcOrd="0" destOrd="0" presId="urn:microsoft.com/office/officeart/2005/8/layout/bList2#13"/>
    <dgm:cxn modelId="{553BBCE6-17AB-434F-86F1-71FAD426CF52}" type="presOf" srcId="{7A236058-1BB6-40B9-9348-7BFCF74797F7}" destId="{E0F6C998-5693-4BDD-9069-AF61DC425B3A}" srcOrd="1" destOrd="0" presId="urn:microsoft.com/office/officeart/2005/8/layout/bList2#13"/>
    <dgm:cxn modelId="{FD6DD1D8-C034-48BB-8FFA-29BD3E37E4B3}" srcId="{BE287C42-CD8A-42CE-8E3E-73C352BD5920}" destId="{7A236058-1BB6-40B9-9348-7BFCF74797F7}" srcOrd="0" destOrd="0" parTransId="{724A6807-07F6-4EB7-8D8C-1F3642101DAC}" sibTransId="{E137A754-910B-4A5F-944B-024BF7FEDA5B}"/>
    <dgm:cxn modelId="{CAEF083F-7DCE-4A9F-ACAB-2EA0008EA822}" type="presOf" srcId="{7A236058-1BB6-40B9-9348-7BFCF74797F7}" destId="{8341A2DB-1040-453E-BC64-20AB0EC705B0}" srcOrd="0" destOrd="0" presId="urn:microsoft.com/office/officeart/2005/8/layout/bList2#13"/>
    <dgm:cxn modelId="{72A5CED3-9125-461B-AFC4-CF7A8C09F8D4}" type="presParOf" srcId="{8120550C-BC87-497C-9931-B1A996EE60C0}" destId="{DBB6DB41-98F6-46AA-B628-CAF983E62B48}" srcOrd="0" destOrd="0" presId="urn:microsoft.com/office/officeart/2005/8/layout/bList2#13"/>
    <dgm:cxn modelId="{04677E94-81CB-4CB0-ACDB-37ACAE8A39EE}" type="presParOf" srcId="{DBB6DB41-98F6-46AA-B628-CAF983E62B48}" destId="{A523E08F-BB9E-46F9-A45A-A55A85EE4841}" srcOrd="0" destOrd="0" presId="urn:microsoft.com/office/officeart/2005/8/layout/bList2#13"/>
    <dgm:cxn modelId="{6D21BDD3-3423-484F-AC9B-6596A731883F}" type="presParOf" srcId="{DBB6DB41-98F6-46AA-B628-CAF983E62B48}" destId="{8341A2DB-1040-453E-BC64-20AB0EC705B0}" srcOrd="1" destOrd="0" presId="urn:microsoft.com/office/officeart/2005/8/layout/bList2#13"/>
    <dgm:cxn modelId="{83C4CD09-529E-483E-A807-99DEA9253A68}" type="presParOf" srcId="{DBB6DB41-98F6-46AA-B628-CAF983E62B48}" destId="{E0F6C998-5693-4BDD-9069-AF61DC425B3A}" srcOrd="2" destOrd="0" presId="urn:microsoft.com/office/officeart/2005/8/layout/bList2#13"/>
    <dgm:cxn modelId="{51C3F732-9B04-4153-B908-16067F277A80}" type="presParOf" srcId="{DBB6DB41-98F6-46AA-B628-CAF983E62B48}" destId="{B6A09970-208A-49BF-904E-B64EBDB1A8AC}" srcOrd="3" destOrd="0" presId="urn:microsoft.com/office/officeart/2005/8/layout/bList2#1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112287" y="56085"/>
          <a:ext cx="865287" cy="645918"/>
        </a:xfrm>
        <a:prstGeom prst="round2SameRect">
          <a:avLst>
            <a:gd name="adj1" fmla="val 8000"/>
            <a:gd name="adj2" fmla="val 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112287" y="702004"/>
          <a:ext cx="865287" cy="277745"/>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微软雅黑" panose="020B0503020204020204" pitchFamily="34" charset="-122"/>
              <a:ea typeface="微软雅黑" panose="020B0503020204020204" pitchFamily="34" charset="-122"/>
              <a:sym typeface="微软雅黑" panose="020B0503020204020204" pitchFamily="34" charset="-122"/>
            </a:rPr>
            <a:t> </a:t>
          </a:r>
        </a:p>
      </dsp:txBody>
      <dsp:txXfrm>
        <a:off x="112287" y="702004"/>
        <a:ext cx="609357" cy="277745"/>
      </dsp:txXfrm>
    </dsp:sp>
    <dsp:sp modelId="{B6A09970-208A-49BF-904E-B64EBDB1A8AC}">
      <dsp:nvSpPr>
        <dsp:cNvPr id="0" name=""/>
        <dsp:cNvSpPr/>
      </dsp:nvSpPr>
      <dsp:spPr>
        <a:xfrm>
          <a:off x="4487" y="3269"/>
          <a:ext cx="1790607" cy="1791825"/>
        </a:xfrm>
        <a:prstGeom prst="pentagon">
          <a:avLst/>
        </a:prstGeom>
        <a:blipFill>
          <a:blip xmlns:r="http://schemas.openxmlformats.org/officeDocument/2006/relationships" r:embed="rId1"/>
          <a:srcRect/>
          <a:stretch>
            <a:fillRect l="-25000" r="-25000"/>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112287" y="56085"/>
          <a:ext cx="865287" cy="645918"/>
        </a:xfrm>
        <a:prstGeom prst="round2SameRect">
          <a:avLst>
            <a:gd name="adj1" fmla="val 8000"/>
            <a:gd name="adj2" fmla="val 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112287" y="702004"/>
          <a:ext cx="865287" cy="277745"/>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微软雅黑" panose="020B0503020204020204" pitchFamily="34" charset="-122"/>
              <a:ea typeface="微软雅黑" panose="020B0503020204020204" pitchFamily="34" charset="-122"/>
              <a:sym typeface="微软雅黑" panose="020B0503020204020204" pitchFamily="34" charset="-122"/>
            </a:rPr>
            <a:t> </a:t>
          </a:r>
        </a:p>
      </dsp:txBody>
      <dsp:txXfrm>
        <a:off x="112287" y="702004"/>
        <a:ext cx="609357" cy="277745"/>
      </dsp:txXfrm>
    </dsp:sp>
    <dsp:sp modelId="{B6A09970-208A-49BF-904E-B64EBDB1A8AC}">
      <dsp:nvSpPr>
        <dsp:cNvPr id="0" name=""/>
        <dsp:cNvSpPr/>
      </dsp:nvSpPr>
      <dsp:spPr>
        <a:xfrm>
          <a:off x="4487" y="3269"/>
          <a:ext cx="1790607" cy="1791825"/>
        </a:xfrm>
        <a:prstGeom prst="pentagon">
          <a:avLst/>
        </a:prstGeom>
        <a:blipFill>
          <a:blip xmlns:r="http://schemas.openxmlformats.org/officeDocument/2006/relationships" r:embed="rId1"/>
          <a:srcRect/>
          <a:stretch>
            <a:fillRect l="-25000" r="-25000"/>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112287" y="56085"/>
          <a:ext cx="865287" cy="645918"/>
        </a:xfrm>
        <a:prstGeom prst="round2SameRect">
          <a:avLst>
            <a:gd name="adj1" fmla="val 8000"/>
            <a:gd name="adj2" fmla="val 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112287" y="702004"/>
          <a:ext cx="865287" cy="277745"/>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微软雅黑" panose="020B0503020204020204" pitchFamily="34" charset="-122"/>
              <a:ea typeface="微软雅黑" panose="020B0503020204020204" pitchFamily="34" charset="-122"/>
              <a:sym typeface="微软雅黑" panose="020B0503020204020204" pitchFamily="34" charset="-122"/>
            </a:rPr>
            <a:t> </a:t>
          </a:r>
        </a:p>
      </dsp:txBody>
      <dsp:txXfrm>
        <a:off x="112287" y="702004"/>
        <a:ext cx="609357" cy="277745"/>
      </dsp:txXfrm>
    </dsp:sp>
    <dsp:sp modelId="{B6A09970-208A-49BF-904E-B64EBDB1A8AC}">
      <dsp:nvSpPr>
        <dsp:cNvPr id="0" name=""/>
        <dsp:cNvSpPr/>
      </dsp:nvSpPr>
      <dsp:spPr>
        <a:xfrm>
          <a:off x="4487" y="3269"/>
          <a:ext cx="1790607" cy="1791825"/>
        </a:xfrm>
        <a:prstGeom prst="pentagon">
          <a:avLst/>
        </a:prstGeom>
        <a:blipFill>
          <a:blip xmlns:r="http://schemas.openxmlformats.org/officeDocument/2006/relationships" r:embed="rId1"/>
          <a:srcRect/>
          <a:stretch>
            <a:fillRect l="-25000" r="-25000"/>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1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List2#1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List2#13">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7D380-88EA-4591-8537-8C8161E2F248}" type="datetimeFigureOut">
              <a:rPr lang="zh-CN" altLang="en-US" smtClean="0"/>
              <a:t>2017/11/13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5C54B1-045F-43B3-BA26-8CCA5E81C2F6}" type="slidenum">
              <a:rPr lang="zh-CN" altLang="en-US" smtClean="0"/>
              <a:t>‹#›</a:t>
            </a:fld>
            <a:endParaRPr lang="zh-CN" altLang="en-US"/>
          </a:p>
        </p:txBody>
      </p:sp>
    </p:spTree>
    <p:extLst>
      <p:ext uri="{BB962C8B-B14F-4D97-AF65-F5344CB8AC3E}">
        <p14:creationId xmlns:p14="http://schemas.microsoft.com/office/powerpoint/2010/main" val="97732488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a:t>
            </a:fld>
            <a:endParaRPr lang="zh-CN" altLang="en-US"/>
          </a:p>
        </p:txBody>
      </p:sp>
    </p:spTree>
    <p:extLst>
      <p:ext uri="{BB962C8B-B14F-4D97-AF65-F5344CB8AC3E}">
        <p14:creationId xmlns:p14="http://schemas.microsoft.com/office/powerpoint/2010/main" val="1117878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幻灯片图像占位符 1"/>
          <p:cNvSpPr>
            <a:spLocks noGrp="1" noRot="1" noChangeAspect="1" noChangeArrowheads="1"/>
          </p:cNvSpPr>
          <p:nvPr>
            <p:ph type="sldImg" idx="4294967295"/>
          </p:nvPr>
        </p:nvSpPr>
        <p:spPr>
          <a:ln>
            <a:miter lim="800000"/>
          </a:ln>
        </p:spPr>
      </p:sp>
      <p:sp>
        <p:nvSpPr>
          <p:cNvPr id="11266" name="备注占位符 2"/>
          <p:cNvSpPr>
            <a:spLocks noGrp="1" noChangeArrowheads="1"/>
          </p:cNvSpPr>
          <p:nvPr>
            <p:ph type="body" idx="4294967295"/>
          </p:nvPr>
        </p:nvSpPr>
        <p:spPr/>
        <p:txBody>
          <a:bodyPr/>
          <a:lstStyle/>
          <a:p>
            <a:endParaRPr lang="zh-CN" altLang="en-US"/>
          </a:p>
        </p:txBody>
      </p:sp>
      <p:sp>
        <p:nvSpPr>
          <p:cNvPr id="11267" name="灯片编号占位符 3"/>
          <p:cNvSpPr>
            <a:spLocks noGrp="1" noChangeArrowheads="1"/>
          </p:cNvSpPr>
          <p:nvPr>
            <p:ph type="sldNum" sz="quarter" idx="5"/>
          </p:nvPr>
        </p:nvSpPr>
        <p:spPr bwMode="auto">
          <a:noFill/>
          <a:ln>
            <a:miter lim="800000"/>
            <a:headEnd/>
            <a:tailEnd/>
          </a:ln>
        </p:spPr>
        <p:txBody>
          <a:bodyPr/>
          <a:lstStyle/>
          <a:p>
            <a:fld id="{285DD701-D0BF-4A47-A104-8A3BB37C4B94}" type="slidenum">
              <a:rPr lang="zh-CN" altLang="en-US"/>
              <a:pPr/>
              <a:t>2</a:t>
            </a:fld>
            <a:endParaRPr lang="zh-CN" altLang="en-US"/>
          </a:p>
        </p:txBody>
      </p:sp>
    </p:spTree>
    <p:extLst>
      <p:ext uri="{BB962C8B-B14F-4D97-AF65-F5344CB8AC3E}">
        <p14:creationId xmlns:p14="http://schemas.microsoft.com/office/powerpoint/2010/main" val="1920904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ln>
            <a:miter lim="800000"/>
            <a:headEnd/>
            <a:tailEnd/>
          </a:ln>
        </p:spPr>
        <p:txBody>
          <a:bodyPr/>
          <a:lstStyle/>
          <a:p>
            <a:fld id="{BE14C35F-FBB9-467D-A933-95E66935BB2C}" type="slidenum">
              <a:rPr lang="zh-CN" altLang="en-US"/>
              <a:pPr/>
              <a:t>3</a:t>
            </a:fld>
            <a:endParaRPr lang="zh-CN" altLang="en-US"/>
          </a:p>
        </p:txBody>
      </p:sp>
    </p:spTree>
    <p:extLst>
      <p:ext uri="{BB962C8B-B14F-4D97-AF65-F5344CB8AC3E}">
        <p14:creationId xmlns:p14="http://schemas.microsoft.com/office/powerpoint/2010/main" val="3769211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191943-51BD-4131-B271-DC25003004B7}" type="slidenum">
              <a:rPr lang="zh-CN" altLang="en-US" smtClean="0"/>
              <a:pPr/>
              <a:t>4</a:t>
            </a:fld>
            <a:endParaRPr lang="zh-CN" altLang="en-US"/>
          </a:p>
        </p:txBody>
      </p:sp>
    </p:spTree>
    <p:extLst>
      <p:ext uri="{BB962C8B-B14F-4D97-AF65-F5344CB8AC3E}">
        <p14:creationId xmlns:p14="http://schemas.microsoft.com/office/powerpoint/2010/main" val="1862457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ln>
            <a:miter lim="800000"/>
            <a:headEnd/>
            <a:tailEnd/>
          </a:ln>
        </p:spPr>
        <p:txBody>
          <a:bodyPr/>
          <a:lstStyle/>
          <a:p>
            <a:fld id="{BE14C35F-FBB9-467D-A933-95E66935BB2C}" type="slidenum">
              <a:rPr lang="zh-CN" altLang="en-US"/>
              <a:pPr/>
              <a:t>8</a:t>
            </a:fld>
            <a:endParaRPr lang="zh-CN" altLang="en-US"/>
          </a:p>
        </p:txBody>
      </p:sp>
    </p:spTree>
    <p:extLst>
      <p:ext uri="{BB962C8B-B14F-4D97-AF65-F5344CB8AC3E}">
        <p14:creationId xmlns:p14="http://schemas.microsoft.com/office/powerpoint/2010/main" val="3728293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9</a:t>
            </a:fld>
            <a:endParaRPr lang="zh-CN" altLang="en-US"/>
          </a:p>
        </p:txBody>
      </p:sp>
    </p:spTree>
    <p:extLst>
      <p:ext uri="{BB962C8B-B14F-4D97-AF65-F5344CB8AC3E}">
        <p14:creationId xmlns:p14="http://schemas.microsoft.com/office/powerpoint/2010/main" val="1505814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10</a:t>
            </a:fld>
            <a:endParaRPr lang="en-US" sz="120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626563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ln>
            <a:miter lim="800000"/>
            <a:headEnd/>
            <a:tailEnd/>
          </a:ln>
        </p:spPr>
        <p:txBody>
          <a:bodyPr/>
          <a:lstStyle/>
          <a:p>
            <a:fld id="{BE14C35F-FBB9-467D-A933-95E66935BB2C}" type="slidenum">
              <a:rPr lang="zh-CN" altLang="en-US"/>
              <a:pPr/>
              <a:t>13</a:t>
            </a:fld>
            <a:endParaRPr lang="zh-CN" altLang="en-US"/>
          </a:p>
        </p:txBody>
      </p:sp>
    </p:spTree>
    <p:extLst>
      <p:ext uri="{BB962C8B-B14F-4D97-AF65-F5344CB8AC3E}">
        <p14:creationId xmlns:p14="http://schemas.microsoft.com/office/powerpoint/2010/main" val="985233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967218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627A5AF-27D9-47DC-8AB2-8E6B8E983B85}" type="slidenum">
              <a:rPr lang="zh-CN" altLang="en-US" smtClean="0"/>
              <a:pPr/>
              <a:t>16</a:t>
            </a:fld>
            <a:endParaRPr lang="zh-CN" altLang="en-US"/>
          </a:p>
        </p:txBody>
      </p:sp>
    </p:spTree>
    <p:extLst>
      <p:ext uri="{BB962C8B-B14F-4D97-AF65-F5344CB8AC3E}">
        <p14:creationId xmlns:p14="http://schemas.microsoft.com/office/powerpoint/2010/main" val="628629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p:spPr>
        <p:txBody>
          <a:bodyPr/>
          <a:lstStyle/>
          <a:p>
            <a:endParaRPr lang="zh-CN" altLang="en-US"/>
          </a:p>
        </p:txBody>
      </p:sp>
    </p:spTree>
    <p:extLst>
      <p:ext uri="{BB962C8B-B14F-4D97-AF65-F5344CB8AC3E}">
        <p14:creationId xmlns:p14="http://schemas.microsoft.com/office/powerpoint/2010/main" val="3234933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p:cNvSpPr>
          <p:nvPr>
            <p:ph type="sldImg" idx="4294967295"/>
          </p:nvPr>
        </p:nvSpPr>
        <p:spPr>
          <a:ln>
            <a:miter lim="800000"/>
          </a:ln>
        </p:spPr>
      </p:sp>
      <p:sp>
        <p:nvSpPr>
          <p:cNvPr id="13314" name="备注占位符 2"/>
          <p:cNvSpPr>
            <a:spLocks noGrp="1" noChangeArrowheads="1"/>
          </p:cNvSpPr>
          <p:nvPr>
            <p:ph type="body" idx="4294967295"/>
          </p:nvPr>
        </p:nvSpPr>
        <p:spPr/>
        <p:txBody>
          <a:bodyPr/>
          <a:lstStyle/>
          <a:p>
            <a:endParaRPr lang="zh-CN" altLang="en-US"/>
          </a:p>
        </p:txBody>
      </p:sp>
      <p:sp>
        <p:nvSpPr>
          <p:cNvPr id="13315" name="灯片编号占位符 3"/>
          <p:cNvSpPr>
            <a:spLocks noGrp="1" noChangeArrowheads="1"/>
          </p:cNvSpPr>
          <p:nvPr>
            <p:ph type="sldNum" sz="quarter" idx="5"/>
          </p:nvPr>
        </p:nvSpPr>
        <p:spPr bwMode="auto">
          <a:noFill/>
          <a:ln>
            <a:miter lim="800000"/>
            <a:headEnd/>
            <a:tailEnd/>
          </a:ln>
        </p:spPr>
        <p:txBody>
          <a:bodyPr/>
          <a:lstStyle/>
          <a:p>
            <a:fld id="{BE14C35F-FBB9-467D-A933-95E66935BB2C}" type="slidenum">
              <a:rPr lang="zh-CN" altLang="en-US"/>
              <a:pPr/>
              <a:t>18</a:t>
            </a:fld>
            <a:endParaRPr lang="zh-CN" altLang="en-US"/>
          </a:p>
        </p:txBody>
      </p:sp>
    </p:spTree>
    <p:extLst>
      <p:ext uri="{BB962C8B-B14F-4D97-AF65-F5344CB8AC3E}">
        <p14:creationId xmlns:p14="http://schemas.microsoft.com/office/powerpoint/2010/main" val="1412289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750295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3343973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pPr/>
              <a:t>23</a:t>
            </a:fld>
            <a:endParaRPr lang="zh-CN" altLang="en-US"/>
          </a:p>
        </p:txBody>
      </p:sp>
    </p:spTree>
    <p:extLst>
      <p:ext uri="{BB962C8B-B14F-4D97-AF65-F5344CB8AC3E}">
        <p14:creationId xmlns:p14="http://schemas.microsoft.com/office/powerpoint/2010/main" val="114110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24</a:t>
            </a:fld>
            <a:endParaRPr lang="zh-CN" altLang="en-US"/>
          </a:p>
        </p:txBody>
      </p:sp>
    </p:spTree>
    <p:extLst>
      <p:ext uri="{BB962C8B-B14F-4D97-AF65-F5344CB8AC3E}">
        <p14:creationId xmlns:p14="http://schemas.microsoft.com/office/powerpoint/2010/main" val="3167948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33185113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91056959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E0EE437-B695-4251-9BD9-EEF31B32C842}" type="datetimeFigureOut">
              <a:rPr lang="zh-CN" altLang="en-US" smtClean="0"/>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73601913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E0EE437-B695-4251-9BD9-EEF31B32C842}" type="datetimeFigureOut">
              <a:rPr lang="zh-CN" altLang="en-US" smtClean="0"/>
              <a:t>2017/11/13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303560244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E0EE437-B695-4251-9BD9-EEF31B32C842}" type="datetimeFigureOut">
              <a:rPr lang="zh-CN" altLang="en-US" smtClean="0"/>
              <a:t>2017/11/13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14013550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E0EE437-B695-4251-9BD9-EEF31B32C842}" type="datetimeFigureOut">
              <a:rPr lang="zh-CN" altLang="en-US" smtClean="0"/>
              <a:t>2017/11/13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65238471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0EE437-B695-4251-9BD9-EEF31B32C842}" type="datetimeFigureOut">
              <a:rPr lang="zh-CN" altLang="en-US" smtClean="0"/>
              <a:t>2017/11/13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15682522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fontAlgn="auto">
              <a:spcBef>
                <a:spcPts val="0"/>
              </a:spcBef>
              <a:spcAft>
                <a:spcPts val="0"/>
              </a:spcAft>
              <a:defRPr/>
            </a:pPr>
            <a:r>
              <a:rPr lang="zh-CN" altLang="en-US" sz="1600" dirty="0">
                <a:solidFill>
                  <a:schemeClr val="accent1"/>
                </a:solidFill>
                <a:latin typeface="微软雅黑" panose="020B0503020204020204" pitchFamily="34" charset="-122"/>
                <a:ea typeface="微软雅黑" panose="020B0503020204020204" pitchFamily="34" charset="-122"/>
              </a:rPr>
              <a:t>工作评价</a:t>
            </a:r>
            <a:endParaRPr lang="zh-CN" altLang="en-US" sz="1600" kern="0" dirty="0">
              <a:solidFill>
                <a:schemeClr val="accent1"/>
              </a:solidFill>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xmlns="" id="{57A0DFFB-15A6-4B1B-91FA-7F8484D22C7E}"/>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220745565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自我评价</a:t>
            </a:r>
          </a:p>
        </p:txBody>
      </p:sp>
      <p:sp>
        <p:nvSpPr>
          <p:cNvPr id="10" name="矩形 9">
            <a:extLst>
              <a:ext uri="{FF2B5EF4-FFF2-40B4-BE49-F238E27FC236}">
                <a16:creationId xmlns:a16="http://schemas.microsoft.com/office/drawing/2014/main" xmlns="" id="{CB74E1DF-FBB4-4093-8716-625DAA1CD472}"/>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79175975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工作体会</a:t>
            </a:r>
          </a:p>
        </p:txBody>
      </p:sp>
      <p:sp>
        <p:nvSpPr>
          <p:cNvPr id="10" name="矩形 9">
            <a:extLst>
              <a:ext uri="{FF2B5EF4-FFF2-40B4-BE49-F238E27FC236}">
                <a16:creationId xmlns:a16="http://schemas.microsoft.com/office/drawing/2014/main" xmlns="" id="{6F4A5FD1-1F73-4A2D-96E9-16B92F97D9CB}"/>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20627421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工作规划和展望</a:t>
            </a:r>
          </a:p>
        </p:txBody>
      </p:sp>
      <p:sp>
        <p:nvSpPr>
          <p:cNvPr id="5" name="矩形 4">
            <a:extLst>
              <a:ext uri="{FF2B5EF4-FFF2-40B4-BE49-F238E27FC236}">
                <a16:creationId xmlns:a16="http://schemas.microsoft.com/office/drawing/2014/main" xmlns="" id="{C649A3E5-12D9-4721-BB04-46B792F3211D}"/>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128729568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E0EE437-B695-4251-9BD9-EEF31B32C842}" type="datetimeFigureOut">
              <a:rPr lang="zh-CN" altLang="en-US" smtClean="0"/>
              <a:t>2017/11/13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95354678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E0EE437-B695-4251-9BD9-EEF31B32C842}" type="datetimeFigureOut">
              <a:rPr lang="zh-CN" altLang="en-US" smtClean="0"/>
              <a:t>2017/11/13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26432828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31834466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2017/11/13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18325816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976974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511909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26EB0D8-D049-4A31-8F2D-814DBCEBC8C0}" type="datetimeFigureOut">
              <a:rPr lang="zh-CN" altLang="en-US" smtClean="0"/>
              <a:pPr/>
              <a:t>2017/11/13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7D73C6-6C2F-48CB-8888-B8D11C5DB613}" type="slidenum">
              <a:rPr lang="zh-CN" altLang="en-US" smtClean="0"/>
              <a:pPr/>
              <a:t>‹#›</a:t>
            </a:fld>
            <a:endParaRPr lang="zh-CN" altLang="en-US"/>
          </a:p>
        </p:txBody>
      </p:sp>
    </p:spTree>
    <p:extLst>
      <p:ext uri="{BB962C8B-B14F-4D97-AF65-F5344CB8AC3E}">
        <p14:creationId xmlns:p14="http://schemas.microsoft.com/office/powerpoint/2010/main" val="55096268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563685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643787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extLst>
      <p:ext uri="{BB962C8B-B14F-4D97-AF65-F5344CB8AC3E}">
        <p14:creationId xmlns:p14="http://schemas.microsoft.com/office/powerpoint/2010/main" val="17475572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91707422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13/11/2017</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3609019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两栏内容">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extLst>
      <p:ext uri="{BB962C8B-B14F-4D97-AF65-F5344CB8AC3E}">
        <p14:creationId xmlns:p14="http://schemas.microsoft.com/office/powerpoint/2010/main" val="8231207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EE0EE437-B695-4251-9BD9-EEF31B32C842}" type="datetimeFigureOut">
              <a:rPr lang="zh-CN" altLang="en-US" smtClean="0"/>
              <a:t>2017/11/13</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3982724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4" r:id="rId8"/>
    <p:sldLayoutId id="2147483675" r:id="rId9"/>
    <p:sldLayoutId id="2147483676" r:id="rId10"/>
    <p:sldLayoutId id="2147483677" r:id="rId11"/>
    <p:sldLayoutId id="2147483668" r:id="rId12"/>
    <p:sldLayoutId id="2147483669" r:id="rId13"/>
    <p:sldLayoutId id="2147483670" r:id="rId14"/>
    <p:sldLayoutId id="2147483671" r:id="rId15"/>
    <p:sldLayoutId id="2147483672" r:id="rId16"/>
    <p:sldLayoutId id="2147483673" r:id="rId17"/>
    <p:sldLayoutId id="2147483679" r:id="rId18"/>
    <p:sldLayoutId id="2147483680" r:id="rId19"/>
    <p:sldLayoutId id="2147483681" r:id="rId20"/>
    <p:sldLayoutId id="2147483682" r:id="rId21"/>
    <p:sldLayoutId id="2147483683" r:id="rId22"/>
    <p:sldLayoutId id="2147483684" r:id="rId23"/>
    <p:sldLayoutId id="2147483685" r:id="rId24"/>
  </p:sldLayoutIdLst>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1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B470781-41F0-48CE-81A9-1B74C826685D}"/>
              </a:ext>
            </a:extLst>
          </p:cNvPr>
          <p:cNvPicPr>
            <a:picLocks noChangeAspect="1"/>
          </p:cNvPicPr>
          <p:nvPr/>
        </p:nvPicPr>
        <p:blipFill>
          <a:blip r:embed="rId5"/>
          <a:stretch>
            <a:fillRect/>
          </a:stretch>
        </p:blipFill>
        <p:spPr>
          <a:xfrm>
            <a:off x="198" y="-2994"/>
            <a:ext cx="9144018" cy="5148082"/>
          </a:xfrm>
          <a:prstGeom prst="rect">
            <a:avLst/>
          </a:prstGeom>
        </p:spPr>
      </p:pic>
      <p:sp>
        <p:nvSpPr>
          <p:cNvPr id="18" name="六边形 17">
            <a:extLst>
              <a:ext uri="{FF2B5EF4-FFF2-40B4-BE49-F238E27FC236}">
                <a16:creationId xmlns:a16="http://schemas.microsoft.com/office/drawing/2014/main" xmlns="" id="{40412C4D-3138-4E78-9CBB-84133A52E1D9}"/>
              </a:ext>
            </a:extLst>
          </p:cNvPr>
          <p:cNvSpPr/>
          <p:nvPr/>
        </p:nvSpPr>
        <p:spPr>
          <a:xfrm rot="5400000">
            <a:off x="5269970" y="3050973"/>
            <a:ext cx="1194819" cy="1030016"/>
          </a:xfrm>
          <a:prstGeom prst="hexagon">
            <a:avLst/>
          </a:prstGeom>
          <a:solidFill>
            <a:schemeClr val="accent1">
              <a:alpha val="79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a:extLst>
              <a:ext uri="{FF2B5EF4-FFF2-40B4-BE49-F238E27FC236}">
                <a16:creationId xmlns:a16="http://schemas.microsoft.com/office/drawing/2014/main" xmlns="" id="{7E64F930-A8F3-469D-B2F4-0EEC4ABB38AB}"/>
              </a:ext>
            </a:extLst>
          </p:cNvPr>
          <p:cNvGrpSpPr/>
          <p:nvPr/>
        </p:nvGrpSpPr>
        <p:grpSpPr>
          <a:xfrm>
            <a:off x="2866937" y="827773"/>
            <a:ext cx="3081476" cy="3596565"/>
            <a:chOff x="2866937" y="827773"/>
            <a:chExt cx="3081476" cy="3596565"/>
          </a:xfrm>
        </p:grpSpPr>
        <p:sp>
          <p:nvSpPr>
            <p:cNvPr id="4" name="六边形 3">
              <a:extLst>
                <a:ext uri="{FF2B5EF4-FFF2-40B4-BE49-F238E27FC236}">
                  <a16:creationId xmlns:a16="http://schemas.microsoft.com/office/drawing/2014/main" xmlns="" id="{783B54D4-3700-4842-B486-CD074DC1B08F}"/>
                </a:ext>
              </a:extLst>
            </p:cNvPr>
            <p:cNvSpPr/>
            <p:nvPr/>
          </p:nvSpPr>
          <p:spPr>
            <a:xfrm rot="5400000">
              <a:off x="2620419" y="1096346"/>
              <a:ext cx="3574510" cy="3081474"/>
            </a:xfrm>
            <a:prstGeom prst="hexagon">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形状 26">
              <a:extLst>
                <a:ext uri="{FF2B5EF4-FFF2-40B4-BE49-F238E27FC236}">
                  <a16:creationId xmlns:a16="http://schemas.microsoft.com/office/drawing/2014/main" xmlns="" id="{966CB09A-F2B9-4339-B43D-0DCE9F702804}"/>
                </a:ext>
              </a:extLst>
            </p:cNvPr>
            <p:cNvSpPr/>
            <p:nvPr/>
          </p:nvSpPr>
          <p:spPr>
            <a:xfrm>
              <a:off x="2877954" y="827773"/>
              <a:ext cx="3070459" cy="779646"/>
            </a:xfrm>
            <a:custGeom>
              <a:avLst/>
              <a:gdLst>
                <a:gd name="connsiteX0" fmla="*/ 0 w 3070459"/>
                <a:gd name="connsiteY0" fmla="*/ 779646 h 779646"/>
                <a:gd name="connsiteX1" fmla="*/ 1520791 w 3070459"/>
                <a:gd name="connsiteY1" fmla="*/ 0 h 779646"/>
                <a:gd name="connsiteX2" fmla="*/ 3070459 w 3070459"/>
                <a:gd name="connsiteY2" fmla="*/ 779646 h 779646"/>
                <a:gd name="connsiteX3" fmla="*/ 0 w 3070459"/>
                <a:gd name="connsiteY3" fmla="*/ 779646 h 779646"/>
              </a:gdLst>
              <a:ahLst/>
              <a:cxnLst>
                <a:cxn ang="0">
                  <a:pos x="connsiteX0" y="connsiteY0"/>
                </a:cxn>
                <a:cxn ang="0">
                  <a:pos x="connsiteX1" y="connsiteY1"/>
                </a:cxn>
                <a:cxn ang="0">
                  <a:pos x="connsiteX2" y="connsiteY2"/>
                </a:cxn>
                <a:cxn ang="0">
                  <a:pos x="connsiteX3" y="connsiteY3"/>
                </a:cxn>
              </a:cxnLst>
              <a:rect l="l" t="t" r="r" b="b"/>
              <a:pathLst>
                <a:path w="3070459" h="779646">
                  <a:moveTo>
                    <a:pt x="0" y="779646"/>
                  </a:moveTo>
                  <a:lnTo>
                    <a:pt x="1520791" y="0"/>
                  </a:lnTo>
                  <a:lnTo>
                    <a:pt x="3070459" y="779646"/>
                  </a:lnTo>
                  <a:lnTo>
                    <a:pt x="0" y="779646"/>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月亮门 moon gate">
            <a:hlinkClick r:id="" action="ppaction://media"/>
            <a:extLst>
              <a:ext uri="{FF2B5EF4-FFF2-40B4-BE49-F238E27FC236}">
                <a16:creationId xmlns:a16="http://schemas.microsoft.com/office/drawing/2014/main" xmlns="" id="{3E32D116-93DE-4315-9E3E-4F69517D489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1307" y="1293579"/>
            <a:ext cx="574307" cy="609600"/>
          </a:xfrm>
          <a:prstGeom prst="rect">
            <a:avLst/>
          </a:prstGeom>
        </p:spPr>
      </p:pic>
      <p:cxnSp>
        <p:nvCxnSpPr>
          <p:cNvPr id="14" name="直接连接符 13">
            <a:extLst>
              <a:ext uri="{FF2B5EF4-FFF2-40B4-BE49-F238E27FC236}">
                <a16:creationId xmlns:a16="http://schemas.microsoft.com/office/drawing/2014/main" xmlns="" id="{344A0B2C-346A-414E-A325-A62A03542277}"/>
              </a:ext>
            </a:extLst>
          </p:cNvPr>
          <p:cNvCxnSpPr/>
          <p:nvPr/>
        </p:nvCxnSpPr>
        <p:spPr>
          <a:xfrm>
            <a:off x="-20369" y="2414245"/>
            <a:ext cx="1578543" cy="15785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xmlns="" id="{B53C00D6-2744-4FCC-90BE-111D850843C2}"/>
              </a:ext>
            </a:extLst>
          </p:cNvPr>
          <p:cNvCxnSpPr>
            <a:cxnSpLocks/>
          </p:cNvCxnSpPr>
          <p:nvPr/>
        </p:nvCxnSpPr>
        <p:spPr>
          <a:xfrm>
            <a:off x="2491100" y="1732547"/>
            <a:ext cx="646736" cy="739592"/>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xmlns="" id="{9EFEB871-320A-460C-B4F6-2970A7F7D530}"/>
              </a:ext>
            </a:extLst>
          </p:cNvPr>
          <p:cNvSpPr txBox="1"/>
          <p:nvPr/>
        </p:nvSpPr>
        <p:spPr>
          <a:xfrm>
            <a:off x="2616387" y="2313698"/>
            <a:ext cx="3582573" cy="720903"/>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zh-CN" altLang="en-US" sz="3200" dirty="0">
                <a:solidFill>
                  <a:schemeClr val="bg1"/>
                </a:solidFill>
                <a:latin typeface="微软雅黑" panose="020B0503020204020204" pitchFamily="34" charset="-122"/>
                <a:ea typeface="微软雅黑" panose="020B0503020204020204" pitchFamily="34" charset="-122"/>
              </a:rPr>
              <a:t>室内装潢设计</a:t>
            </a:r>
          </a:p>
        </p:txBody>
      </p:sp>
      <p:sp>
        <p:nvSpPr>
          <p:cNvPr id="19" name="六边形 18">
            <a:extLst>
              <a:ext uri="{FF2B5EF4-FFF2-40B4-BE49-F238E27FC236}">
                <a16:creationId xmlns:a16="http://schemas.microsoft.com/office/drawing/2014/main" xmlns="" id="{CF4B2F32-4268-4330-9929-A25E1B764F9A}"/>
              </a:ext>
            </a:extLst>
          </p:cNvPr>
          <p:cNvSpPr/>
          <p:nvPr/>
        </p:nvSpPr>
        <p:spPr>
          <a:xfrm rot="5400000">
            <a:off x="910292" y="1030673"/>
            <a:ext cx="684989" cy="590507"/>
          </a:xfrm>
          <a:prstGeom prst="hexagon">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a:extLst>
              <a:ext uri="{FF2B5EF4-FFF2-40B4-BE49-F238E27FC236}">
                <a16:creationId xmlns:a16="http://schemas.microsoft.com/office/drawing/2014/main" xmlns="" id="{51EE28D0-74CB-476B-BCAC-C26A593DAB27}"/>
              </a:ext>
            </a:extLst>
          </p:cNvPr>
          <p:cNvSpPr/>
          <p:nvPr/>
        </p:nvSpPr>
        <p:spPr>
          <a:xfrm rot="5400000">
            <a:off x="819018" y="1787596"/>
            <a:ext cx="684989" cy="590507"/>
          </a:xfrm>
          <a:prstGeom prst="hexagon">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六边形 20">
            <a:extLst>
              <a:ext uri="{FF2B5EF4-FFF2-40B4-BE49-F238E27FC236}">
                <a16:creationId xmlns:a16="http://schemas.microsoft.com/office/drawing/2014/main" xmlns="" id="{CA1FD45F-A84D-4693-98C8-3476177E93E1}"/>
              </a:ext>
            </a:extLst>
          </p:cNvPr>
          <p:cNvSpPr/>
          <p:nvPr/>
        </p:nvSpPr>
        <p:spPr>
          <a:xfrm rot="5400000">
            <a:off x="1535889" y="1458510"/>
            <a:ext cx="413664" cy="356606"/>
          </a:xfrm>
          <a:prstGeom prst="hexagon">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六边形 21">
            <a:extLst>
              <a:ext uri="{FF2B5EF4-FFF2-40B4-BE49-F238E27FC236}">
                <a16:creationId xmlns:a16="http://schemas.microsoft.com/office/drawing/2014/main" xmlns="" id="{1F08AC5D-C0CF-45CE-B34E-DDCA3B5D1B35}"/>
              </a:ext>
            </a:extLst>
          </p:cNvPr>
          <p:cNvSpPr/>
          <p:nvPr/>
        </p:nvSpPr>
        <p:spPr>
          <a:xfrm rot="5400000">
            <a:off x="-453649" y="724668"/>
            <a:ext cx="946234" cy="815718"/>
          </a:xfrm>
          <a:prstGeom prst="hexagon">
            <a:avLst/>
          </a:prstGeom>
          <a:solidFill>
            <a:schemeClr val="accent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a:extLst>
              <a:ext uri="{FF2B5EF4-FFF2-40B4-BE49-F238E27FC236}">
                <a16:creationId xmlns:a16="http://schemas.microsoft.com/office/drawing/2014/main" xmlns="" id="{5EFC94A1-3F4B-4471-B4D7-F5C33D440231}"/>
              </a:ext>
            </a:extLst>
          </p:cNvPr>
          <p:cNvSpPr/>
          <p:nvPr/>
        </p:nvSpPr>
        <p:spPr>
          <a:xfrm rot="5400000">
            <a:off x="6784271" y="3323361"/>
            <a:ext cx="684989" cy="590507"/>
          </a:xfrm>
          <a:prstGeom prst="hexagon">
            <a:avLst/>
          </a:prstGeom>
          <a:solidFill>
            <a:schemeClr val="accent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六边形 24">
            <a:extLst>
              <a:ext uri="{FF2B5EF4-FFF2-40B4-BE49-F238E27FC236}">
                <a16:creationId xmlns:a16="http://schemas.microsoft.com/office/drawing/2014/main" xmlns="" id="{9321B194-B9A0-46F0-88DE-21F721832638}"/>
              </a:ext>
            </a:extLst>
          </p:cNvPr>
          <p:cNvSpPr/>
          <p:nvPr/>
        </p:nvSpPr>
        <p:spPr>
          <a:xfrm rot="5400000">
            <a:off x="7412426" y="3782806"/>
            <a:ext cx="413664" cy="356606"/>
          </a:xfrm>
          <a:prstGeom prst="hexagon">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6">
            <a:extLst>
              <a:ext uri="{FF2B5EF4-FFF2-40B4-BE49-F238E27FC236}">
                <a16:creationId xmlns:a16="http://schemas.microsoft.com/office/drawing/2014/main" xmlns="" id="{9FA56BB0-638A-421F-9D77-EFCB34BFCE03}"/>
              </a:ext>
            </a:extLst>
          </p:cNvPr>
          <p:cNvSpPr txBox="1">
            <a:spLocks noChangeArrowheads="1"/>
          </p:cNvSpPr>
          <p:nvPr/>
        </p:nvSpPr>
        <p:spPr bwMode="auto">
          <a:xfrm>
            <a:off x="1891812" y="3130021"/>
            <a:ext cx="1985244" cy="261610"/>
          </a:xfrm>
          <a:prstGeom prst="rect">
            <a:avLst/>
          </a:prstGeom>
          <a:solidFill>
            <a:schemeClr val="accent1">
              <a:alpha val="74000"/>
            </a:schemeClr>
          </a:solid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100" b="1" dirty="0">
                <a:solidFill>
                  <a:schemeClr val="bg1"/>
                </a:solidFill>
                <a:latin typeface="Verdana" pitchFamily="34" charset="0"/>
              </a:rPr>
              <a:t>汇报人</a:t>
            </a:r>
            <a:r>
              <a:rPr lang="zh-CN" altLang="en-US" sz="1100" b="1" dirty="0" smtClean="0">
                <a:solidFill>
                  <a:schemeClr val="bg1"/>
                </a:solidFill>
                <a:latin typeface="Verdana" pitchFamily="34" charset="0"/>
              </a:rPr>
              <a:t>：</a:t>
            </a:r>
            <a:endParaRPr lang="en-US" altLang="zh-CN" sz="1100" b="1" dirty="0">
              <a:solidFill>
                <a:schemeClr val="bg1"/>
              </a:solidFill>
              <a:latin typeface="Verdana" pitchFamily="34" charset="0"/>
            </a:endParaRPr>
          </a:p>
        </p:txBody>
      </p:sp>
      <p:cxnSp>
        <p:nvCxnSpPr>
          <p:cNvPr id="28" name="直接连接符 27">
            <a:extLst>
              <a:ext uri="{FF2B5EF4-FFF2-40B4-BE49-F238E27FC236}">
                <a16:creationId xmlns:a16="http://schemas.microsoft.com/office/drawing/2014/main" xmlns="" id="{753EEC7B-526E-466D-A022-D72FBFFD6F80}"/>
              </a:ext>
            </a:extLst>
          </p:cNvPr>
          <p:cNvCxnSpPr/>
          <p:nvPr/>
        </p:nvCxnSpPr>
        <p:spPr>
          <a:xfrm>
            <a:off x="5534975" y="1990262"/>
            <a:ext cx="1578543" cy="1578543"/>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5">
            <a:extLst>
              <a:ext uri="{FF2B5EF4-FFF2-40B4-BE49-F238E27FC236}">
                <a16:creationId xmlns:a16="http://schemas.microsoft.com/office/drawing/2014/main" xmlns="" id="{E53E5BCE-B5C9-44CC-8A38-EA3C356EDF0D}"/>
              </a:ext>
            </a:extLst>
          </p:cNvPr>
          <p:cNvSpPr txBox="1"/>
          <p:nvPr/>
        </p:nvSpPr>
        <p:spPr>
          <a:xfrm>
            <a:off x="3435840" y="1698142"/>
            <a:ext cx="1565648" cy="900246"/>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a:lnSpc>
                <a:spcPct val="150000"/>
              </a:lnSpc>
            </a:pPr>
            <a:r>
              <a:rPr lang="en-US" altLang="zh-CN" sz="3600" b="1" dirty="0">
                <a:solidFill>
                  <a:schemeClr val="bg1"/>
                </a:solidFill>
                <a:latin typeface="方正姚体" panose="02010601030101010101" pitchFamily="2" charset="-122"/>
                <a:ea typeface="方正姚体" panose="02010601030101010101" pitchFamily="2" charset="-122"/>
              </a:rPr>
              <a:t>LOGO</a:t>
            </a:r>
            <a:endParaRPr lang="zh-CN" altLang="en-US" sz="3600" b="1" dirty="0">
              <a:solidFill>
                <a:schemeClr val="bg1"/>
              </a:solidFill>
              <a:latin typeface="方正姚体" panose="02010601030101010101" pitchFamily="2" charset="-122"/>
              <a:ea typeface="方正姚体" panose="02010601030101010101" pitchFamily="2" charset="-122"/>
            </a:endParaRPr>
          </a:p>
        </p:txBody>
      </p:sp>
      <p:sp>
        <p:nvSpPr>
          <p:cNvPr id="29" name="TextBox 6">
            <a:extLst>
              <a:ext uri="{FF2B5EF4-FFF2-40B4-BE49-F238E27FC236}">
                <a16:creationId xmlns:a16="http://schemas.microsoft.com/office/drawing/2014/main" xmlns="" id="{8E5972BC-87A5-403E-A294-A6C4CC404E4F}"/>
              </a:ext>
            </a:extLst>
          </p:cNvPr>
          <p:cNvSpPr txBox="1">
            <a:spLocks noChangeArrowheads="1"/>
          </p:cNvSpPr>
          <p:nvPr/>
        </p:nvSpPr>
        <p:spPr bwMode="auto">
          <a:xfrm>
            <a:off x="3469780" y="3565289"/>
            <a:ext cx="1870058" cy="261610"/>
          </a:xfrm>
          <a:prstGeom prst="rect">
            <a:avLst/>
          </a:prstGeom>
          <a:solidFill>
            <a:schemeClr val="bg1">
              <a:alpha val="70000"/>
            </a:schemeClr>
          </a:solidFill>
          <a:ln w="6350">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100" dirty="0">
                <a:solidFill>
                  <a:schemeClr val="accent2"/>
                </a:solidFill>
                <a:latin typeface="Verdana" pitchFamily="34" charset="0"/>
              </a:rPr>
              <a:t>时间：</a:t>
            </a:r>
            <a:r>
              <a:rPr lang="en-US" altLang="zh-CN" sz="1100" dirty="0">
                <a:solidFill>
                  <a:schemeClr val="accent2"/>
                </a:solidFill>
                <a:latin typeface="Verdana" pitchFamily="34" charset="0"/>
              </a:rPr>
              <a:t>2019</a:t>
            </a:r>
            <a:r>
              <a:rPr lang="zh-CN" altLang="en-US" sz="1100" dirty="0">
                <a:solidFill>
                  <a:schemeClr val="accent2"/>
                </a:solidFill>
                <a:latin typeface="Verdana" pitchFamily="34" charset="0"/>
              </a:rPr>
              <a:t>年</a:t>
            </a:r>
            <a:r>
              <a:rPr lang="en-US" altLang="zh-CN" sz="1100" dirty="0">
                <a:solidFill>
                  <a:schemeClr val="accent2"/>
                </a:solidFill>
                <a:latin typeface="Verdana" pitchFamily="34" charset="0"/>
              </a:rPr>
              <a:t>x</a:t>
            </a:r>
            <a:r>
              <a:rPr lang="zh-CN" altLang="en-US" sz="1100" dirty="0">
                <a:solidFill>
                  <a:schemeClr val="accent2"/>
                </a:solidFill>
                <a:latin typeface="Verdana" pitchFamily="34" charset="0"/>
              </a:rPr>
              <a:t>月</a:t>
            </a:r>
            <a:r>
              <a:rPr lang="en-US" altLang="zh-CN" sz="1100" dirty="0">
                <a:solidFill>
                  <a:schemeClr val="accent2"/>
                </a:solidFill>
                <a:latin typeface="Verdana" pitchFamily="34" charset="0"/>
              </a:rPr>
              <a:t>x</a:t>
            </a:r>
            <a:r>
              <a:rPr lang="zh-CN" altLang="en-US" sz="1100" dirty="0">
                <a:solidFill>
                  <a:schemeClr val="accent2"/>
                </a:solidFill>
                <a:latin typeface="Verdana" pitchFamily="34" charset="0"/>
              </a:rPr>
              <a:t>日</a:t>
            </a:r>
            <a:endParaRPr lang="en-US" altLang="zh-CN" sz="1100" dirty="0">
              <a:solidFill>
                <a:schemeClr val="accent2"/>
              </a:solidFill>
              <a:latin typeface="Verdana" pitchFamily="34" charset="0"/>
            </a:endParaRPr>
          </a:p>
        </p:txBody>
      </p:sp>
    </p:spTree>
    <p:extLst>
      <p:ext uri="{BB962C8B-B14F-4D97-AF65-F5344CB8AC3E}">
        <p14:creationId xmlns:p14="http://schemas.microsoft.com/office/powerpoint/2010/main" val="339911718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3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anim calcmode="lin" valueType="num">
                                      <p:cBhvr>
                                        <p:cTn id="10" dur="1000" fill="hold"/>
                                        <p:tgtEl>
                                          <p:spTgt spid="31"/>
                                        </p:tgtEl>
                                        <p:attrNameLst>
                                          <p:attrName>ppt_w</p:attrName>
                                        </p:attrNameLst>
                                      </p:cBhvr>
                                      <p:tavLst>
                                        <p:tav tm="0">
                                          <p:val>
                                            <p:fltVal val="0"/>
                                          </p:val>
                                        </p:tav>
                                        <p:tav tm="100000">
                                          <p:val>
                                            <p:strVal val="#ppt_w"/>
                                          </p:val>
                                        </p:tav>
                                      </p:tavLst>
                                    </p:anim>
                                    <p:anim calcmode="lin" valueType="num">
                                      <p:cBhvr>
                                        <p:cTn id="11" dur="1000" fill="hold"/>
                                        <p:tgtEl>
                                          <p:spTgt spid="31"/>
                                        </p:tgtEl>
                                        <p:attrNameLst>
                                          <p:attrName>ppt_h</p:attrName>
                                        </p:attrNameLst>
                                      </p:cBhvr>
                                      <p:tavLst>
                                        <p:tav tm="0">
                                          <p:val>
                                            <p:fltVal val="0"/>
                                          </p:val>
                                        </p:tav>
                                        <p:tav tm="100000">
                                          <p:val>
                                            <p:strVal val="#ppt_h"/>
                                          </p:val>
                                        </p:tav>
                                      </p:tavLst>
                                    </p:anim>
                                    <p:anim calcmode="lin" valueType="num">
                                      <p:cBhvr>
                                        <p:cTn id="12" dur="1000" fill="hold"/>
                                        <p:tgtEl>
                                          <p:spTgt spid="31"/>
                                        </p:tgtEl>
                                        <p:attrNameLst>
                                          <p:attrName>style.rotation</p:attrName>
                                        </p:attrNameLst>
                                      </p:cBhvr>
                                      <p:tavLst>
                                        <p:tav tm="0">
                                          <p:val>
                                            <p:fltVal val="90"/>
                                          </p:val>
                                        </p:tav>
                                        <p:tav tm="100000">
                                          <p:val>
                                            <p:fltVal val="0"/>
                                          </p:val>
                                        </p:tav>
                                      </p:tavLst>
                                    </p:anim>
                                    <p:animEffect transition="in" filter="fade">
                                      <p:cBhvr>
                                        <p:cTn id="13" dur="1000"/>
                                        <p:tgtEl>
                                          <p:spTgt spid="31"/>
                                        </p:tgtEl>
                                      </p:cBhvr>
                                    </p:animEffect>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2" presetClass="entr" presetSubtype="0" fill="hold" grpId="0" nodeType="afterEffect">
                                  <p:stCondLst>
                                    <p:cond delay="0"/>
                                  </p:stCondLst>
                                  <p:childTnLst>
                                    <p:set>
                                      <p:cBhvr>
                                        <p:cTn id="22" dur="1" fill="hold">
                                          <p:stCondLst>
                                            <p:cond delay="0"/>
                                          </p:stCondLst>
                                        </p:cTn>
                                        <p:tgtEl>
                                          <p:spTgt spid="26">
                                            <p:txEl>
                                              <p:pRg st="0" end="0"/>
                                            </p:txEl>
                                          </p:spTgt>
                                        </p:tgtEl>
                                        <p:attrNameLst>
                                          <p:attrName>style.visibility</p:attrName>
                                        </p:attrNameLst>
                                      </p:cBhvr>
                                      <p:to>
                                        <p:strVal val="visible"/>
                                      </p:to>
                                    </p:set>
                                    <p:animScale>
                                      <p:cBhvr>
                                        <p:cTn id="23" dur="1000" decel="50000" fill="hold">
                                          <p:stCondLst>
                                            <p:cond delay="0"/>
                                          </p:stCondLst>
                                        </p:cTn>
                                        <p:tgtEl>
                                          <p:spTgt spid="2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6">
                                            <p:txEl>
                                              <p:pRg st="0" end="0"/>
                                            </p:txEl>
                                          </p:spTgt>
                                        </p:tgtEl>
                                        <p:attrNameLst>
                                          <p:attrName>ppt_x</p:attrName>
                                          <p:attrName>ppt_y</p:attrName>
                                        </p:attrNameLst>
                                      </p:cBhvr>
                                    </p:animMotion>
                                    <p:animEffect transition="in" filter="fade">
                                      <p:cBhvr>
                                        <p:cTn id="25" dur="1000"/>
                                        <p:tgtEl>
                                          <p:spTgt spid="26">
                                            <p:txEl>
                                              <p:pRg st="0" end="0"/>
                                            </p:txEl>
                                          </p:spTgt>
                                        </p:tgtEl>
                                      </p:cBhvr>
                                    </p:animEffect>
                                  </p:childTnLst>
                                </p:cTn>
                              </p:par>
                            </p:childTnLst>
                          </p:cTn>
                        </p:par>
                        <p:par>
                          <p:cTn id="26" fill="hold">
                            <p:stCondLst>
                              <p:cond delay="3000"/>
                            </p:stCondLst>
                            <p:childTnLst>
                              <p:par>
                                <p:cTn id="27" presetID="52" presetClass="entr" presetSubtype="0" fill="hold" grpId="0" nodeType="after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Scale>
                                      <p:cBhvr>
                                        <p:cTn id="29"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6">
                                            <p:txEl>
                                              <p:pRg st="0" end="0"/>
                                            </p:txEl>
                                          </p:spTgt>
                                        </p:tgtEl>
                                        <p:attrNameLst>
                                          <p:attrName>ppt_x</p:attrName>
                                          <p:attrName>ppt_y</p:attrName>
                                        </p:attrNameLst>
                                      </p:cBhvr>
                                    </p:animMotion>
                                    <p:animEffect transition="in" filter="fade">
                                      <p:cBhvr>
                                        <p:cTn id="31" dur="1000"/>
                                        <p:tgtEl>
                                          <p:spTgt spid="6">
                                            <p:txEl>
                                              <p:pRg st="0" end="0"/>
                                            </p:txEl>
                                          </p:spTgt>
                                        </p:tgtEl>
                                      </p:cBhvr>
                                    </p:animEffect>
                                  </p:childTnLst>
                                </p:cTn>
                              </p:par>
                            </p:childTnLst>
                          </p:cTn>
                        </p:par>
                        <p:par>
                          <p:cTn id="32" fill="hold">
                            <p:stCondLst>
                              <p:cond delay="4000"/>
                            </p:stCondLst>
                            <p:childTnLst>
                              <p:par>
                                <p:cTn id="33" presetID="53" presetClass="entr" presetSubtype="16"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750" fill="hold"/>
                                        <p:tgtEl>
                                          <p:spTgt spid="9"/>
                                        </p:tgtEl>
                                        <p:attrNameLst>
                                          <p:attrName>ppt_w</p:attrName>
                                        </p:attrNameLst>
                                      </p:cBhvr>
                                      <p:tavLst>
                                        <p:tav tm="0">
                                          <p:val>
                                            <p:fltVal val="0"/>
                                          </p:val>
                                        </p:tav>
                                        <p:tav tm="100000">
                                          <p:val>
                                            <p:strVal val="#ppt_w"/>
                                          </p:val>
                                        </p:tav>
                                      </p:tavLst>
                                    </p:anim>
                                    <p:anim calcmode="lin" valueType="num">
                                      <p:cBhvr>
                                        <p:cTn id="36" dur="750" fill="hold"/>
                                        <p:tgtEl>
                                          <p:spTgt spid="9"/>
                                        </p:tgtEl>
                                        <p:attrNameLst>
                                          <p:attrName>ppt_h</p:attrName>
                                        </p:attrNameLst>
                                      </p:cBhvr>
                                      <p:tavLst>
                                        <p:tav tm="0">
                                          <p:val>
                                            <p:fltVal val="0"/>
                                          </p:val>
                                        </p:tav>
                                        <p:tav tm="100000">
                                          <p:val>
                                            <p:strVal val="#ppt_h"/>
                                          </p:val>
                                        </p:tav>
                                      </p:tavLst>
                                    </p:anim>
                                    <p:animEffect transition="in" filter="fade">
                                      <p:cBhvr>
                                        <p:cTn id="37" dur="750"/>
                                        <p:tgtEl>
                                          <p:spTgt spid="9"/>
                                        </p:tgtEl>
                                      </p:cBhvr>
                                    </p:animEffect>
                                  </p:childTnLst>
                                </p:cTn>
                              </p:par>
                            </p:childTnLst>
                          </p:cTn>
                        </p:par>
                        <p:par>
                          <p:cTn id="38" fill="hold">
                            <p:stCondLst>
                              <p:cond delay="4750"/>
                            </p:stCondLst>
                            <p:childTnLst>
                              <p:par>
                                <p:cTn id="39" presetID="53" presetClass="entr" presetSubtype="16"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750" fill="hold"/>
                                        <p:tgtEl>
                                          <p:spTgt spid="29"/>
                                        </p:tgtEl>
                                        <p:attrNameLst>
                                          <p:attrName>ppt_w</p:attrName>
                                        </p:attrNameLst>
                                      </p:cBhvr>
                                      <p:tavLst>
                                        <p:tav tm="0">
                                          <p:val>
                                            <p:fltVal val="0"/>
                                          </p:val>
                                        </p:tav>
                                        <p:tav tm="100000">
                                          <p:val>
                                            <p:strVal val="#ppt_w"/>
                                          </p:val>
                                        </p:tav>
                                      </p:tavLst>
                                    </p:anim>
                                    <p:anim calcmode="lin" valueType="num">
                                      <p:cBhvr>
                                        <p:cTn id="42" dur="750" fill="hold"/>
                                        <p:tgtEl>
                                          <p:spTgt spid="29"/>
                                        </p:tgtEl>
                                        <p:attrNameLst>
                                          <p:attrName>ppt_h</p:attrName>
                                        </p:attrNameLst>
                                      </p:cBhvr>
                                      <p:tavLst>
                                        <p:tav tm="0">
                                          <p:val>
                                            <p:fltVal val="0"/>
                                          </p:val>
                                        </p:tav>
                                        <p:tav tm="100000">
                                          <p:val>
                                            <p:strVal val="#ppt_h"/>
                                          </p:val>
                                        </p:tav>
                                      </p:tavLst>
                                    </p:anim>
                                    <p:animEffect transition="in" filter="fade">
                                      <p:cBhvr>
                                        <p:cTn id="43" dur="750"/>
                                        <p:tgtEl>
                                          <p:spTgt spid="29"/>
                                        </p:tgtEl>
                                      </p:cBhvr>
                                    </p:animEffect>
                                  </p:childTnLst>
                                </p:cTn>
                              </p:par>
                            </p:childTnLst>
                          </p:cTn>
                        </p:par>
                        <p:par>
                          <p:cTn id="44" fill="hold">
                            <p:stCondLst>
                              <p:cond delay="5500"/>
                            </p:stCondLst>
                            <p:childTnLst>
                              <p:par>
                                <p:cTn id="45" presetID="23" presetClass="entr" presetSubtype="16"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childTnLst>
                                </p:cTn>
                              </p:par>
                              <p:par>
                                <p:cTn id="57" presetID="23" presetClass="entr" presetSubtype="16"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childTnLst>
                                </p:cTn>
                              </p:par>
                              <p:par>
                                <p:cTn id="61" presetID="23" presetClass="entr" presetSubtype="16"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p:cTn id="63" dur="500" fill="hold"/>
                                        <p:tgtEl>
                                          <p:spTgt spid="23"/>
                                        </p:tgtEl>
                                        <p:attrNameLst>
                                          <p:attrName>ppt_w</p:attrName>
                                        </p:attrNameLst>
                                      </p:cBhvr>
                                      <p:tavLst>
                                        <p:tav tm="0">
                                          <p:val>
                                            <p:fltVal val="0"/>
                                          </p:val>
                                        </p:tav>
                                        <p:tav tm="100000">
                                          <p:val>
                                            <p:strVal val="#ppt_w"/>
                                          </p:val>
                                        </p:tav>
                                      </p:tavLst>
                                    </p:anim>
                                    <p:anim calcmode="lin" valueType="num">
                                      <p:cBhvr>
                                        <p:cTn id="64" dur="500" fill="hold"/>
                                        <p:tgtEl>
                                          <p:spTgt spid="23"/>
                                        </p:tgtEl>
                                        <p:attrNameLst>
                                          <p:attrName>ppt_h</p:attrName>
                                        </p:attrNameLst>
                                      </p:cBhvr>
                                      <p:tavLst>
                                        <p:tav tm="0">
                                          <p:val>
                                            <p:fltVal val="0"/>
                                          </p:val>
                                        </p:tav>
                                        <p:tav tm="100000">
                                          <p:val>
                                            <p:strVal val="#ppt_h"/>
                                          </p:val>
                                        </p:tav>
                                      </p:tavLst>
                                    </p:anim>
                                  </p:childTnLst>
                                </p:cTn>
                              </p:par>
                              <p:par>
                                <p:cTn id="65" presetID="23" presetClass="entr" presetSubtype="16"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childTnLst>
                                </p:cTn>
                              </p:par>
                            </p:childTnLst>
                          </p:cTn>
                        </p:par>
                        <p:par>
                          <p:cTn id="69" fill="hold">
                            <p:stCondLst>
                              <p:cond delay="6000"/>
                            </p:stCondLst>
                            <p:childTnLst>
                              <p:par>
                                <p:cTn id="70" presetID="26" presetClass="emph" presetSubtype="0" fill="hold" grpId="1" nodeType="afterEffect">
                                  <p:stCondLst>
                                    <p:cond delay="0"/>
                                  </p:stCondLst>
                                  <p:childTnLst>
                                    <p:animEffect transition="out" filter="fade">
                                      <p:cBhvr>
                                        <p:cTn id="71" dur="500" tmFilter="0, 0; .2, .5; .8, .5; 1, 0"/>
                                        <p:tgtEl>
                                          <p:spTgt spid="22"/>
                                        </p:tgtEl>
                                      </p:cBhvr>
                                    </p:animEffect>
                                    <p:animScale>
                                      <p:cBhvr>
                                        <p:cTn id="72" dur="250" autoRev="1" fill="hold"/>
                                        <p:tgtEl>
                                          <p:spTgt spid="22"/>
                                        </p:tgtEl>
                                      </p:cBhvr>
                                      <p:by x="105000" y="105000"/>
                                    </p:animScale>
                                  </p:childTnLst>
                                </p:cTn>
                              </p:par>
                            </p:childTnLst>
                          </p:cTn>
                        </p:par>
                        <p:par>
                          <p:cTn id="73" fill="hold">
                            <p:stCondLst>
                              <p:cond delay="6500"/>
                            </p:stCondLst>
                            <p:childTnLst>
                              <p:par>
                                <p:cTn id="74" presetID="26" presetClass="emph" presetSubtype="0" fill="hold" grpId="1" nodeType="afterEffect">
                                  <p:stCondLst>
                                    <p:cond delay="0"/>
                                  </p:stCondLst>
                                  <p:childTnLst>
                                    <p:animEffect transition="out" filter="fade">
                                      <p:cBhvr>
                                        <p:cTn id="75" dur="500" tmFilter="0, 0; .2, .5; .8, .5; 1, 0"/>
                                        <p:tgtEl>
                                          <p:spTgt spid="19"/>
                                        </p:tgtEl>
                                      </p:cBhvr>
                                    </p:animEffect>
                                    <p:animScale>
                                      <p:cBhvr>
                                        <p:cTn id="76" dur="250" autoRev="1" fill="hold"/>
                                        <p:tgtEl>
                                          <p:spTgt spid="19"/>
                                        </p:tgtEl>
                                      </p:cBhvr>
                                      <p:by x="105000" y="105000"/>
                                    </p:animScale>
                                  </p:childTnLst>
                                </p:cTn>
                              </p:par>
                              <p:par>
                                <p:cTn id="77" presetID="26" presetClass="emph" presetSubtype="0" fill="hold" grpId="1" nodeType="withEffect">
                                  <p:stCondLst>
                                    <p:cond delay="0"/>
                                  </p:stCondLst>
                                  <p:childTnLst>
                                    <p:animEffect transition="out" filter="fade">
                                      <p:cBhvr>
                                        <p:cTn id="78" dur="500" tmFilter="0, 0; .2, .5; .8, .5; 1, 0"/>
                                        <p:tgtEl>
                                          <p:spTgt spid="20"/>
                                        </p:tgtEl>
                                      </p:cBhvr>
                                    </p:animEffect>
                                    <p:animScale>
                                      <p:cBhvr>
                                        <p:cTn id="79" dur="250" autoRev="1" fill="hold"/>
                                        <p:tgtEl>
                                          <p:spTgt spid="20"/>
                                        </p:tgtEl>
                                      </p:cBhvr>
                                      <p:by x="105000" y="105000"/>
                                    </p:animScale>
                                  </p:childTnLst>
                                </p:cTn>
                              </p:par>
                            </p:childTnLst>
                          </p:cTn>
                        </p:par>
                        <p:par>
                          <p:cTn id="80" fill="hold">
                            <p:stCondLst>
                              <p:cond delay="7000"/>
                            </p:stCondLst>
                            <p:childTnLst>
                              <p:par>
                                <p:cTn id="81" presetID="26" presetClass="emph" presetSubtype="0" fill="hold" grpId="1" nodeType="afterEffect">
                                  <p:stCondLst>
                                    <p:cond delay="0"/>
                                  </p:stCondLst>
                                  <p:childTnLst>
                                    <p:animEffect transition="out" filter="fade">
                                      <p:cBhvr>
                                        <p:cTn id="82" dur="500" tmFilter="0, 0; .2, .5; .8, .5; 1, 0"/>
                                        <p:tgtEl>
                                          <p:spTgt spid="21"/>
                                        </p:tgtEl>
                                      </p:cBhvr>
                                    </p:animEffect>
                                    <p:animScale>
                                      <p:cBhvr>
                                        <p:cTn id="83" dur="250" autoRev="1" fill="hold"/>
                                        <p:tgtEl>
                                          <p:spTgt spid="21"/>
                                        </p:tgtEl>
                                      </p:cBhvr>
                                      <p:by x="105000" y="105000"/>
                                    </p:animScale>
                                  </p:childTnLst>
                                </p:cTn>
                              </p:par>
                            </p:childTnLst>
                          </p:cTn>
                        </p:par>
                        <p:par>
                          <p:cTn id="84" fill="hold">
                            <p:stCondLst>
                              <p:cond delay="7500"/>
                            </p:stCondLst>
                            <p:childTnLst>
                              <p:par>
                                <p:cTn id="85" presetID="26" presetClass="emph" presetSubtype="0" fill="hold" grpId="1" nodeType="afterEffect">
                                  <p:stCondLst>
                                    <p:cond delay="0"/>
                                  </p:stCondLst>
                                  <p:childTnLst>
                                    <p:animEffect transition="out" filter="fade">
                                      <p:cBhvr>
                                        <p:cTn id="86" dur="500" tmFilter="0, 0; .2, .5; .8, .5; 1, 0"/>
                                        <p:tgtEl>
                                          <p:spTgt spid="23"/>
                                        </p:tgtEl>
                                      </p:cBhvr>
                                    </p:animEffect>
                                    <p:animScale>
                                      <p:cBhvr>
                                        <p:cTn id="87" dur="250" autoRev="1" fill="hold"/>
                                        <p:tgtEl>
                                          <p:spTgt spid="23"/>
                                        </p:tgtEl>
                                      </p:cBhvr>
                                      <p:by x="105000" y="105000"/>
                                    </p:animScale>
                                  </p:childTnLst>
                                </p:cTn>
                              </p:par>
                              <p:par>
                                <p:cTn id="88" presetID="26" presetClass="emph" presetSubtype="0" fill="hold" grpId="1" nodeType="withEffect">
                                  <p:stCondLst>
                                    <p:cond delay="0"/>
                                  </p:stCondLst>
                                  <p:childTnLst>
                                    <p:animEffect transition="out" filter="fade">
                                      <p:cBhvr>
                                        <p:cTn id="89" dur="500" tmFilter="0, 0; .2, .5; .8, .5; 1, 0"/>
                                        <p:tgtEl>
                                          <p:spTgt spid="25"/>
                                        </p:tgtEl>
                                      </p:cBhvr>
                                    </p:animEffect>
                                    <p:animScale>
                                      <p:cBhvr>
                                        <p:cTn id="90" dur="250" autoRev="1" fill="hold"/>
                                        <p:tgtEl>
                                          <p:spTgt spid="25"/>
                                        </p:tgtEl>
                                      </p:cBhvr>
                                      <p:by x="105000" y="105000"/>
                                    </p:animScale>
                                  </p:childTnLst>
                                </p:cTn>
                              </p:par>
                            </p:childTnLst>
                          </p:cTn>
                        </p:par>
                        <p:par>
                          <p:cTn id="91" fill="hold">
                            <p:stCondLst>
                              <p:cond delay="8000"/>
                            </p:stCondLst>
                            <p:childTnLst>
                              <p:par>
                                <p:cTn id="92" presetID="22" presetClass="entr" presetSubtype="8" fill="hold" nodeType="after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wipe(left)">
                                      <p:cBhvr>
                                        <p:cTn id="94" dur="500"/>
                                        <p:tgtEl>
                                          <p:spTgt spid="14"/>
                                        </p:tgtEl>
                                      </p:cBhvr>
                                    </p:animEffect>
                                  </p:childTnLst>
                                </p:cTn>
                              </p:par>
                              <p:par>
                                <p:cTn id="95" presetID="22" presetClass="entr" presetSubtype="8" fill="hold" nodeType="with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wipe(left)">
                                      <p:cBhvr>
                                        <p:cTn id="97" dur="500"/>
                                        <p:tgtEl>
                                          <p:spTgt spid="15"/>
                                        </p:tgtEl>
                                      </p:cBhvr>
                                    </p:animEffect>
                                  </p:childTnLst>
                                </p:cTn>
                              </p:par>
                              <p:par>
                                <p:cTn id="98" presetID="22" presetClass="entr" presetSubtype="8" fill="hold" nodeType="with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wipe(left)">
                                      <p:cBhvr>
                                        <p:cTn id="10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101" repeatCount="indefinite" fill="hold" display="0">
                  <p:stCondLst>
                    <p:cond delay="indefinite"/>
                  </p:stCondLst>
                  <p:endCondLst>
                    <p:cond evt="onStopAudio" delay="0">
                      <p:tgtEl>
                        <p:sldTgt/>
                      </p:tgtEl>
                    </p:cond>
                  </p:endCondLst>
                </p:cTn>
                <p:tgtEl>
                  <p:spTgt spid="2"/>
                </p:tgtEl>
              </p:cMediaNode>
            </p:audio>
          </p:childTnLst>
        </p:cTn>
      </p:par>
    </p:tnLst>
    <p:bldLst>
      <p:bldP spid="18" grpId="0" animBg="1"/>
      <p:bldP spid="6" grpId="0" build="p"/>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5" grpId="0" animBg="1"/>
      <p:bldP spid="25" grpId="1" animBg="1"/>
      <p:bldP spid="9" grpId="0" animBg="1"/>
      <p:bldP spid="26" grpId="0" build="p"/>
      <p:bldP spid="2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BB245DB1-7345-4691-8A10-9224B70A6133}"/>
              </a:ext>
            </a:extLst>
          </p:cNvPr>
          <p:cNvPicPr>
            <a:picLocks noChangeAspect="1"/>
          </p:cNvPicPr>
          <p:nvPr/>
        </p:nvPicPr>
        <p:blipFill rotWithShape="1">
          <a:blip r:embed="rId3"/>
          <a:srcRect l="45044" r="18428"/>
          <a:stretch/>
        </p:blipFill>
        <p:spPr>
          <a:xfrm>
            <a:off x="-12920" y="0"/>
            <a:ext cx="3340120" cy="5148082"/>
          </a:xfrm>
          <a:prstGeom prst="rect">
            <a:avLst/>
          </a:prstGeom>
        </p:spPr>
      </p:pic>
      <p:grpSp>
        <p:nvGrpSpPr>
          <p:cNvPr id="22" name="组合 21">
            <a:extLst>
              <a:ext uri="{FF2B5EF4-FFF2-40B4-BE49-F238E27FC236}">
                <a16:creationId xmlns:a16="http://schemas.microsoft.com/office/drawing/2014/main" xmlns="" id="{87C152A7-A486-4A33-8276-66A9D10CBAF2}"/>
              </a:ext>
            </a:extLst>
          </p:cNvPr>
          <p:cNvGrpSpPr/>
          <p:nvPr/>
        </p:nvGrpSpPr>
        <p:grpSpPr>
          <a:xfrm>
            <a:off x="2303255" y="1621097"/>
            <a:ext cx="2066939" cy="2412441"/>
            <a:chOff x="2866937" y="827773"/>
            <a:chExt cx="3081476" cy="3596565"/>
          </a:xfrm>
          <a:solidFill>
            <a:schemeClr val="accent2"/>
          </a:solidFill>
        </p:grpSpPr>
        <p:sp>
          <p:nvSpPr>
            <p:cNvPr id="23" name="六边形 22">
              <a:extLst>
                <a:ext uri="{FF2B5EF4-FFF2-40B4-BE49-F238E27FC236}">
                  <a16:creationId xmlns:a16="http://schemas.microsoft.com/office/drawing/2014/main" xmlns="" id="{41E4B04D-1709-47B0-BECA-9DB9CF39845A}"/>
                </a:ext>
              </a:extLst>
            </p:cNvPr>
            <p:cNvSpPr/>
            <p:nvPr/>
          </p:nvSpPr>
          <p:spPr>
            <a:xfrm rot="5400000">
              <a:off x="2620419" y="1096346"/>
              <a:ext cx="3574510" cy="3081474"/>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形状 23">
              <a:extLst>
                <a:ext uri="{FF2B5EF4-FFF2-40B4-BE49-F238E27FC236}">
                  <a16:creationId xmlns:a16="http://schemas.microsoft.com/office/drawing/2014/main" xmlns="" id="{C861F3B3-C291-4D1B-92AE-17DC71B84FDF}"/>
                </a:ext>
              </a:extLst>
            </p:cNvPr>
            <p:cNvSpPr/>
            <p:nvPr/>
          </p:nvSpPr>
          <p:spPr>
            <a:xfrm>
              <a:off x="2877954" y="827773"/>
              <a:ext cx="3070459" cy="779646"/>
            </a:xfrm>
            <a:custGeom>
              <a:avLst/>
              <a:gdLst>
                <a:gd name="connsiteX0" fmla="*/ 0 w 3070459"/>
                <a:gd name="connsiteY0" fmla="*/ 779646 h 779646"/>
                <a:gd name="connsiteX1" fmla="*/ 1520791 w 3070459"/>
                <a:gd name="connsiteY1" fmla="*/ 0 h 779646"/>
                <a:gd name="connsiteX2" fmla="*/ 3070459 w 3070459"/>
                <a:gd name="connsiteY2" fmla="*/ 779646 h 779646"/>
                <a:gd name="connsiteX3" fmla="*/ 0 w 3070459"/>
                <a:gd name="connsiteY3" fmla="*/ 779646 h 779646"/>
              </a:gdLst>
              <a:ahLst/>
              <a:cxnLst>
                <a:cxn ang="0">
                  <a:pos x="connsiteX0" y="connsiteY0"/>
                </a:cxn>
                <a:cxn ang="0">
                  <a:pos x="connsiteX1" y="connsiteY1"/>
                </a:cxn>
                <a:cxn ang="0">
                  <a:pos x="connsiteX2" y="connsiteY2"/>
                </a:cxn>
                <a:cxn ang="0">
                  <a:pos x="connsiteX3" y="connsiteY3"/>
                </a:cxn>
              </a:cxnLst>
              <a:rect l="l" t="t" r="r" b="b"/>
              <a:pathLst>
                <a:path w="3070459" h="779646">
                  <a:moveTo>
                    <a:pt x="0" y="779646"/>
                  </a:moveTo>
                  <a:lnTo>
                    <a:pt x="1520791" y="0"/>
                  </a:lnTo>
                  <a:lnTo>
                    <a:pt x="3070459" y="779646"/>
                  </a:lnTo>
                  <a:lnTo>
                    <a:pt x="0" y="7796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TextBox 4"/>
          <p:cNvSpPr txBox="1"/>
          <p:nvPr/>
        </p:nvSpPr>
        <p:spPr bwMode="auto">
          <a:xfrm>
            <a:off x="2745838" y="2329155"/>
            <a:ext cx="1171575" cy="706656"/>
          </a:xfrm>
          <a:prstGeom prst="rect">
            <a:avLst/>
          </a:prstGeom>
          <a:noFill/>
        </p:spPr>
        <p:txBody>
          <a:bodyPr wrap="none">
            <a:spAutoFit/>
          </a:bodyPr>
          <a:lstStyle/>
          <a:p>
            <a:pPr fontAlgn="auto">
              <a:spcBef>
                <a:spcPts val="0"/>
              </a:spcBef>
              <a:spcAft>
                <a:spcPts val="0"/>
              </a:spcAft>
              <a:defRPr/>
            </a:pPr>
            <a:r>
              <a:rPr lang="zh-CN" altLang="en-US" sz="4000" kern="0" spc="-150" noProof="1">
                <a:ln w="1905">
                  <a:noFill/>
                </a:ln>
                <a:solidFill>
                  <a:schemeClr val="bg1"/>
                </a:solidFill>
                <a:latin typeface="方正大黑简体" panose="02010601030101010101" pitchFamily="65" charset="-122"/>
                <a:ea typeface="方正大黑简体" panose="02010601030101010101" pitchFamily="65" charset="-122"/>
              </a:rPr>
              <a:t>目录</a:t>
            </a:r>
          </a:p>
        </p:txBody>
      </p:sp>
      <p:sp>
        <p:nvSpPr>
          <p:cNvPr id="6" name="TextBox 5"/>
          <p:cNvSpPr txBox="1">
            <a:spLocks noChangeArrowheads="1"/>
          </p:cNvSpPr>
          <p:nvPr/>
        </p:nvSpPr>
        <p:spPr bwMode="auto">
          <a:xfrm>
            <a:off x="2568038" y="2902420"/>
            <a:ext cx="1620837" cy="401761"/>
          </a:xfrm>
          <a:prstGeom prst="rect">
            <a:avLst/>
          </a:prstGeom>
          <a:noFill/>
          <a:ln w="9525">
            <a:noFill/>
            <a:miter lim="800000"/>
            <a:headEnd/>
            <a:tailEnd/>
          </a:ln>
        </p:spPr>
        <p:txBody>
          <a:bodyPr wrap="none">
            <a:spAutoFit/>
          </a:bodyPr>
          <a:lstStyle/>
          <a:p>
            <a:pPr algn="ctr"/>
            <a:r>
              <a:rPr lang="en-US" altLang="zh-CN" sz="2000" b="1">
                <a:solidFill>
                  <a:schemeClr val="bg1"/>
                </a:solidFill>
                <a:latin typeface="微软雅黑" pitchFamily="34" charset="-122"/>
                <a:ea typeface="微软雅黑" pitchFamily="34" charset="-122"/>
              </a:rPr>
              <a:t>CONTENTS</a:t>
            </a:r>
            <a:endParaRPr lang="zh-CN" altLang="en-US" sz="2000" b="1">
              <a:solidFill>
                <a:schemeClr val="bg1"/>
              </a:solidFill>
              <a:latin typeface="微软雅黑" pitchFamily="34" charset="-122"/>
              <a:ea typeface="微软雅黑" pitchFamily="34" charset="-122"/>
            </a:endParaRPr>
          </a:p>
        </p:txBody>
      </p:sp>
      <p:sp>
        <p:nvSpPr>
          <p:cNvPr id="8" name="TextBox 7"/>
          <p:cNvSpPr txBox="1"/>
          <p:nvPr/>
        </p:nvSpPr>
        <p:spPr bwMode="auto">
          <a:xfrm>
            <a:off x="5592964" y="936560"/>
            <a:ext cx="1005403" cy="338554"/>
          </a:xfrm>
          <a:prstGeom prst="rect">
            <a:avLst/>
          </a:prstGeom>
          <a:noFill/>
        </p:spPr>
        <p:txBody>
          <a:bodyPr wrap="none">
            <a:spAutoFit/>
          </a:bodyPr>
          <a:lstStyle/>
          <a:p>
            <a:pPr fontAlgn="auto">
              <a:spcBef>
                <a:spcPts val="0"/>
              </a:spcBef>
              <a:spcAft>
                <a:spcPts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bwMode="auto">
          <a:xfrm>
            <a:off x="5602489" y="1269359"/>
            <a:ext cx="2723823" cy="261610"/>
          </a:xfrm>
          <a:prstGeom prst="rect">
            <a:avLst/>
          </a:prstGeom>
          <a:noFill/>
        </p:spPr>
        <p:txBody>
          <a:bodyPr wrap="none">
            <a:spAutoFit/>
          </a:bodyPr>
          <a:lstStyle/>
          <a:p>
            <a:pPr fontAlgn="auto">
              <a:spcBef>
                <a:spcPts val="0"/>
              </a:spcBef>
              <a:spcAft>
                <a:spcPts val="0"/>
              </a:spcAft>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0" name="TextBox 9"/>
          <p:cNvSpPr txBox="1"/>
          <p:nvPr/>
        </p:nvSpPr>
        <p:spPr bwMode="auto">
          <a:xfrm>
            <a:off x="5529464" y="2913428"/>
            <a:ext cx="1005403" cy="338554"/>
          </a:xfrm>
          <a:prstGeom prst="rect">
            <a:avLst/>
          </a:prstGeom>
          <a:noFill/>
        </p:spPr>
        <p:txBody>
          <a:bodyPr wrap="none">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5538989" y="3209704"/>
            <a:ext cx="2723823" cy="261610"/>
          </a:xfrm>
          <a:prstGeom prst="rect">
            <a:avLst/>
          </a:prstGeom>
          <a:noFill/>
        </p:spPr>
        <p:txBody>
          <a:bodyPr wrap="none">
            <a:spAutoFit/>
          </a:bodyPr>
          <a:lstStyle/>
          <a:p>
            <a:pPr fontAlgn="auto">
              <a:spcBef>
                <a:spcPts val="0"/>
              </a:spcBef>
              <a:spcAft>
                <a:spcPts val="0"/>
              </a:spcAft>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2" name="TextBox 11"/>
          <p:cNvSpPr txBox="1"/>
          <p:nvPr/>
        </p:nvSpPr>
        <p:spPr bwMode="auto">
          <a:xfrm>
            <a:off x="5592964" y="1883349"/>
            <a:ext cx="1005403" cy="338554"/>
          </a:xfrm>
          <a:prstGeom prst="rect">
            <a:avLst/>
          </a:prstGeom>
          <a:noFill/>
        </p:spPr>
        <p:txBody>
          <a:bodyPr wrap="none">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bwMode="auto">
          <a:xfrm>
            <a:off x="5602489" y="2179624"/>
            <a:ext cx="2723823" cy="261610"/>
          </a:xfrm>
          <a:prstGeom prst="rect">
            <a:avLst/>
          </a:prstGeom>
          <a:noFill/>
        </p:spPr>
        <p:txBody>
          <a:bodyPr wrap="none">
            <a:spAutoFit/>
          </a:bodyPr>
          <a:lstStyle/>
          <a:p>
            <a:pPr fontAlgn="auto">
              <a:spcBef>
                <a:spcPts val="0"/>
              </a:spcBef>
              <a:spcAft>
                <a:spcPts val="0"/>
              </a:spcAft>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4" name="TextBox 13"/>
          <p:cNvSpPr txBox="1"/>
          <p:nvPr/>
        </p:nvSpPr>
        <p:spPr bwMode="auto">
          <a:xfrm>
            <a:off x="5583439" y="3901230"/>
            <a:ext cx="1620957" cy="338554"/>
          </a:xfrm>
          <a:prstGeom prst="rect">
            <a:avLst/>
          </a:prstGeom>
          <a:noFill/>
        </p:spPr>
        <p:txBody>
          <a:bodyPr wrap="none">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bwMode="auto">
          <a:xfrm>
            <a:off x="5592964" y="4195917"/>
            <a:ext cx="2723823" cy="261610"/>
          </a:xfrm>
          <a:prstGeom prst="rect">
            <a:avLst/>
          </a:prstGeom>
          <a:noFill/>
        </p:spPr>
        <p:txBody>
          <a:bodyPr wrap="none">
            <a:spAutoFit/>
          </a:bodyPr>
          <a:lstStyle/>
          <a:p>
            <a:pPr fontAlgn="auto">
              <a:spcBef>
                <a:spcPts val="0"/>
              </a:spcBef>
              <a:spcAft>
                <a:spcPts val="0"/>
              </a:spcAft>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在此录入此部分的内容及说明，简单扼要</a:t>
            </a:r>
          </a:p>
        </p:txBody>
      </p:sp>
      <p:sp>
        <p:nvSpPr>
          <p:cNvPr id="16" name="TextBox 15"/>
          <p:cNvSpPr txBox="1">
            <a:spLocks noChangeArrowheads="1"/>
          </p:cNvSpPr>
          <p:nvPr/>
        </p:nvSpPr>
        <p:spPr bwMode="auto">
          <a:xfrm>
            <a:off x="4942289" y="895176"/>
            <a:ext cx="562975" cy="461665"/>
          </a:xfrm>
          <a:prstGeom prst="rect">
            <a:avLst/>
          </a:prstGeom>
          <a:noFill/>
          <a:ln w="9525">
            <a:noFill/>
            <a:miter lim="800000"/>
            <a:headEnd/>
            <a:tailEnd/>
          </a:ln>
        </p:spPr>
        <p:txBody>
          <a:bodyPr wrap="none">
            <a:spAutoFit/>
          </a:bodyPr>
          <a:lstStyle/>
          <a:p>
            <a:r>
              <a:rPr lang="en-US" altLang="zh-CN" sz="2400" dirty="0">
                <a:solidFill>
                  <a:schemeClr val="accent2"/>
                </a:solidFill>
                <a:latin typeface="微软雅黑" pitchFamily="34" charset="-122"/>
                <a:ea typeface="微软雅黑" pitchFamily="34" charset="-122"/>
              </a:rPr>
              <a:t>01</a:t>
            </a:r>
            <a:endParaRPr lang="zh-CN" altLang="en-US" sz="2400" dirty="0">
              <a:solidFill>
                <a:schemeClr val="accent2"/>
              </a:solidFill>
              <a:latin typeface="微软雅黑" pitchFamily="34" charset="-122"/>
              <a:ea typeface="微软雅黑" pitchFamily="34" charset="-122"/>
            </a:endParaRPr>
          </a:p>
        </p:txBody>
      </p:sp>
      <p:sp>
        <p:nvSpPr>
          <p:cNvPr id="17" name="TextBox 16"/>
          <p:cNvSpPr txBox="1">
            <a:spLocks noChangeArrowheads="1"/>
          </p:cNvSpPr>
          <p:nvPr/>
        </p:nvSpPr>
        <p:spPr bwMode="auto">
          <a:xfrm>
            <a:off x="4945464" y="1865963"/>
            <a:ext cx="562975" cy="461665"/>
          </a:xfrm>
          <a:prstGeom prst="rect">
            <a:avLst/>
          </a:prstGeom>
          <a:noFill/>
          <a:ln w="9525">
            <a:noFill/>
            <a:miter lim="800000"/>
            <a:headEnd/>
            <a:tailEnd/>
          </a:ln>
        </p:spPr>
        <p:txBody>
          <a:bodyPr wrap="none">
            <a:spAutoFit/>
          </a:bodyPr>
          <a:lstStyle/>
          <a:p>
            <a:r>
              <a:rPr lang="en-US" altLang="zh-CN" sz="2400" dirty="0">
                <a:solidFill>
                  <a:schemeClr val="accent2"/>
                </a:solidFill>
                <a:latin typeface="微软雅黑" pitchFamily="34" charset="-122"/>
                <a:ea typeface="微软雅黑" pitchFamily="34" charset="-122"/>
              </a:rPr>
              <a:t>02</a:t>
            </a:r>
            <a:endParaRPr lang="zh-CN" altLang="en-US" sz="2400" dirty="0">
              <a:solidFill>
                <a:schemeClr val="accent2"/>
              </a:solidFill>
              <a:latin typeface="微软雅黑" pitchFamily="34" charset="-122"/>
              <a:ea typeface="微软雅黑" pitchFamily="34" charset="-122"/>
            </a:endParaRPr>
          </a:p>
        </p:txBody>
      </p:sp>
      <p:sp>
        <p:nvSpPr>
          <p:cNvPr id="18" name="TextBox 17"/>
          <p:cNvSpPr txBox="1">
            <a:spLocks noChangeArrowheads="1"/>
          </p:cNvSpPr>
          <p:nvPr/>
        </p:nvSpPr>
        <p:spPr bwMode="auto">
          <a:xfrm>
            <a:off x="4942289" y="2862695"/>
            <a:ext cx="562975" cy="461665"/>
          </a:xfrm>
          <a:prstGeom prst="rect">
            <a:avLst/>
          </a:prstGeom>
          <a:noFill/>
          <a:ln w="9525">
            <a:noFill/>
            <a:miter lim="800000"/>
            <a:headEnd/>
            <a:tailEnd/>
          </a:ln>
        </p:spPr>
        <p:txBody>
          <a:bodyPr wrap="none">
            <a:spAutoFit/>
          </a:bodyPr>
          <a:lstStyle/>
          <a:p>
            <a:r>
              <a:rPr lang="en-US" altLang="zh-CN" sz="2400" dirty="0">
                <a:solidFill>
                  <a:schemeClr val="accent2"/>
                </a:solidFill>
                <a:latin typeface="微软雅黑" pitchFamily="34" charset="-122"/>
                <a:ea typeface="微软雅黑" pitchFamily="34" charset="-122"/>
              </a:rPr>
              <a:t>03</a:t>
            </a:r>
            <a:endParaRPr lang="zh-CN" altLang="en-US" sz="2400" dirty="0">
              <a:solidFill>
                <a:schemeClr val="accent2"/>
              </a:solidFill>
              <a:latin typeface="微软雅黑" pitchFamily="34" charset="-122"/>
              <a:ea typeface="微软雅黑" pitchFamily="34" charset="-122"/>
            </a:endParaRPr>
          </a:p>
        </p:txBody>
      </p:sp>
      <p:sp>
        <p:nvSpPr>
          <p:cNvPr id="19" name="TextBox 18"/>
          <p:cNvSpPr txBox="1">
            <a:spLocks noChangeArrowheads="1"/>
          </p:cNvSpPr>
          <p:nvPr/>
        </p:nvSpPr>
        <p:spPr bwMode="auto">
          <a:xfrm>
            <a:off x="4942289" y="3845732"/>
            <a:ext cx="562975" cy="461665"/>
          </a:xfrm>
          <a:prstGeom prst="rect">
            <a:avLst/>
          </a:prstGeom>
          <a:noFill/>
          <a:ln w="9525">
            <a:noFill/>
            <a:miter lim="800000"/>
            <a:headEnd/>
            <a:tailEnd/>
          </a:ln>
        </p:spPr>
        <p:txBody>
          <a:bodyPr wrap="none">
            <a:spAutoFit/>
          </a:bodyPr>
          <a:lstStyle/>
          <a:p>
            <a:r>
              <a:rPr lang="en-US" altLang="zh-CN" sz="2400" dirty="0">
                <a:solidFill>
                  <a:schemeClr val="accent2"/>
                </a:solidFill>
                <a:latin typeface="微软雅黑" pitchFamily="34" charset="-122"/>
                <a:ea typeface="微软雅黑" pitchFamily="34" charset="-122"/>
              </a:rPr>
              <a:t>04</a:t>
            </a:r>
            <a:endParaRPr lang="zh-CN" altLang="en-US" sz="2400" dirty="0">
              <a:solidFill>
                <a:schemeClr val="accent2"/>
              </a:solidFill>
              <a:latin typeface="微软雅黑" pitchFamily="34" charset="-122"/>
              <a:ea typeface="微软雅黑" pitchFamily="34" charset="-122"/>
            </a:endParaRPr>
          </a:p>
        </p:txBody>
      </p:sp>
      <p:sp>
        <p:nvSpPr>
          <p:cNvPr id="25" name="六边形 24">
            <a:extLst>
              <a:ext uri="{FF2B5EF4-FFF2-40B4-BE49-F238E27FC236}">
                <a16:creationId xmlns:a16="http://schemas.microsoft.com/office/drawing/2014/main" xmlns="" id="{7C39BF7A-FBD5-4854-B94A-08C7F373BBB8}"/>
              </a:ext>
            </a:extLst>
          </p:cNvPr>
          <p:cNvSpPr/>
          <p:nvPr/>
        </p:nvSpPr>
        <p:spPr>
          <a:xfrm rot="5400000">
            <a:off x="910292" y="1030673"/>
            <a:ext cx="684989" cy="590507"/>
          </a:xfrm>
          <a:prstGeom prst="hexagon">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六边形 25">
            <a:extLst>
              <a:ext uri="{FF2B5EF4-FFF2-40B4-BE49-F238E27FC236}">
                <a16:creationId xmlns:a16="http://schemas.microsoft.com/office/drawing/2014/main" xmlns="" id="{7AC4C4CF-DA5F-43F2-AA37-200F9699A6A4}"/>
              </a:ext>
            </a:extLst>
          </p:cNvPr>
          <p:cNvSpPr/>
          <p:nvPr/>
        </p:nvSpPr>
        <p:spPr>
          <a:xfrm rot="5400000">
            <a:off x="819018" y="1787596"/>
            <a:ext cx="684989" cy="590507"/>
          </a:xfrm>
          <a:prstGeom prst="hexagon">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六边形 26">
            <a:extLst>
              <a:ext uri="{FF2B5EF4-FFF2-40B4-BE49-F238E27FC236}">
                <a16:creationId xmlns:a16="http://schemas.microsoft.com/office/drawing/2014/main" xmlns="" id="{9F1136BE-4D83-4A0A-84C1-BE159CC98318}"/>
              </a:ext>
            </a:extLst>
          </p:cNvPr>
          <p:cNvSpPr/>
          <p:nvPr/>
        </p:nvSpPr>
        <p:spPr>
          <a:xfrm rot="5400000">
            <a:off x="-453649" y="724668"/>
            <a:ext cx="946234" cy="815718"/>
          </a:xfrm>
          <a:prstGeom prst="hexagon">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39736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 calcmode="lin" valueType="num">
                                      <p:cBhvr>
                                        <p:cTn id="20" dur="500" fill="hold"/>
                                        <p:tgtEl>
                                          <p:spTgt spid="16"/>
                                        </p:tgtEl>
                                        <p:attrNameLst>
                                          <p:attrName>style.rotation</p:attrName>
                                        </p:attrNameLst>
                                      </p:cBhvr>
                                      <p:tavLst>
                                        <p:tav tm="0">
                                          <p:val>
                                            <p:fltVal val="360"/>
                                          </p:val>
                                        </p:tav>
                                        <p:tav tm="100000">
                                          <p:val>
                                            <p:fltVal val="0"/>
                                          </p:val>
                                        </p:tav>
                                      </p:tavLst>
                                    </p:anim>
                                    <p:animEffect transition="in" filter="fade">
                                      <p:cBhvr>
                                        <p:cTn id="21" dur="500"/>
                                        <p:tgtEl>
                                          <p:spTgt spid="16"/>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1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fill="hold"/>
                                        <p:tgtEl>
                                          <p:spTgt spid="9"/>
                                        </p:tgtEl>
                                        <p:attrNameLst>
                                          <p:attrName>ppt_x</p:attrName>
                                        </p:attrNameLst>
                                      </p:cBhvr>
                                      <p:tavLst>
                                        <p:tav tm="0">
                                          <p:val>
                                            <p:strVal val="#ppt_x"/>
                                          </p:val>
                                        </p:tav>
                                        <p:tav tm="100000">
                                          <p:val>
                                            <p:strVal val="#ppt_x"/>
                                          </p:val>
                                        </p:tav>
                                      </p:tavLst>
                                    </p:anim>
                                    <p:anim calcmode="lin" valueType="num">
                                      <p:cBhvr>
                                        <p:cTn id="32" dur="50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2100"/>
                            </p:stCondLst>
                            <p:childTnLst>
                              <p:par>
                                <p:cTn id="34" presetID="49" presetClass="entr" presetSubtype="0" decel="10000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style.rotation</p:attrName>
                                        </p:attrNameLst>
                                      </p:cBhvr>
                                      <p:tavLst>
                                        <p:tav tm="0">
                                          <p:val>
                                            <p:fltVal val="360"/>
                                          </p:val>
                                        </p:tav>
                                        <p:tav tm="100000">
                                          <p:val>
                                            <p:fltVal val="0"/>
                                          </p:val>
                                        </p:tav>
                                      </p:tavLst>
                                    </p:anim>
                                    <p:animEffect transition="in" filter="fade">
                                      <p:cBhvr>
                                        <p:cTn id="39" dur="500"/>
                                        <p:tgtEl>
                                          <p:spTgt spid="17"/>
                                        </p:tgtEl>
                                      </p:cBhvr>
                                    </p:animEffect>
                                  </p:childTnLst>
                                </p:cTn>
                              </p:par>
                              <p:par>
                                <p:cTn id="40" presetID="42" presetClass="entr" presetSubtype="0" fill="hold" grpId="0" nodeType="withEffect">
                                  <p:stCondLst>
                                    <p:cond delay="20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anim calcmode="lin" valueType="num">
                                      <p:cBhvr>
                                        <p:cTn id="43" dur="500" fill="hold"/>
                                        <p:tgtEl>
                                          <p:spTgt spid="12"/>
                                        </p:tgtEl>
                                        <p:attrNameLst>
                                          <p:attrName>ppt_x</p:attrName>
                                        </p:attrNameLst>
                                      </p:cBhvr>
                                      <p:tavLst>
                                        <p:tav tm="0">
                                          <p:val>
                                            <p:strVal val="#ppt_x"/>
                                          </p:val>
                                        </p:tav>
                                        <p:tav tm="100000">
                                          <p:val>
                                            <p:strVal val="#ppt_x"/>
                                          </p:val>
                                        </p:tav>
                                      </p:tavLst>
                                    </p:anim>
                                    <p:anim calcmode="lin" valueType="num">
                                      <p:cBhvr>
                                        <p:cTn id="44" dur="5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3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anim calcmode="lin" valueType="num">
                                      <p:cBhvr>
                                        <p:cTn id="48" dur="500" fill="hold"/>
                                        <p:tgtEl>
                                          <p:spTgt spid="13"/>
                                        </p:tgtEl>
                                        <p:attrNameLst>
                                          <p:attrName>ppt_x</p:attrName>
                                        </p:attrNameLst>
                                      </p:cBhvr>
                                      <p:tavLst>
                                        <p:tav tm="0">
                                          <p:val>
                                            <p:strVal val="#ppt_x"/>
                                          </p:val>
                                        </p:tav>
                                        <p:tav tm="100000">
                                          <p:val>
                                            <p:strVal val="#ppt_x"/>
                                          </p:val>
                                        </p:tav>
                                      </p:tavLst>
                                    </p:anim>
                                    <p:anim calcmode="lin" valueType="num">
                                      <p:cBhvr>
                                        <p:cTn id="49" dur="500" fill="hold"/>
                                        <p:tgtEl>
                                          <p:spTgt spid="13"/>
                                        </p:tgtEl>
                                        <p:attrNameLst>
                                          <p:attrName>ppt_y</p:attrName>
                                        </p:attrNameLst>
                                      </p:cBhvr>
                                      <p:tavLst>
                                        <p:tav tm="0">
                                          <p:val>
                                            <p:strVal val="#ppt_y+.1"/>
                                          </p:val>
                                        </p:tav>
                                        <p:tav tm="100000">
                                          <p:val>
                                            <p:strVal val="#ppt_y"/>
                                          </p:val>
                                        </p:tav>
                                      </p:tavLst>
                                    </p:anim>
                                  </p:childTnLst>
                                </p:cTn>
                              </p:par>
                            </p:childTnLst>
                          </p:cTn>
                        </p:par>
                        <p:par>
                          <p:cTn id="50" fill="hold">
                            <p:stCondLst>
                              <p:cond delay="2900"/>
                            </p:stCondLst>
                            <p:childTnLst>
                              <p:par>
                                <p:cTn id="51" presetID="49" presetClass="entr" presetSubtype="0" decel="10000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 calcmode="lin" valueType="num">
                                      <p:cBhvr>
                                        <p:cTn id="55" dur="500" fill="hold"/>
                                        <p:tgtEl>
                                          <p:spTgt spid="18"/>
                                        </p:tgtEl>
                                        <p:attrNameLst>
                                          <p:attrName>style.rotation</p:attrName>
                                        </p:attrNameLst>
                                      </p:cBhvr>
                                      <p:tavLst>
                                        <p:tav tm="0">
                                          <p:val>
                                            <p:fltVal val="360"/>
                                          </p:val>
                                        </p:tav>
                                        <p:tav tm="100000">
                                          <p:val>
                                            <p:fltVal val="0"/>
                                          </p:val>
                                        </p:tav>
                                      </p:tavLst>
                                    </p:anim>
                                    <p:animEffect transition="in" filter="fade">
                                      <p:cBhvr>
                                        <p:cTn id="56" dur="500"/>
                                        <p:tgtEl>
                                          <p:spTgt spid="18"/>
                                        </p:tgtEl>
                                      </p:cBhvr>
                                    </p:animEffect>
                                  </p:childTnLst>
                                </p:cTn>
                              </p:par>
                              <p:par>
                                <p:cTn id="57" presetID="42" presetClass="entr" presetSubtype="0" fill="hold" grpId="0" nodeType="withEffect">
                                  <p:stCondLst>
                                    <p:cond delay="40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anim calcmode="lin" valueType="num">
                                      <p:cBhvr>
                                        <p:cTn id="60" dur="500" fill="hold"/>
                                        <p:tgtEl>
                                          <p:spTgt spid="10"/>
                                        </p:tgtEl>
                                        <p:attrNameLst>
                                          <p:attrName>ppt_x</p:attrName>
                                        </p:attrNameLst>
                                      </p:cBhvr>
                                      <p:tavLst>
                                        <p:tav tm="0">
                                          <p:val>
                                            <p:strVal val="#ppt_x"/>
                                          </p:val>
                                        </p:tav>
                                        <p:tav tm="100000">
                                          <p:val>
                                            <p:strVal val="#ppt_x"/>
                                          </p:val>
                                        </p:tav>
                                      </p:tavLst>
                                    </p:anim>
                                    <p:anim calcmode="lin" valueType="num">
                                      <p:cBhvr>
                                        <p:cTn id="61" dur="500" fill="hold"/>
                                        <p:tgtEl>
                                          <p:spTgt spid="1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50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anim calcmode="lin" valueType="num">
                                      <p:cBhvr>
                                        <p:cTn id="65" dur="500" fill="hold"/>
                                        <p:tgtEl>
                                          <p:spTgt spid="11"/>
                                        </p:tgtEl>
                                        <p:attrNameLst>
                                          <p:attrName>ppt_x</p:attrName>
                                        </p:attrNameLst>
                                      </p:cBhvr>
                                      <p:tavLst>
                                        <p:tav tm="0">
                                          <p:val>
                                            <p:strVal val="#ppt_x"/>
                                          </p:val>
                                        </p:tav>
                                        <p:tav tm="100000">
                                          <p:val>
                                            <p:strVal val="#ppt_x"/>
                                          </p:val>
                                        </p:tav>
                                      </p:tavLst>
                                    </p:anim>
                                    <p:anim calcmode="lin" valueType="num">
                                      <p:cBhvr>
                                        <p:cTn id="66" dur="500" fill="hold"/>
                                        <p:tgtEl>
                                          <p:spTgt spid="11"/>
                                        </p:tgtEl>
                                        <p:attrNameLst>
                                          <p:attrName>ppt_y</p:attrName>
                                        </p:attrNameLst>
                                      </p:cBhvr>
                                      <p:tavLst>
                                        <p:tav tm="0">
                                          <p:val>
                                            <p:strVal val="#ppt_y+.1"/>
                                          </p:val>
                                        </p:tav>
                                        <p:tav tm="100000">
                                          <p:val>
                                            <p:strVal val="#ppt_y"/>
                                          </p:val>
                                        </p:tav>
                                      </p:tavLst>
                                    </p:anim>
                                  </p:childTnLst>
                                </p:cTn>
                              </p:par>
                            </p:childTnLst>
                          </p:cTn>
                        </p:par>
                        <p:par>
                          <p:cTn id="67" fill="hold">
                            <p:stCondLst>
                              <p:cond delay="3900"/>
                            </p:stCondLst>
                            <p:childTnLst>
                              <p:par>
                                <p:cTn id="68" presetID="49" presetClass="entr" presetSubtype="0" decel="10000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p:cTn id="70" dur="500" fill="hold"/>
                                        <p:tgtEl>
                                          <p:spTgt spid="19"/>
                                        </p:tgtEl>
                                        <p:attrNameLst>
                                          <p:attrName>ppt_w</p:attrName>
                                        </p:attrNameLst>
                                      </p:cBhvr>
                                      <p:tavLst>
                                        <p:tav tm="0">
                                          <p:val>
                                            <p:fltVal val="0"/>
                                          </p:val>
                                        </p:tav>
                                        <p:tav tm="100000">
                                          <p:val>
                                            <p:strVal val="#ppt_w"/>
                                          </p:val>
                                        </p:tav>
                                      </p:tavLst>
                                    </p:anim>
                                    <p:anim calcmode="lin" valueType="num">
                                      <p:cBhvr>
                                        <p:cTn id="71" dur="500" fill="hold"/>
                                        <p:tgtEl>
                                          <p:spTgt spid="19"/>
                                        </p:tgtEl>
                                        <p:attrNameLst>
                                          <p:attrName>ppt_h</p:attrName>
                                        </p:attrNameLst>
                                      </p:cBhvr>
                                      <p:tavLst>
                                        <p:tav tm="0">
                                          <p:val>
                                            <p:fltVal val="0"/>
                                          </p:val>
                                        </p:tav>
                                        <p:tav tm="100000">
                                          <p:val>
                                            <p:strVal val="#ppt_h"/>
                                          </p:val>
                                        </p:tav>
                                      </p:tavLst>
                                    </p:anim>
                                    <p:anim calcmode="lin" valueType="num">
                                      <p:cBhvr>
                                        <p:cTn id="72" dur="500" fill="hold"/>
                                        <p:tgtEl>
                                          <p:spTgt spid="19"/>
                                        </p:tgtEl>
                                        <p:attrNameLst>
                                          <p:attrName>style.rotation</p:attrName>
                                        </p:attrNameLst>
                                      </p:cBhvr>
                                      <p:tavLst>
                                        <p:tav tm="0">
                                          <p:val>
                                            <p:fltVal val="360"/>
                                          </p:val>
                                        </p:tav>
                                        <p:tav tm="100000">
                                          <p:val>
                                            <p:fltVal val="0"/>
                                          </p:val>
                                        </p:tav>
                                      </p:tavLst>
                                    </p:anim>
                                    <p:animEffect transition="in" filter="fade">
                                      <p:cBhvr>
                                        <p:cTn id="73" dur="500"/>
                                        <p:tgtEl>
                                          <p:spTgt spid="19"/>
                                        </p:tgtEl>
                                      </p:cBhvr>
                                    </p:animEffect>
                                  </p:childTnLst>
                                </p:cTn>
                              </p:par>
                              <p:par>
                                <p:cTn id="74" presetID="42" presetClass="entr" presetSubtype="0" fill="hold" grpId="0" nodeType="withEffect">
                                  <p:stCondLst>
                                    <p:cond delay="60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500"/>
                                        <p:tgtEl>
                                          <p:spTgt spid="14"/>
                                        </p:tgtEl>
                                      </p:cBhvr>
                                    </p:animEffect>
                                    <p:anim calcmode="lin" valueType="num">
                                      <p:cBhvr>
                                        <p:cTn id="77" dur="500" fill="hold"/>
                                        <p:tgtEl>
                                          <p:spTgt spid="14"/>
                                        </p:tgtEl>
                                        <p:attrNameLst>
                                          <p:attrName>ppt_x</p:attrName>
                                        </p:attrNameLst>
                                      </p:cBhvr>
                                      <p:tavLst>
                                        <p:tav tm="0">
                                          <p:val>
                                            <p:strVal val="#ppt_x"/>
                                          </p:val>
                                        </p:tav>
                                        <p:tav tm="100000">
                                          <p:val>
                                            <p:strVal val="#ppt_x"/>
                                          </p:val>
                                        </p:tav>
                                      </p:tavLst>
                                    </p:anim>
                                    <p:anim calcmode="lin" valueType="num">
                                      <p:cBhvr>
                                        <p:cTn id="78" dur="500" fill="hold"/>
                                        <p:tgtEl>
                                          <p:spTgt spid="1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70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500"/>
                                        <p:tgtEl>
                                          <p:spTgt spid="15"/>
                                        </p:tgtEl>
                                      </p:cBhvr>
                                    </p:animEffect>
                                    <p:anim calcmode="lin" valueType="num">
                                      <p:cBhvr>
                                        <p:cTn id="82" dur="500" fill="hold"/>
                                        <p:tgtEl>
                                          <p:spTgt spid="15"/>
                                        </p:tgtEl>
                                        <p:attrNameLst>
                                          <p:attrName>ppt_x</p:attrName>
                                        </p:attrNameLst>
                                      </p:cBhvr>
                                      <p:tavLst>
                                        <p:tav tm="0">
                                          <p:val>
                                            <p:strVal val="#ppt_x"/>
                                          </p:val>
                                        </p:tav>
                                        <p:tav tm="100000">
                                          <p:val>
                                            <p:strVal val="#ppt_x"/>
                                          </p:val>
                                        </p:tav>
                                      </p:tavLst>
                                    </p:anim>
                                    <p:anim calcmode="lin" valueType="num">
                                      <p:cBhvr>
                                        <p:cTn id="83" dur="500" fill="hold"/>
                                        <p:tgtEl>
                                          <p:spTgt spid="15"/>
                                        </p:tgtEl>
                                        <p:attrNameLst>
                                          <p:attrName>ppt_y</p:attrName>
                                        </p:attrNameLst>
                                      </p:cBhvr>
                                      <p:tavLst>
                                        <p:tav tm="0">
                                          <p:val>
                                            <p:strVal val="#ppt_y+.1"/>
                                          </p:val>
                                        </p:tav>
                                        <p:tav tm="100000">
                                          <p:val>
                                            <p:strVal val="#ppt_y"/>
                                          </p:val>
                                        </p:tav>
                                      </p:tavLst>
                                    </p:anim>
                                  </p:childTnLst>
                                </p:cTn>
                              </p:par>
                            </p:childTnLst>
                          </p:cTn>
                        </p:par>
                        <p:par>
                          <p:cTn id="84" fill="hold">
                            <p:stCondLst>
                              <p:cond delay="5100"/>
                            </p:stCondLst>
                            <p:childTnLst>
                              <p:par>
                                <p:cTn id="85" presetID="31" presetClass="entr" presetSubtype="0" fill="hold"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1000" fill="hold"/>
                                        <p:tgtEl>
                                          <p:spTgt spid="22"/>
                                        </p:tgtEl>
                                        <p:attrNameLst>
                                          <p:attrName>ppt_w</p:attrName>
                                        </p:attrNameLst>
                                      </p:cBhvr>
                                      <p:tavLst>
                                        <p:tav tm="0">
                                          <p:val>
                                            <p:fltVal val="0"/>
                                          </p:val>
                                        </p:tav>
                                        <p:tav tm="100000">
                                          <p:val>
                                            <p:strVal val="#ppt_w"/>
                                          </p:val>
                                        </p:tav>
                                      </p:tavLst>
                                    </p:anim>
                                    <p:anim calcmode="lin" valueType="num">
                                      <p:cBhvr>
                                        <p:cTn id="88" dur="1000" fill="hold"/>
                                        <p:tgtEl>
                                          <p:spTgt spid="22"/>
                                        </p:tgtEl>
                                        <p:attrNameLst>
                                          <p:attrName>ppt_h</p:attrName>
                                        </p:attrNameLst>
                                      </p:cBhvr>
                                      <p:tavLst>
                                        <p:tav tm="0">
                                          <p:val>
                                            <p:fltVal val="0"/>
                                          </p:val>
                                        </p:tav>
                                        <p:tav tm="100000">
                                          <p:val>
                                            <p:strVal val="#ppt_h"/>
                                          </p:val>
                                        </p:tav>
                                      </p:tavLst>
                                    </p:anim>
                                    <p:anim calcmode="lin" valueType="num">
                                      <p:cBhvr>
                                        <p:cTn id="89" dur="1000" fill="hold"/>
                                        <p:tgtEl>
                                          <p:spTgt spid="22"/>
                                        </p:tgtEl>
                                        <p:attrNameLst>
                                          <p:attrName>style.rotation</p:attrName>
                                        </p:attrNameLst>
                                      </p:cBhvr>
                                      <p:tavLst>
                                        <p:tav tm="0">
                                          <p:val>
                                            <p:fltVal val="90"/>
                                          </p:val>
                                        </p:tav>
                                        <p:tav tm="100000">
                                          <p:val>
                                            <p:fltVal val="0"/>
                                          </p:val>
                                        </p:tav>
                                      </p:tavLst>
                                    </p:anim>
                                    <p:animEffect transition="in" filter="fade">
                                      <p:cBhvr>
                                        <p:cTn id="90" dur="1000"/>
                                        <p:tgtEl>
                                          <p:spTgt spid="22"/>
                                        </p:tgtEl>
                                      </p:cBhvr>
                                    </p:animEffect>
                                  </p:childTnLst>
                                </p:cTn>
                              </p:par>
                            </p:childTnLst>
                          </p:cTn>
                        </p:par>
                        <p:par>
                          <p:cTn id="91" fill="hold">
                            <p:stCondLst>
                              <p:cond delay="6100"/>
                            </p:stCondLst>
                            <p:childTnLst>
                              <p:par>
                                <p:cTn id="92" presetID="23" presetClass="entr" presetSubtype="16"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 calcmode="lin" valueType="num">
                                      <p:cBhvr>
                                        <p:cTn id="94" dur="500" fill="hold"/>
                                        <p:tgtEl>
                                          <p:spTgt spid="27"/>
                                        </p:tgtEl>
                                        <p:attrNameLst>
                                          <p:attrName>ppt_w</p:attrName>
                                        </p:attrNameLst>
                                      </p:cBhvr>
                                      <p:tavLst>
                                        <p:tav tm="0">
                                          <p:val>
                                            <p:fltVal val="0"/>
                                          </p:val>
                                        </p:tav>
                                        <p:tav tm="100000">
                                          <p:val>
                                            <p:strVal val="#ppt_w"/>
                                          </p:val>
                                        </p:tav>
                                      </p:tavLst>
                                    </p:anim>
                                    <p:anim calcmode="lin" valueType="num">
                                      <p:cBhvr>
                                        <p:cTn id="95" dur="500" fill="hold"/>
                                        <p:tgtEl>
                                          <p:spTgt spid="27"/>
                                        </p:tgtEl>
                                        <p:attrNameLst>
                                          <p:attrName>ppt_h</p:attrName>
                                        </p:attrNameLst>
                                      </p:cBhvr>
                                      <p:tavLst>
                                        <p:tav tm="0">
                                          <p:val>
                                            <p:fltVal val="0"/>
                                          </p:val>
                                        </p:tav>
                                        <p:tav tm="100000">
                                          <p:val>
                                            <p:strVal val="#ppt_h"/>
                                          </p:val>
                                        </p:tav>
                                      </p:tavLst>
                                    </p:anim>
                                  </p:childTnLst>
                                </p:cTn>
                              </p:par>
                              <p:par>
                                <p:cTn id="96" presetID="23" presetClass="entr" presetSubtype="16"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 calcmode="lin" valueType="num">
                                      <p:cBhvr>
                                        <p:cTn id="98" dur="500" fill="hold"/>
                                        <p:tgtEl>
                                          <p:spTgt spid="25"/>
                                        </p:tgtEl>
                                        <p:attrNameLst>
                                          <p:attrName>ppt_w</p:attrName>
                                        </p:attrNameLst>
                                      </p:cBhvr>
                                      <p:tavLst>
                                        <p:tav tm="0">
                                          <p:val>
                                            <p:fltVal val="0"/>
                                          </p:val>
                                        </p:tav>
                                        <p:tav tm="100000">
                                          <p:val>
                                            <p:strVal val="#ppt_w"/>
                                          </p:val>
                                        </p:tav>
                                      </p:tavLst>
                                    </p:anim>
                                    <p:anim calcmode="lin" valueType="num">
                                      <p:cBhvr>
                                        <p:cTn id="99" dur="500" fill="hold"/>
                                        <p:tgtEl>
                                          <p:spTgt spid="25"/>
                                        </p:tgtEl>
                                        <p:attrNameLst>
                                          <p:attrName>ppt_h</p:attrName>
                                        </p:attrNameLst>
                                      </p:cBhvr>
                                      <p:tavLst>
                                        <p:tav tm="0">
                                          <p:val>
                                            <p:fltVal val="0"/>
                                          </p:val>
                                        </p:tav>
                                        <p:tav tm="100000">
                                          <p:val>
                                            <p:strVal val="#ppt_h"/>
                                          </p:val>
                                        </p:tav>
                                      </p:tavLst>
                                    </p:anim>
                                  </p:childTnLst>
                                </p:cTn>
                              </p:par>
                              <p:par>
                                <p:cTn id="100" presetID="23" presetClass="entr" presetSubtype="16"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childTnLst>
                                </p:cTn>
                              </p:par>
                            </p:childTnLst>
                          </p:cTn>
                        </p:par>
                        <p:par>
                          <p:cTn id="104" fill="hold">
                            <p:stCondLst>
                              <p:cond delay="6600"/>
                            </p:stCondLst>
                            <p:childTnLst>
                              <p:par>
                                <p:cTn id="105" presetID="26" presetClass="emph" presetSubtype="0" fill="hold" grpId="1" nodeType="afterEffect">
                                  <p:stCondLst>
                                    <p:cond delay="0"/>
                                  </p:stCondLst>
                                  <p:childTnLst>
                                    <p:animEffect transition="out" filter="fade">
                                      <p:cBhvr>
                                        <p:cTn id="106" dur="500" tmFilter="0, 0; .2, .5; .8, .5; 1, 0"/>
                                        <p:tgtEl>
                                          <p:spTgt spid="27"/>
                                        </p:tgtEl>
                                      </p:cBhvr>
                                    </p:animEffect>
                                    <p:animScale>
                                      <p:cBhvr>
                                        <p:cTn id="107" dur="250" autoRev="1" fill="hold"/>
                                        <p:tgtEl>
                                          <p:spTgt spid="27"/>
                                        </p:tgtEl>
                                      </p:cBhvr>
                                      <p:by x="105000" y="105000"/>
                                    </p:animScale>
                                  </p:childTnLst>
                                </p:cTn>
                              </p:par>
                            </p:childTnLst>
                          </p:cTn>
                        </p:par>
                        <p:par>
                          <p:cTn id="108" fill="hold">
                            <p:stCondLst>
                              <p:cond delay="7100"/>
                            </p:stCondLst>
                            <p:childTnLst>
                              <p:par>
                                <p:cTn id="109" presetID="26" presetClass="emph" presetSubtype="0" fill="hold" grpId="1" nodeType="afterEffect">
                                  <p:stCondLst>
                                    <p:cond delay="0"/>
                                  </p:stCondLst>
                                  <p:childTnLst>
                                    <p:animEffect transition="out" filter="fade">
                                      <p:cBhvr>
                                        <p:cTn id="110" dur="500" tmFilter="0, 0; .2, .5; .8, .5; 1, 0"/>
                                        <p:tgtEl>
                                          <p:spTgt spid="25"/>
                                        </p:tgtEl>
                                      </p:cBhvr>
                                    </p:animEffect>
                                    <p:animScale>
                                      <p:cBhvr>
                                        <p:cTn id="111" dur="250" autoRev="1" fill="hold"/>
                                        <p:tgtEl>
                                          <p:spTgt spid="25"/>
                                        </p:tgtEl>
                                      </p:cBhvr>
                                      <p:by x="105000" y="105000"/>
                                    </p:animScale>
                                  </p:childTnLst>
                                </p:cTn>
                              </p:par>
                              <p:par>
                                <p:cTn id="112" presetID="26" presetClass="emph" presetSubtype="0" fill="hold" grpId="1" nodeType="withEffect">
                                  <p:stCondLst>
                                    <p:cond delay="0"/>
                                  </p:stCondLst>
                                  <p:childTnLst>
                                    <p:animEffect transition="out" filter="fade">
                                      <p:cBhvr>
                                        <p:cTn id="113" dur="500" tmFilter="0, 0; .2, .5; .8, .5; 1, 0"/>
                                        <p:tgtEl>
                                          <p:spTgt spid="26"/>
                                        </p:tgtEl>
                                      </p:cBhvr>
                                    </p:animEffect>
                                    <p:animScale>
                                      <p:cBhvr>
                                        <p:cTn id="114"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P spid="12" grpId="0"/>
      <p:bldP spid="13" grpId="0"/>
      <p:bldP spid="14" grpId="0"/>
      <p:bldP spid="15" grpId="0"/>
      <p:bldP spid="16" grpId="0"/>
      <p:bldP spid="17" grpId="0"/>
      <p:bldP spid="18" grpId="0"/>
      <p:bldP spid="19" grpId="0"/>
      <p:bldP spid="25" grpId="0" animBg="1"/>
      <p:bldP spid="25" grpId="1" animBg="1"/>
      <p:bldP spid="26" grpId="0" animBg="1"/>
      <p:bldP spid="26" grpId="1" animBg="1"/>
      <p:bldP spid="27" grpId="0" animBg="1"/>
      <p:bldP spid="2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0" y="2011680"/>
            <a:ext cx="5847117" cy="1281811"/>
          </a:xfrm>
          <a:prstGeom prst="rect">
            <a:avLst/>
          </a:prstGeom>
          <a:solidFill>
            <a:schemeClr val="accent3"/>
          </a:solidFill>
          <a:ln w="9525">
            <a:noFill/>
            <a:miter lim="800000"/>
            <a:headEnd/>
            <a:tailEnd/>
          </a:ln>
        </p:spPr>
        <p:txBody>
          <a:bodyPr wrap="none" anchor="ctr"/>
          <a:lstStyle/>
          <a:p>
            <a:endParaRPr lang="zh-CN" altLang="en-US" sz="1600"/>
          </a:p>
        </p:txBody>
      </p:sp>
      <p:sp>
        <p:nvSpPr>
          <p:cNvPr id="24" name="Text Box 2"/>
          <p:cNvSpPr txBox="1">
            <a:spLocks noChangeArrowheads="1"/>
          </p:cNvSpPr>
          <p:nvPr/>
        </p:nvSpPr>
        <p:spPr bwMode="auto">
          <a:xfrm>
            <a:off x="2738838" y="2203774"/>
            <a:ext cx="3017068" cy="584775"/>
          </a:xfrm>
          <a:prstGeom prst="rect">
            <a:avLst/>
          </a:prstGeom>
          <a:noFill/>
          <a:ln w="9525">
            <a:noFill/>
            <a:miter lim="800000"/>
            <a:headEnd/>
            <a:tailEnd/>
          </a:ln>
        </p:spPr>
        <p:txBody>
          <a:bodyPr wrap="square">
            <a:spAutoFit/>
          </a:bodyPr>
          <a:lstStyle/>
          <a:p>
            <a:pPr fontAlgn="auto">
              <a:spcBef>
                <a:spcPts val="0"/>
              </a:spcBef>
              <a:spcAft>
                <a:spcPts val="0"/>
              </a:spcAft>
              <a:defRPr/>
            </a:pPr>
            <a:r>
              <a:rPr lang="zh-CN" altLang="en-US" sz="3200" dirty="0">
                <a:solidFill>
                  <a:schemeClr val="bg1"/>
                </a:solidFill>
                <a:latin typeface="微软雅黑" panose="020B0503020204020204" pitchFamily="34" charset="-122"/>
                <a:ea typeface="微软雅黑" panose="020B0503020204020204" pitchFamily="34" charset="-122"/>
              </a:rPr>
              <a:t>工作评价</a:t>
            </a:r>
            <a:endParaRPr lang="zh-CN" altLang="en-US" sz="3200" kern="0" dirty="0">
              <a:solidFill>
                <a:schemeClr val="bg1"/>
              </a:solidFill>
              <a:latin typeface="微软雅黑" panose="020B0503020204020204" pitchFamily="34" charset="-122"/>
              <a:ea typeface="微软雅黑" panose="020B0503020204020204" pitchFamily="34" charset="-122"/>
            </a:endParaRPr>
          </a:p>
        </p:txBody>
      </p:sp>
      <p:sp>
        <p:nvSpPr>
          <p:cNvPr id="25" name="Text Box 2"/>
          <p:cNvSpPr txBox="1">
            <a:spLocks noChangeArrowheads="1"/>
          </p:cNvSpPr>
          <p:nvPr/>
        </p:nvSpPr>
        <p:spPr bwMode="auto">
          <a:xfrm>
            <a:off x="2749550" y="2846134"/>
            <a:ext cx="4808538" cy="276999"/>
          </a:xfrm>
          <a:prstGeom prst="rect">
            <a:avLst/>
          </a:prstGeom>
          <a:noFill/>
          <a:ln w="9525">
            <a:noFill/>
            <a:miter lim="800000"/>
            <a:headEnd/>
            <a:tailEnd/>
          </a:ln>
        </p:spPr>
        <p:txBody>
          <a:bodyPr>
            <a:spAutoFit/>
          </a:bodyPr>
          <a:lstStyle/>
          <a:p>
            <a:r>
              <a:rPr lang="zh-CN" altLang="en-US" sz="1200" dirty="0">
                <a:solidFill>
                  <a:schemeClr val="bg1"/>
                </a:solidFill>
                <a:latin typeface="微软雅黑" pitchFamily="34" charset="-122"/>
                <a:ea typeface="微软雅黑" pitchFamily="34" charset="-122"/>
              </a:rPr>
              <a:t>点击录入此部分的内容及说明，简单扼要。</a:t>
            </a:r>
          </a:p>
        </p:txBody>
      </p:sp>
      <p:grpSp>
        <p:nvGrpSpPr>
          <p:cNvPr id="7" name="组合 6">
            <a:extLst>
              <a:ext uri="{FF2B5EF4-FFF2-40B4-BE49-F238E27FC236}">
                <a16:creationId xmlns:a16="http://schemas.microsoft.com/office/drawing/2014/main" xmlns="" id="{B0CF10E5-119F-4202-9B8D-AEBA93FB0926}"/>
              </a:ext>
            </a:extLst>
          </p:cNvPr>
          <p:cNvGrpSpPr/>
          <p:nvPr/>
        </p:nvGrpSpPr>
        <p:grpSpPr>
          <a:xfrm>
            <a:off x="660242" y="1537726"/>
            <a:ext cx="1910385" cy="2229718"/>
            <a:chOff x="2866937" y="827773"/>
            <a:chExt cx="3081476" cy="3596565"/>
          </a:xfrm>
          <a:solidFill>
            <a:schemeClr val="accent1"/>
          </a:solidFill>
        </p:grpSpPr>
        <p:sp>
          <p:nvSpPr>
            <p:cNvPr id="8" name="六边形 7">
              <a:extLst>
                <a:ext uri="{FF2B5EF4-FFF2-40B4-BE49-F238E27FC236}">
                  <a16:creationId xmlns:a16="http://schemas.microsoft.com/office/drawing/2014/main" xmlns="" id="{4033B93D-4254-4D7A-BEBC-BB5BE4898260}"/>
                </a:ext>
              </a:extLst>
            </p:cNvPr>
            <p:cNvSpPr/>
            <p:nvPr/>
          </p:nvSpPr>
          <p:spPr>
            <a:xfrm rot="5400000">
              <a:off x="2620419" y="1096346"/>
              <a:ext cx="3574510" cy="3081474"/>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a:extLst>
                <a:ext uri="{FF2B5EF4-FFF2-40B4-BE49-F238E27FC236}">
                  <a16:creationId xmlns:a16="http://schemas.microsoft.com/office/drawing/2014/main" xmlns="" id="{51B0086F-EC34-4BEE-8784-CCE20EF2B7D8}"/>
                </a:ext>
              </a:extLst>
            </p:cNvPr>
            <p:cNvSpPr/>
            <p:nvPr/>
          </p:nvSpPr>
          <p:spPr>
            <a:xfrm>
              <a:off x="2877954" y="827773"/>
              <a:ext cx="3070459" cy="779646"/>
            </a:xfrm>
            <a:custGeom>
              <a:avLst/>
              <a:gdLst>
                <a:gd name="connsiteX0" fmla="*/ 0 w 3070459"/>
                <a:gd name="connsiteY0" fmla="*/ 779646 h 779646"/>
                <a:gd name="connsiteX1" fmla="*/ 1520791 w 3070459"/>
                <a:gd name="connsiteY1" fmla="*/ 0 h 779646"/>
                <a:gd name="connsiteX2" fmla="*/ 3070459 w 3070459"/>
                <a:gd name="connsiteY2" fmla="*/ 779646 h 779646"/>
                <a:gd name="connsiteX3" fmla="*/ 0 w 3070459"/>
                <a:gd name="connsiteY3" fmla="*/ 779646 h 779646"/>
              </a:gdLst>
              <a:ahLst/>
              <a:cxnLst>
                <a:cxn ang="0">
                  <a:pos x="connsiteX0" y="connsiteY0"/>
                </a:cxn>
                <a:cxn ang="0">
                  <a:pos x="connsiteX1" y="connsiteY1"/>
                </a:cxn>
                <a:cxn ang="0">
                  <a:pos x="connsiteX2" y="connsiteY2"/>
                </a:cxn>
                <a:cxn ang="0">
                  <a:pos x="connsiteX3" y="connsiteY3"/>
                </a:cxn>
              </a:cxnLst>
              <a:rect l="l" t="t" r="r" b="b"/>
              <a:pathLst>
                <a:path w="3070459" h="779646">
                  <a:moveTo>
                    <a:pt x="0" y="779646"/>
                  </a:moveTo>
                  <a:lnTo>
                    <a:pt x="1520791" y="0"/>
                  </a:lnTo>
                  <a:lnTo>
                    <a:pt x="3070459" y="779646"/>
                  </a:lnTo>
                  <a:lnTo>
                    <a:pt x="0" y="7796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TextBox 5"/>
          <p:cNvSpPr txBox="1">
            <a:spLocks noChangeArrowheads="1"/>
          </p:cNvSpPr>
          <p:nvPr/>
        </p:nvSpPr>
        <p:spPr bwMode="auto">
          <a:xfrm>
            <a:off x="1011324" y="2006860"/>
            <a:ext cx="1125629" cy="1323439"/>
          </a:xfrm>
          <a:prstGeom prst="rect">
            <a:avLst/>
          </a:prstGeom>
          <a:noFill/>
          <a:ln w="9525">
            <a:noFill/>
            <a:miter lim="800000"/>
            <a:headEnd/>
            <a:tailEnd/>
          </a:ln>
        </p:spPr>
        <p:txBody>
          <a:bodyPr wrap="none">
            <a:spAutoFit/>
          </a:bodyPr>
          <a:lstStyle/>
          <a:p>
            <a:pPr algn="ctr"/>
            <a:r>
              <a:rPr lang="en-US" altLang="zh-CN" sz="8000" dirty="0">
                <a:solidFill>
                  <a:schemeClr val="bg1"/>
                </a:solidFill>
                <a:latin typeface="Impact" pitchFamily="34" charset="0"/>
                <a:ea typeface="微软雅黑" pitchFamily="34" charset="-122"/>
              </a:rPr>
              <a:t>01</a:t>
            </a:r>
            <a:endParaRPr lang="zh-CN" altLang="en-US" sz="8000" dirty="0">
              <a:solidFill>
                <a:schemeClr val="bg1"/>
              </a:solidFill>
              <a:latin typeface="Impact" pitchFamily="34" charset="0"/>
              <a:ea typeface="微软雅黑" pitchFamily="34" charset="-122"/>
            </a:endParaRPr>
          </a:p>
        </p:txBody>
      </p:sp>
      <p:pic>
        <p:nvPicPr>
          <p:cNvPr id="10" name="图片 9">
            <a:extLst>
              <a:ext uri="{FF2B5EF4-FFF2-40B4-BE49-F238E27FC236}">
                <a16:creationId xmlns:a16="http://schemas.microsoft.com/office/drawing/2014/main" xmlns="" id="{681A20E1-AEA5-472F-BCCC-16DF141C540E}"/>
              </a:ext>
            </a:extLst>
          </p:cNvPr>
          <p:cNvPicPr>
            <a:picLocks noChangeAspect="1"/>
          </p:cNvPicPr>
          <p:nvPr/>
        </p:nvPicPr>
        <p:blipFill rotWithShape="1">
          <a:blip r:embed="rId3"/>
          <a:srcRect l="45044" r="18428"/>
          <a:stretch/>
        </p:blipFill>
        <p:spPr>
          <a:xfrm>
            <a:off x="5847117" y="0"/>
            <a:ext cx="3340120" cy="5148082"/>
          </a:xfrm>
          <a:prstGeom prst="rect">
            <a:avLst/>
          </a:prstGeom>
        </p:spPr>
      </p:pic>
    </p:spTree>
    <p:extLst>
      <p:ext uri="{BB962C8B-B14F-4D97-AF65-F5344CB8AC3E}">
        <p14:creationId xmlns:p14="http://schemas.microsoft.com/office/powerpoint/2010/main" val="144464040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right)">
                                      <p:cBhvr>
                                        <p:cTn id="12" dur="500"/>
                                        <p:tgtEl>
                                          <p:spTgt spid="22"/>
                                        </p:tgtEl>
                                      </p:cBhvr>
                                    </p:animEffect>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 calcmode="lin" valueType="num">
                                      <p:cBhvr>
                                        <p:cTn id="18" dur="1000" fill="hold"/>
                                        <p:tgtEl>
                                          <p:spTgt spid="7"/>
                                        </p:tgtEl>
                                        <p:attrNameLst>
                                          <p:attrName>style.rotation</p:attrName>
                                        </p:attrNameLst>
                                      </p:cBhvr>
                                      <p:tavLst>
                                        <p:tav tm="0">
                                          <p:val>
                                            <p:fltVal val="90"/>
                                          </p:val>
                                        </p:tav>
                                        <p:tav tm="100000">
                                          <p:val>
                                            <p:fltVal val="0"/>
                                          </p:val>
                                        </p:tav>
                                      </p:tavLst>
                                    </p:anim>
                                    <p:animEffect transition="in" filter="fade">
                                      <p:cBhvr>
                                        <p:cTn id="19" dur="1000"/>
                                        <p:tgtEl>
                                          <p:spTgt spid="7"/>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style.rotation</p:attrName>
                                        </p:attrNameLst>
                                      </p:cBhvr>
                                      <p:tavLst>
                                        <p:tav tm="0">
                                          <p:val>
                                            <p:fltVal val="360"/>
                                          </p:val>
                                        </p:tav>
                                        <p:tav tm="100000">
                                          <p:val>
                                            <p:fltVal val="0"/>
                                          </p:val>
                                        </p:tav>
                                      </p:tavLst>
                                    </p:anim>
                                    <p:animEffect transition="in" filter="fade">
                                      <p:cBhvr>
                                        <p:cTn id="26" dur="500"/>
                                        <p:tgtEl>
                                          <p:spTgt spid="6"/>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31" dur="800" fill="hold"/>
                                        <p:tgtEl>
                                          <p:spTgt spid="24"/>
                                        </p:tgtEl>
                                        <p:attrNameLst>
                                          <p:attrName>ppt_y</p:attrName>
                                        </p:attrNameLst>
                                      </p:cBhvr>
                                      <p:tavLst>
                                        <p:tav tm="0">
                                          <p:val>
                                            <p:strVal val="#ppt_y"/>
                                          </p:val>
                                        </p:tav>
                                        <p:tav tm="100000">
                                          <p:val>
                                            <p:strVal val="#ppt_y"/>
                                          </p:val>
                                        </p:tav>
                                      </p:tavLst>
                                    </p:anim>
                                    <p:anim calcmode="lin" valueType="num">
                                      <p:cBhvr>
                                        <p:cTn id="32"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33"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34" dur="800" tmFilter="0,0; .5, 1; 1, 1"/>
                                        <p:tgtEl>
                                          <p:spTgt spid="24"/>
                                        </p:tgtEl>
                                      </p:cBhvr>
                                    </p:animEffect>
                                  </p:childTnLst>
                                </p:cTn>
                              </p:par>
                            </p:childTnLst>
                          </p:cTn>
                        </p:par>
                        <p:par>
                          <p:cTn id="35" fill="hold">
                            <p:stCondLst>
                              <p:cond delay="3540"/>
                            </p:stCondLst>
                            <p:childTnLst>
                              <p:par>
                                <p:cTn id="36" presetID="22" presetClass="entr" presetSubtype="4"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P spid="2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8 Forma libre"/>
          <p:cNvSpPr/>
          <p:nvPr/>
        </p:nvSpPr>
        <p:spPr bwMode="auto">
          <a:xfrm>
            <a:off x="2560063" y="1779201"/>
            <a:ext cx="1344932" cy="135721"/>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a:extLst/>
        </p:spPr>
        <p:txBody>
          <a:bodyPr lIns="90187" tIns="45090" rIns="90187" bIns="45090" rtlCol="0" anchor="ctr"/>
          <a:lstStyle/>
          <a:p>
            <a:pPr algn="ctr" defTabSz="901667"/>
            <a:endParaRPr lang="es-SV" sz="700">
              <a:solidFill>
                <a:srgbClr val="FFFFFF">
                  <a:lumMod val="65000"/>
                </a:srgbClr>
              </a:solidFill>
            </a:endParaRPr>
          </a:p>
        </p:txBody>
      </p:sp>
      <p:sp>
        <p:nvSpPr>
          <p:cNvPr id="19" name="Textbox 1"/>
          <p:cNvSpPr/>
          <p:nvPr/>
        </p:nvSpPr>
        <p:spPr>
          <a:xfrm>
            <a:off x="509302" y="1456420"/>
            <a:ext cx="1974466" cy="621975"/>
          </a:xfrm>
          <a:prstGeom prst="rect">
            <a:avLst/>
          </a:prstGeom>
        </p:spPr>
        <p:txBody>
          <a:bodyPr wrap="square" lIns="90187" tIns="45090" rIns="90187" bIns="4509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defTabSz="901667">
              <a:lnSpc>
                <a:spcPct val="125000"/>
              </a:lnSpc>
            </a:pPr>
            <a:r>
              <a:rPr lang="zh-CN" altLang="en-US" sz="9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a:t>
            </a:r>
            <a:endParaRPr lang="en-US" sz="900" dirty="0">
              <a:solidFill>
                <a:srgbClr val="575757"/>
              </a:solidFill>
              <a:latin typeface="Source Sans Pro" panose="020B0503030403020204" pitchFamily="34" charset="0"/>
            </a:endParaRPr>
          </a:p>
        </p:txBody>
      </p:sp>
      <p:sp>
        <p:nvSpPr>
          <p:cNvPr id="20" name="Textbox 1"/>
          <p:cNvSpPr/>
          <p:nvPr/>
        </p:nvSpPr>
        <p:spPr>
          <a:xfrm>
            <a:off x="503548" y="2994547"/>
            <a:ext cx="1975272" cy="621975"/>
          </a:xfrm>
          <a:prstGeom prst="rect">
            <a:avLst/>
          </a:prstGeom>
        </p:spPr>
        <p:txBody>
          <a:bodyPr wrap="square" lIns="90187" tIns="45090" rIns="90187" bIns="4509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defTabSz="901667">
              <a:lnSpc>
                <a:spcPct val="125000"/>
              </a:lnSpc>
            </a:pPr>
            <a:r>
              <a:rPr lang="zh-CN" altLang="en-US" sz="9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a:t>
            </a:r>
            <a:endParaRPr lang="en-US" altLang="zh-CN" sz="900" dirty="0">
              <a:solidFill>
                <a:srgbClr val="575757"/>
              </a:solidFill>
              <a:latin typeface="Source Sans Pro" panose="020B0503030403020204" pitchFamily="34" charset="0"/>
            </a:endParaRPr>
          </a:p>
        </p:txBody>
      </p:sp>
      <p:sp>
        <p:nvSpPr>
          <p:cNvPr id="21" name="Textbox 1"/>
          <p:cNvSpPr/>
          <p:nvPr/>
        </p:nvSpPr>
        <p:spPr>
          <a:xfrm>
            <a:off x="6596824" y="1756313"/>
            <a:ext cx="1974466" cy="621975"/>
          </a:xfrm>
          <a:prstGeom prst="rect">
            <a:avLst/>
          </a:prstGeom>
        </p:spPr>
        <p:txBody>
          <a:bodyPr wrap="square" lIns="90187" tIns="45090" rIns="90187" bIns="4509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defTabSz="901667">
              <a:lnSpc>
                <a:spcPct val="125000"/>
              </a:lnSpc>
            </a:pPr>
            <a:r>
              <a:rPr lang="zh-CN" altLang="en-US" sz="9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a:t>
            </a:r>
            <a:endParaRPr lang="en-US" altLang="zh-CN" sz="900" dirty="0">
              <a:solidFill>
                <a:srgbClr val="575757"/>
              </a:solidFill>
              <a:latin typeface="Source Sans Pro" panose="020B0503030403020204" pitchFamily="34" charset="0"/>
            </a:endParaRPr>
          </a:p>
        </p:txBody>
      </p:sp>
      <p:sp>
        <p:nvSpPr>
          <p:cNvPr id="22" name="Textbox 1"/>
          <p:cNvSpPr/>
          <p:nvPr/>
        </p:nvSpPr>
        <p:spPr>
          <a:xfrm>
            <a:off x="6596823" y="3354725"/>
            <a:ext cx="1975272" cy="621975"/>
          </a:xfrm>
          <a:prstGeom prst="rect">
            <a:avLst/>
          </a:prstGeom>
        </p:spPr>
        <p:txBody>
          <a:bodyPr wrap="square" lIns="90187" tIns="45090" rIns="90187" bIns="4509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r" defTabSz="901667">
              <a:lnSpc>
                <a:spcPct val="125000"/>
              </a:lnSpc>
            </a:pPr>
            <a:r>
              <a:rPr lang="zh-CN" altLang="en-US" sz="9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a:t>
            </a:r>
            <a:endParaRPr lang="en-US" altLang="zh-CN" sz="900" dirty="0">
              <a:solidFill>
                <a:srgbClr val="575757"/>
              </a:solidFill>
              <a:latin typeface="Source Sans Pro" panose="020B0503030403020204" pitchFamily="34" charset="0"/>
            </a:endParaRPr>
          </a:p>
        </p:txBody>
      </p:sp>
      <p:sp>
        <p:nvSpPr>
          <p:cNvPr id="23" name="8 Forma libre"/>
          <p:cNvSpPr/>
          <p:nvPr/>
        </p:nvSpPr>
        <p:spPr bwMode="auto">
          <a:xfrm>
            <a:off x="2563265" y="3337730"/>
            <a:ext cx="1202706" cy="175733"/>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a:extLst/>
        </p:spPr>
        <p:txBody>
          <a:bodyPr lIns="90187" tIns="45090" rIns="90187" bIns="45090" rtlCol="0" anchor="ctr"/>
          <a:lstStyle/>
          <a:p>
            <a:pPr algn="ctr" defTabSz="901667"/>
            <a:endParaRPr lang="es-SV" sz="700">
              <a:solidFill>
                <a:srgbClr val="FFFFFF">
                  <a:lumMod val="65000"/>
                </a:srgbClr>
              </a:solidFill>
            </a:endParaRPr>
          </a:p>
        </p:txBody>
      </p:sp>
      <p:sp>
        <p:nvSpPr>
          <p:cNvPr id="24" name="8 Forma libre"/>
          <p:cNvSpPr/>
          <p:nvPr/>
        </p:nvSpPr>
        <p:spPr bwMode="auto">
          <a:xfrm flipH="1">
            <a:off x="5391435" y="2080428"/>
            <a:ext cx="1205411" cy="516991"/>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a:extLst/>
        </p:spPr>
        <p:txBody>
          <a:bodyPr lIns="90187" tIns="45090" rIns="90187" bIns="45090" rtlCol="0" anchor="ctr"/>
          <a:lstStyle/>
          <a:p>
            <a:pPr algn="ctr" defTabSz="901667"/>
            <a:endParaRPr lang="es-SV" sz="700">
              <a:solidFill>
                <a:srgbClr val="FFFFFF">
                  <a:lumMod val="65000"/>
                </a:srgbClr>
              </a:solidFill>
            </a:endParaRPr>
          </a:p>
        </p:txBody>
      </p:sp>
      <p:sp>
        <p:nvSpPr>
          <p:cNvPr id="25" name="8 Forma libre"/>
          <p:cNvSpPr/>
          <p:nvPr/>
        </p:nvSpPr>
        <p:spPr bwMode="auto">
          <a:xfrm flipH="1" flipV="1">
            <a:off x="5401927" y="3367297"/>
            <a:ext cx="1194897" cy="268696"/>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 fmla="*/ 1212057 w 1212057"/>
              <a:gd name="connsiteY0" fmla="*/ 623888 h 623888"/>
              <a:gd name="connsiteX1" fmla="*/ 754857 w 1212057"/>
              <a:gd name="connsiteY1" fmla="*/ 111919 h 623888"/>
              <a:gd name="connsiteX2" fmla="*/ 76200 w 1212057"/>
              <a:gd name="connsiteY2" fmla="*/ 111919 h 623888"/>
              <a:gd name="connsiteX3" fmla="*/ 0 w 1212057"/>
              <a:gd name="connsiteY3" fmla="*/ 0 h 623888"/>
              <a:gd name="connsiteX0" fmla="*/ 1135857 w 1135857"/>
              <a:gd name="connsiteY0" fmla="*/ 511969 h 511969"/>
              <a:gd name="connsiteX1" fmla="*/ 678657 w 1135857"/>
              <a:gd name="connsiteY1" fmla="*/ 0 h 511969"/>
              <a:gd name="connsiteX2" fmla="*/ 0 w 1135857"/>
              <a:gd name="connsiteY2" fmla="*/ 0 h 511969"/>
              <a:gd name="connsiteX0" fmla="*/ 1135857 w 1135857"/>
              <a:gd name="connsiteY0" fmla="*/ 515488 h 515488"/>
              <a:gd name="connsiteX1" fmla="*/ 1071960 w 1135857"/>
              <a:gd name="connsiteY1" fmla="*/ 0 h 515488"/>
              <a:gd name="connsiteX2" fmla="*/ 0 w 1135857"/>
              <a:gd name="connsiteY2" fmla="*/ 3519 h 515488"/>
              <a:gd name="connsiteX0" fmla="*/ 516656 w 516656"/>
              <a:gd name="connsiteY0" fmla="*/ 515488 h 515488"/>
              <a:gd name="connsiteX1" fmla="*/ 452759 w 516656"/>
              <a:gd name="connsiteY1" fmla="*/ 0 h 515488"/>
              <a:gd name="connsiteX2" fmla="*/ 0 w 516656"/>
              <a:gd name="connsiteY2" fmla="*/ 320212 h 515488"/>
              <a:gd name="connsiteX0" fmla="*/ 465224 w 465224"/>
              <a:gd name="connsiteY0" fmla="*/ 515488 h 515488"/>
              <a:gd name="connsiteX1" fmla="*/ 401327 w 465224"/>
              <a:gd name="connsiteY1" fmla="*/ 0 h 515488"/>
              <a:gd name="connsiteX2" fmla="*/ 0 w 465224"/>
              <a:gd name="connsiteY2" fmla="*/ 28150 h 515488"/>
              <a:gd name="connsiteX0" fmla="*/ 502285 w 502285"/>
              <a:gd name="connsiteY0" fmla="*/ 515488 h 515488"/>
              <a:gd name="connsiteX1" fmla="*/ 438388 w 502285"/>
              <a:gd name="connsiteY1" fmla="*/ 0 h 515488"/>
              <a:gd name="connsiteX2" fmla="*/ 0 w 502285"/>
              <a:gd name="connsiteY2" fmla="*/ 439 h 515488"/>
              <a:gd name="connsiteX0" fmla="*/ 502285 w 502285"/>
              <a:gd name="connsiteY0" fmla="*/ 593342 h 593342"/>
              <a:gd name="connsiteX1" fmla="*/ 438766 w 502285"/>
              <a:gd name="connsiteY1" fmla="*/ 0 h 593342"/>
              <a:gd name="connsiteX2" fmla="*/ 0 w 502285"/>
              <a:gd name="connsiteY2" fmla="*/ 78293 h 593342"/>
              <a:gd name="connsiteX0" fmla="*/ 502285 w 502285"/>
              <a:gd name="connsiteY0" fmla="*/ 515488 h 515488"/>
              <a:gd name="connsiteX1" fmla="*/ 436119 w 502285"/>
              <a:gd name="connsiteY1" fmla="*/ 0 h 515488"/>
              <a:gd name="connsiteX2" fmla="*/ 0 w 502285"/>
              <a:gd name="connsiteY2" fmla="*/ 439 h 515488"/>
            </a:gdLst>
            <a:ahLst/>
            <a:cxnLst>
              <a:cxn ang="0">
                <a:pos x="connsiteX0" y="connsiteY0"/>
              </a:cxn>
              <a:cxn ang="0">
                <a:pos x="connsiteX1" y="connsiteY1"/>
              </a:cxn>
              <a:cxn ang="0">
                <a:pos x="connsiteX2" y="connsiteY2"/>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a:extLst/>
        </p:spPr>
        <p:txBody>
          <a:bodyPr lIns="90187" tIns="45090" rIns="90187" bIns="45090" rtlCol="0" anchor="ctr"/>
          <a:lstStyle/>
          <a:p>
            <a:pPr algn="ctr" defTabSz="901667"/>
            <a:endParaRPr lang="es-SV" sz="700">
              <a:solidFill>
                <a:srgbClr val="FFFFFF">
                  <a:lumMod val="65000"/>
                </a:srgbClr>
              </a:solidFill>
            </a:endParaRPr>
          </a:p>
        </p:txBody>
      </p:sp>
      <p:grpSp>
        <p:nvGrpSpPr>
          <p:cNvPr id="2" name="111 Grupo"/>
          <p:cNvGrpSpPr>
            <a:grpSpLocks noChangeAspect="1"/>
          </p:cNvGrpSpPr>
          <p:nvPr/>
        </p:nvGrpSpPr>
        <p:grpSpPr>
          <a:xfrm>
            <a:off x="3764079" y="986814"/>
            <a:ext cx="2536224" cy="3274011"/>
            <a:chOff x="4256581" y="7790451"/>
            <a:chExt cx="4731664" cy="6106524"/>
          </a:xfrm>
        </p:grpSpPr>
        <p:sp>
          <p:nvSpPr>
            <p:cNvPr id="113" name="112 Elipse"/>
            <p:cNvSpPr>
              <a:spLocks noChangeAspect="1"/>
            </p:cNvSpPr>
            <p:nvPr/>
          </p:nvSpPr>
          <p:spPr bwMode="auto">
            <a:xfrm>
              <a:off x="4256581" y="10809782"/>
              <a:ext cx="3087193" cy="3087193"/>
            </a:xfrm>
            <a:prstGeom prst="ellipse">
              <a:avLst/>
            </a:prstGeom>
            <a:solidFill>
              <a:schemeClr val="bg1">
                <a:lumMod val="85000"/>
              </a:schemeClr>
            </a:solidFill>
            <a:ln>
              <a:noFill/>
            </a:ln>
            <a:extLst/>
          </p:spPr>
          <p:txBody>
            <a:bodyPr lIns="0" tIns="0" rIns="0" bIns="0" rtlCol="0" anchor="ctr"/>
            <a:lstStyle/>
            <a:p>
              <a:pPr algn="ctr" defTabSz="901667"/>
              <a:endParaRPr lang="es-SV">
                <a:solidFill>
                  <a:srgbClr val="000000"/>
                </a:solidFill>
              </a:endParaRPr>
            </a:p>
          </p:txBody>
        </p:sp>
        <p:sp>
          <p:nvSpPr>
            <p:cNvPr id="114" name="176 Rectángulo"/>
            <p:cNvSpPr/>
            <p:nvPr/>
          </p:nvSpPr>
          <p:spPr bwMode="auto">
            <a:xfrm>
              <a:off x="4595247" y="7803898"/>
              <a:ext cx="3762940" cy="2070230"/>
            </a:xfrm>
            <a:custGeom>
              <a:avLst/>
              <a:gdLst/>
              <a:ahLst/>
              <a:cxnLst/>
              <a:rect l="l" t="t" r="r" b="b"/>
              <a:pathLst>
                <a:path w="3762940" h="2070230">
                  <a:moveTo>
                    <a:pt x="186657" y="0"/>
                  </a:moveTo>
                  <a:lnTo>
                    <a:pt x="2704746" y="0"/>
                  </a:lnTo>
                  <a:cubicBezTo>
                    <a:pt x="2807834" y="0"/>
                    <a:pt x="2891403" y="83569"/>
                    <a:pt x="2891403" y="186657"/>
                  </a:cubicBezTo>
                  <a:cubicBezTo>
                    <a:pt x="2891403" y="279380"/>
                    <a:pt x="2823794" y="356312"/>
                    <a:pt x="2735087" y="370256"/>
                  </a:cubicBezTo>
                  <a:lnTo>
                    <a:pt x="2735087" y="373314"/>
                  </a:lnTo>
                  <a:lnTo>
                    <a:pt x="2704746" y="373314"/>
                  </a:lnTo>
                  <a:lnTo>
                    <a:pt x="2598029" y="373314"/>
                  </a:lnTo>
                  <a:cubicBezTo>
                    <a:pt x="2500795" y="373314"/>
                    <a:pt x="2421972" y="452137"/>
                    <a:pt x="2421972" y="549371"/>
                  </a:cubicBezTo>
                  <a:cubicBezTo>
                    <a:pt x="2421972" y="646605"/>
                    <a:pt x="2500795" y="725428"/>
                    <a:pt x="2598029" y="725428"/>
                  </a:cubicBezTo>
                  <a:lnTo>
                    <a:pt x="2735087" y="725428"/>
                  </a:lnTo>
                  <a:lnTo>
                    <a:pt x="3576283" y="725428"/>
                  </a:lnTo>
                  <a:cubicBezTo>
                    <a:pt x="3679371" y="725428"/>
                    <a:pt x="3762940" y="808997"/>
                    <a:pt x="3762940" y="912085"/>
                  </a:cubicBezTo>
                  <a:cubicBezTo>
                    <a:pt x="3762940" y="1015173"/>
                    <a:pt x="3679371" y="1098742"/>
                    <a:pt x="3576283" y="1098742"/>
                  </a:cubicBezTo>
                  <a:lnTo>
                    <a:pt x="2106938" y="1098742"/>
                  </a:lnTo>
                  <a:lnTo>
                    <a:pt x="1937913" y="1098742"/>
                  </a:lnTo>
                  <a:cubicBezTo>
                    <a:pt x="1840679" y="1098742"/>
                    <a:pt x="1761856" y="1177566"/>
                    <a:pt x="1761855" y="1274799"/>
                  </a:cubicBezTo>
                  <a:cubicBezTo>
                    <a:pt x="1761856" y="1372033"/>
                    <a:pt x="1840679" y="1450857"/>
                    <a:pt x="1937913" y="1450857"/>
                  </a:cubicBezTo>
                  <a:lnTo>
                    <a:pt x="2085023" y="1450857"/>
                  </a:lnTo>
                  <a:lnTo>
                    <a:pt x="2106938" y="1450857"/>
                  </a:lnTo>
                  <a:lnTo>
                    <a:pt x="2106938" y="1453066"/>
                  </a:lnTo>
                  <a:cubicBezTo>
                    <a:pt x="2199755" y="1463040"/>
                    <a:pt x="2271680" y="1541877"/>
                    <a:pt x="2271680" y="1637514"/>
                  </a:cubicBezTo>
                  <a:cubicBezTo>
                    <a:pt x="2271680" y="1740602"/>
                    <a:pt x="2188111" y="1824171"/>
                    <a:pt x="2085023" y="1824171"/>
                  </a:cubicBezTo>
                  <a:lnTo>
                    <a:pt x="1535541" y="1824171"/>
                  </a:lnTo>
                  <a:cubicBezTo>
                    <a:pt x="1456016" y="1828206"/>
                    <a:pt x="1393454" y="1894521"/>
                    <a:pt x="1393454" y="1975447"/>
                  </a:cubicBezTo>
                  <a:cubicBezTo>
                    <a:pt x="1393454" y="2011874"/>
                    <a:pt x="1406130" y="2045340"/>
                    <a:pt x="1429109" y="2070230"/>
                  </a:cubicBezTo>
                  <a:lnTo>
                    <a:pt x="1003067" y="2070230"/>
                  </a:lnTo>
                  <a:cubicBezTo>
                    <a:pt x="1026046" y="2045340"/>
                    <a:pt x="1038722" y="2011873"/>
                    <a:pt x="1038722" y="1975446"/>
                  </a:cubicBezTo>
                  <a:cubicBezTo>
                    <a:pt x="1038722" y="1894604"/>
                    <a:pt x="976291" y="1828343"/>
                    <a:pt x="896864" y="1824171"/>
                  </a:cubicBezTo>
                  <a:lnTo>
                    <a:pt x="649832" y="1824171"/>
                  </a:lnTo>
                  <a:cubicBezTo>
                    <a:pt x="546744" y="1824171"/>
                    <a:pt x="463175" y="1740602"/>
                    <a:pt x="463175" y="1637514"/>
                  </a:cubicBezTo>
                  <a:cubicBezTo>
                    <a:pt x="463175" y="1534426"/>
                    <a:pt x="546744" y="1450857"/>
                    <a:pt x="649832" y="1450857"/>
                  </a:cubicBezTo>
                  <a:lnTo>
                    <a:pt x="1154695" y="1450857"/>
                  </a:lnTo>
                  <a:cubicBezTo>
                    <a:pt x="1251927" y="1450855"/>
                    <a:pt x="1330748" y="1372032"/>
                    <a:pt x="1330748" y="1274800"/>
                  </a:cubicBezTo>
                  <a:lnTo>
                    <a:pt x="1330749" y="1274800"/>
                  </a:lnTo>
                  <a:cubicBezTo>
                    <a:pt x="1330749" y="1177566"/>
                    <a:pt x="1251925" y="1098742"/>
                    <a:pt x="1154691" y="1098742"/>
                  </a:cubicBezTo>
                  <a:lnTo>
                    <a:pt x="1054452" y="1098742"/>
                  </a:lnTo>
                  <a:lnTo>
                    <a:pt x="1014298" y="1098742"/>
                  </a:lnTo>
                  <a:cubicBezTo>
                    <a:pt x="911210" y="1098742"/>
                    <a:pt x="827641" y="1015173"/>
                    <a:pt x="827641" y="912085"/>
                  </a:cubicBezTo>
                  <a:cubicBezTo>
                    <a:pt x="827641" y="808997"/>
                    <a:pt x="911210" y="725428"/>
                    <a:pt x="1014298" y="725428"/>
                  </a:cubicBezTo>
                  <a:lnTo>
                    <a:pt x="1075790" y="725428"/>
                  </a:lnTo>
                  <a:cubicBezTo>
                    <a:pt x="1173022" y="725426"/>
                    <a:pt x="1251842" y="646604"/>
                    <a:pt x="1251842" y="549372"/>
                  </a:cubicBezTo>
                  <a:lnTo>
                    <a:pt x="1251843" y="549372"/>
                  </a:lnTo>
                  <a:cubicBezTo>
                    <a:pt x="1251843" y="452138"/>
                    <a:pt x="1173020" y="373315"/>
                    <a:pt x="1075786" y="373315"/>
                  </a:cubicBezTo>
                  <a:lnTo>
                    <a:pt x="1054452" y="373315"/>
                  </a:lnTo>
                  <a:lnTo>
                    <a:pt x="1054452" y="373314"/>
                  </a:lnTo>
                  <a:lnTo>
                    <a:pt x="186657" y="373314"/>
                  </a:lnTo>
                  <a:cubicBezTo>
                    <a:pt x="83569" y="373314"/>
                    <a:pt x="0" y="289745"/>
                    <a:pt x="0" y="186657"/>
                  </a:cubicBezTo>
                  <a:cubicBezTo>
                    <a:pt x="0" y="83569"/>
                    <a:pt x="83569" y="0"/>
                    <a:pt x="186657" y="0"/>
                  </a:cubicBezTo>
                  <a:close/>
                </a:path>
              </a:pathLst>
            </a:cu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15" name="114 Elipse"/>
            <p:cNvSpPr>
              <a:spLocks noChangeAspect="1"/>
            </p:cNvSpPr>
            <p:nvPr/>
          </p:nvSpPr>
          <p:spPr bwMode="auto">
            <a:xfrm>
              <a:off x="7727527" y="7790451"/>
              <a:ext cx="407133" cy="407133"/>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16" name="115 Elipse"/>
            <p:cNvSpPr>
              <a:spLocks noChangeAspect="1"/>
            </p:cNvSpPr>
            <p:nvPr/>
          </p:nvSpPr>
          <p:spPr bwMode="auto">
            <a:xfrm>
              <a:off x="4717163" y="8343959"/>
              <a:ext cx="407133" cy="407133"/>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17" name="116 Elipse"/>
            <p:cNvSpPr>
              <a:spLocks noChangeAspect="1"/>
            </p:cNvSpPr>
            <p:nvPr/>
          </p:nvSpPr>
          <p:spPr bwMode="auto">
            <a:xfrm>
              <a:off x="4374700" y="9235226"/>
              <a:ext cx="299299" cy="299299"/>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18" name="117 Elipse"/>
            <p:cNvSpPr>
              <a:spLocks noChangeAspect="1"/>
            </p:cNvSpPr>
            <p:nvPr/>
          </p:nvSpPr>
          <p:spPr bwMode="auto">
            <a:xfrm>
              <a:off x="8688946" y="8935927"/>
              <a:ext cx="299299" cy="299299"/>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19" name="118 Elipse"/>
            <p:cNvSpPr>
              <a:spLocks noChangeAspect="1"/>
            </p:cNvSpPr>
            <p:nvPr/>
          </p:nvSpPr>
          <p:spPr bwMode="auto">
            <a:xfrm>
              <a:off x="7671639" y="9974158"/>
              <a:ext cx="418111" cy="418111"/>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20" name="119 Elipse"/>
            <p:cNvSpPr>
              <a:spLocks noChangeAspect="1"/>
            </p:cNvSpPr>
            <p:nvPr/>
          </p:nvSpPr>
          <p:spPr bwMode="auto">
            <a:xfrm>
              <a:off x="7946381" y="10860967"/>
              <a:ext cx="169970" cy="169970"/>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21" name="120 Elipse"/>
            <p:cNvSpPr>
              <a:spLocks noChangeAspect="1"/>
            </p:cNvSpPr>
            <p:nvPr/>
          </p:nvSpPr>
          <p:spPr bwMode="auto">
            <a:xfrm>
              <a:off x="7171672" y="10271352"/>
              <a:ext cx="241834" cy="241834"/>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22" name="121 Elipse"/>
            <p:cNvSpPr>
              <a:spLocks noChangeAspect="1"/>
            </p:cNvSpPr>
            <p:nvPr/>
          </p:nvSpPr>
          <p:spPr bwMode="auto">
            <a:xfrm>
              <a:off x="5296576" y="11314289"/>
              <a:ext cx="241834" cy="241834"/>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23" name="122 Elipse"/>
            <p:cNvSpPr>
              <a:spLocks noChangeAspect="1"/>
            </p:cNvSpPr>
            <p:nvPr/>
          </p:nvSpPr>
          <p:spPr bwMode="auto">
            <a:xfrm>
              <a:off x="5623199" y="10533963"/>
              <a:ext cx="169970" cy="169970"/>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24" name="123 Elipse"/>
            <p:cNvSpPr>
              <a:spLocks noChangeAspect="1"/>
            </p:cNvSpPr>
            <p:nvPr/>
          </p:nvSpPr>
          <p:spPr bwMode="auto">
            <a:xfrm>
              <a:off x="5903716" y="11674329"/>
              <a:ext cx="169970" cy="169970"/>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25" name="124 Elipse"/>
            <p:cNvSpPr>
              <a:spLocks noChangeAspect="1"/>
            </p:cNvSpPr>
            <p:nvPr/>
          </p:nvSpPr>
          <p:spPr bwMode="auto">
            <a:xfrm>
              <a:off x="5059948" y="11931110"/>
              <a:ext cx="299299" cy="299299"/>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26" name="125 Rectángulo"/>
            <p:cNvSpPr/>
            <p:nvPr/>
          </p:nvSpPr>
          <p:spPr bwMode="auto">
            <a:xfrm>
              <a:off x="5442890" y="10182225"/>
              <a:ext cx="714575" cy="678742"/>
            </a:xfrm>
            <a:prstGeom prst="rect">
              <a:avLst/>
            </a:prstGeom>
            <a:solidFill>
              <a:schemeClr val="bg1">
                <a:lumMod val="85000"/>
              </a:schemeClr>
            </a:solidFill>
            <a:ln>
              <a:noFill/>
            </a:ln>
            <a:extLst/>
          </p:spPr>
          <p:txBody>
            <a:bodyPr lIns="0" tIns="0" rIns="0" bIns="0" rtlCol="0" anchor="ctr"/>
            <a:lstStyle/>
            <a:p>
              <a:pPr algn="ctr" defTabSz="901667"/>
              <a:endParaRPr lang="es-SV">
                <a:solidFill>
                  <a:srgbClr val="000000"/>
                </a:solidFill>
              </a:endParaRPr>
            </a:p>
          </p:txBody>
        </p:sp>
        <p:sp>
          <p:nvSpPr>
            <p:cNvPr id="127" name="126 Rectángulo"/>
            <p:cNvSpPr/>
            <p:nvPr/>
          </p:nvSpPr>
          <p:spPr bwMode="auto">
            <a:xfrm rot="2953758">
              <a:off x="6776264" y="10917079"/>
              <a:ext cx="451814" cy="429157"/>
            </a:xfrm>
            <a:prstGeom prst="rect">
              <a:avLst/>
            </a:prstGeom>
            <a:solidFill>
              <a:schemeClr val="bg1">
                <a:lumMod val="85000"/>
              </a:schemeClr>
            </a:solidFill>
            <a:ln>
              <a:noFill/>
            </a:ln>
            <a:extLst/>
          </p:spPr>
          <p:txBody>
            <a:bodyPr lIns="0" tIns="0" rIns="0" bIns="0" rtlCol="0" anchor="ctr"/>
            <a:lstStyle/>
            <a:p>
              <a:pPr algn="ctr" defTabSz="901667"/>
              <a:endParaRPr lang="es-SV">
                <a:solidFill>
                  <a:srgbClr val="000000"/>
                </a:solidFill>
              </a:endParaRPr>
            </a:p>
          </p:txBody>
        </p:sp>
        <p:sp>
          <p:nvSpPr>
            <p:cNvPr id="128" name="127 Acorde"/>
            <p:cNvSpPr>
              <a:spLocks noChangeAspect="1"/>
            </p:cNvSpPr>
            <p:nvPr/>
          </p:nvSpPr>
          <p:spPr bwMode="auto">
            <a:xfrm>
              <a:off x="4519479" y="11079688"/>
              <a:ext cx="2547380" cy="2547380"/>
            </a:xfrm>
            <a:prstGeom prst="chord">
              <a:avLst>
                <a:gd name="adj1" fmla="val 21530749"/>
                <a:gd name="adj2" fmla="val 10802399"/>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29" name="128 Elipse"/>
            <p:cNvSpPr>
              <a:spLocks noChangeAspect="1"/>
            </p:cNvSpPr>
            <p:nvPr/>
          </p:nvSpPr>
          <p:spPr bwMode="auto">
            <a:xfrm>
              <a:off x="5806552" y="12203728"/>
              <a:ext cx="299299" cy="299299"/>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30" name="129 Elipse"/>
            <p:cNvSpPr>
              <a:spLocks noChangeAspect="1"/>
            </p:cNvSpPr>
            <p:nvPr/>
          </p:nvSpPr>
          <p:spPr bwMode="auto">
            <a:xfrm>
              <a:off x="6304543" y="12080759"/>
              <a:ext cx="545238" cy="545234"/>
            </a:xfrm>
            <a:prstGeom prst="ellipse">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31" name="130 Elipse"/>
            <p:cNvSpPr>
              <a:spLocks noChangeAspect="1"/>
            </p:cNvSpPr>
            <p:nvPr/>
          </p:nvSpPr>
          <p:spPr bwMode="auto">
            <a:xfrm>
              <a:off x="5319213" y="12608741"/>
              <a:ext cx="305704" cy="305704"/>
            </a:xfrm>
            <a:prstGeom prst="ellipse">
              <a:avLst/>
            </a:prstGeom>
            <a:solidFill>
              <a:schemeClr val="bg1">
                <a:lumMod val="85000"/>
              </a:schemeClr>
            </a:solidFill>
            <a:ln>
              <a:noFill/>
            </a:ln>
            <a:extLst/>
          </p:spPr>
          <p:txBody>
            <a:bodyPr lIns="0" tIns="0" rIns="0" bIns="0" rtlCol="0" anchor="ctr"/>
            <a:lstStyle/>
            <a:p>
              <a:pPr algn="ctr" defTabSz="901667"/>
              <a:endParaRPr lang="es-SV">
                <a:solidFill>
                  <a:srgbClr val="000000"/>
                </a:solidFill>
              </a:endParaRPr>
            </a:p>
          </p:txBody>
        </p:sp>
        <p:sp>
          <p:nvSpPr>
            <p:cNvPr id="132" name="131 Elipse"/>
            <p:cNvSpPr>
              <a:spLocks noChangeAspect="1"/>
            </p:cNvSpPr>
            <p:nvPr/>
          </p:nvSpPr>
          <p:spPr bwMode="auto">
            <a:xfrm>
              <a:off x="4729227" y="12519759"/>
              <a:ext cx="241834" cy="241834"/>
            </a:xfrm>
            <a:prstGeom prst="ellipse">
              <a:avLst/>
            </a:prstGeom>
            <a:solidFill>
              <a:schemeClr val="bg1">
                <a:lumMod val="85000"/>
              </a:schemeClr>
            </a:solidFill>
            <a:ln>
              <a:noFill/>
            </a:ln>
            <a:extLst/>
          </p:spPr>
          <p:txBody>
            <a:bodyPr lIns="0" tIns="0" rIns="0" bIns="0" rtlCol="0" anchor="ctr"/>
            <a:lstStyle/>
            <a:p>
              <a:pPr algn="ctr" defTabSz="901667"/>
              <a:endParaRPr lang="es-SV">
                <a:solidFill>
                  <a:srgbClr val="000000"/>
                </a:solidFill>
              </a:endParaRPr>
            </a:p>
          </p:txBody>
        </p:sp>
        <p:sp>
          <p:nvSpPr>
            <p:cNvPr id="133" name="132 Elipse"/>
            <p:cNvSpPr>
              <a:spLocks noChangeAspect="1"/>
            </p:cNvSpPr>
            <p:nvPr/>
          </p:nvSpPr>
          <p:spPr bwMode="auto">
            <a:xfrm>
              <a:off x="6424044" y="12998447"/>
              <a:ext cx="241834" cy="241834"/>
            </a:xfrm>
            <a:prstGeom prst="ellipse">
              <a:avLst/>
            </a:prstGeom>
            <a:solidFill>
              <a:schemeClr val="bg1">
                <a:lumMod val="85000"/>
              </a:schemeClr>
            </a:solidFill>
            <a:ln>
              <a:noFill/>
            </a:ln>
            <a:extLst/>
          </p:spPr>
          <p:txBody>
            <a:bodyPr lIns="0" tIns="0" rIns="0" bIns="0" rtlCol="0" anchor="ctr"/>
            <a:lstStyle/>
            <a:p>
              <a:pPr algn="ctr" defTabSz="901667"/>
              <a:endParaRPr lang="es-SV">
                <a:solidFill>
                  <a:srgbClr val="000000"/>
                </a:solidFill>
              </a:endParaRPr>
            </a:p>
          </p:txBody>
        </p:sp>
        <p:sp>
          <p:nvSpPr>
            <p:cNvPr id="134" name="133 Elipse"/>
            <p:cNvSpPr>
              <a:spLocks noChangeAspect="1"/>
            </p:cNvSpPr>
            <p:nvPr/>
          </p:nvSpPr>
          <p:spPr bwMode="auto">
            <a:xfrm>
              <a:off x="5486046" y="13226044"/>
              <a:ext cx="156952" cy="156952"/>
            </a:xfrm>
            <a:prstGeom prst="ellipse">
              <a:avLst/>
            </a:prstGeom>
            <a:solidFill>
              <a:schemeClr val="bg1">
                <a:lumMod val="85000"/>
              </a:schemeClr>
            </a:solidFill>
            <a:ln>
              <a:noFill/>
            </a:ln>
            <a:extLst/>
          </p:spPr>
          <p:txBody>
            <a:bodyPr lIns="0" tIns="0" rIns="0" bIns="0" rtlCol="0" anchor="ctr"/>
            <a:lstStyle/>
            <a:p>
              <a:pPr algn="ctr" defTabSz="901667"/>
              <a:endParaRPr lang="es-SV">
                <a:solidFill>
                  <a:srgbClr val="000000"/>
                </a:solidFill>
              </a:endParaRPr>
            </a:p>
          </p:txBody>
        </p:sp>
        <p:sp>
          <p:nvSpPr>
            <p:cNvPr id="135" name="134 Elipse"/>
            <p:cNvSpPr>
              <a:spLocks noChangeAspect="1"/>
            </p:cNvSpPr>
            <p:nvPr/>
          </p:nvSpPr>
          <p:spPr bwMode="auto">
            <a:xfrm>
              <a:off x="6602273" y="12603133"/>
              <a:ext cx="91787" cy="91787"/>
            </a:xfrm>
            <a:prstGeom prst="ellipse">
              <a:avLst/>
            </a:prstGeom>
            <a:solidFill>
              <a:schemeClr val="bg1">
                <a:lumMod val="85000"/>
              </a:schemeClr>
            </a:solidFill>
            <a:ln>
              <a:noFill/>
            </a:ln>
            <a:extLst/>
          </p:spPr>
          <p:txBody>
            <a:bodyPr lIns="0" tIns="0" rIns="0" bIns="0" rtlCol="0" anchor="ctr"/>
            <a:lstStyle/>
            <a:p>
              <a:pPr algn="ctr" defTabSz="901667"/>
              <a:endParaRPr lang="es-SV">
                <a:solidFill>
                  <a:srgbClr val="000000"/>
                </a:solidFill>
              </a:endParaRPr>
            </a:p>
          </p:txBody>
        </p:sp>
        <p:sp>
          <p:nvSpPr>
            <p:cNvPr id="136" name="135 Rectángulo"/>
            <p:cNvSpPr/>
            <p:nvPr/>
          </p:nvSpPr>
          <p:spPr bwMode="auto">
            <a:xfrm>
              <a:off x="5443833" y="10182225"/>
              <a:ext cx="714575" cy="92426"/>
            </a:xfrm>
            <a:prstGeom prst="rect">
              <a:avLst/>
            </a:prstGeom>
            <a:solidFill>
              <a:schemeClr val="tx1">
                <a:alpha val="15000"/>
              </a:schemeClr>
            </a:solidFill>
            <a:ln>
              <a:noFill/>
            </a:ln>
            <a:extLst/>
          </p:spPr>
          <p:txBody>
            <a:bodyPr lIns="0" tIns="0" rIns="0" bIns="0" rtlCol="0" anchor="ctr"/>
            <a:lstStyle/>
            <a:p>
              <a:pPr algn="ctr" defTabSz="901667"/>
              <a:endParaRPr lang="es-SV">
                <a:solidFill>
                  <a:srgbClr val="000000"/>
                </a:solidFill>
              </a:endParaRPr>
            </a:p>
          </p:txBody>
        </p:sp>
        <p:sp>
          <p:nvSpPr>
            <p:cNvPr id="137" name="136 Rectángulo"/>
            <p:cNvSpPr/>
            <p:nvPr/>
          </p:nvSpPr>
          <p:spPr bwMode="auto">
            <a:xfrm rot="2953758">
              <a:off x="6906991" y="10975358"/>
              <a:ext cx="451814" cy="86657"/>
            </a:xfrm>
            <a:prstGeom prst="rect">
              <a:avLst/>
            </a:prstGeom>
            <a:solidFill>
              <a:schemeClr val="tx1">
                <a:alpha val="15000"/>
              </a:schemeClr>
            </a:solidFill>
            <a:ln>
              <a:noFill/>
            </a:ln>
            <a:extLst/>
          </p:spPr>
          <p:txBody>
            <a:bodyPr lIns="0" tIns="0" rIns="0" bIns="0" rtlCol="0" anchor="ctr"/>
            <a:lstStyle/>
            <a:p>
              <a:pPr algn="ctr" defTabSz="901667"/>
              <a:endParaRPr lang="es-SV">
                <a:solidFill>
                  <a:srgbClr val="000000"/>
                </a:solidFill>
              </a:endParaRPr>
            </a:p>
          </p:txBody>
        </p:sp>
        <p:sp>
          <p:nvSpPr>
            <p:cNvPr id="138" name="137 Rectángulo"/>
            <p:cNvSpPr/>
            <p:nvPr/>
          </p:nvSpPr>
          <p:spPr bwMode="auto">
            <a:xfrm rot="2953758">
              <a:off x="6941212" y="10830521"/>
              <a:ext cx="594463" cy="194805"/>
            </a:xfrm>
            <a:prstGeom prst="rect">
              <a:avLst/>
            </a:prstGeom>
            <a:solidFill>
              <a:schemeClr val="bg1">
                <a:lumMod val="85000"/>
              </a:schemeClr>
            </a:solidFill>
            <a:ln>
              <a:noFill/>
            </a:ln>
            <a:extLst/>
          </p:spPr>
          <p:txBody>
            <a:bodyPr lIns="0" tIns="0" rIns="0" bIns="0" rtlCol="0" anchor="ctr"/>
            <a:lstStyle/>
            <a:p>
              <a:pPr algn="ctr" defTabSz="901667"/>
              <a:endParaRPr lang="es-SV">
                <a:solidFill>
                  <a:srgbClr val="000000"/>
                </a:solidFill>
              </a:endParaRPr>
            </a:p>
          </p:txBody>
        </p:sp>
        <p:sp>
          <p:nvSpPr>
            <p:cNvPr id="139" name="138 Rectángulo"/>
            <p:cNvSpPr/>
            <p:nvPr/>
          </p:nvSpPr>
          <p:spPr bwMode="auto">
            <a:xfrm>
              <a:off x="5330085" y="9874128"/>
              <a:ext cx="940184" cy="308097"/>
            </a:xfrm>
            <a:prstGeom prst="rect">
              <a:avLst/>
            </a:prstGeom>
            <a:solidFill>
              <a:schemeClr val="bg1">
                <a:lumMod val="85000"/>
              </a:schemeClr>
            </a:solidFill>
            <a:ln>
              <a:noFill/>
            </a:ln>
            <a:extLst/>
          </p:spPr>
          <p:txBody>
            <a:bodyPr lIns="0" tIns="0" rIns="0" bIns="0" rtlCol="0" anchor="ctr"/>
            <a:lstStyle/>
            <a:p>
              <a:pPr algn="ctr" defTabSz="901667"/>
              <a:endParaRPr lang="es-SV">
                <a:solidFill>
                  <a:srgbClr val="000000"/>
                </a:solidFill>
              </a:endParaRPr>
            </a:p>
          </p:txBody>
        </p:sp>
      </p:grpSp>
    </p:spTree>
    <p:extLst>
      <p:ext uri="{BB962C8B-B14F-4D97-AF65-F5344CB8AC3E}">
        <p14:creationId xmlns:p14="http://schemas.microsoft.com/office/powerpoint/2010/main" val="198120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50" fill="hold"/>
                                        <p:tgtEl>
                                          <p:spTgt spid="2"/>
                                        </p:tgtEl>
                                        <p:attrNameLst>
                                          <p:attrName>ppt_x</p:attrName>
                                        </p:attrNameLst>
                                      </p:cBhvr>
                                      <p:tavLst>
                                        <p:tav tm="0">
                                          <p:val>
                                            <p:strVal val="#ppt_x"/>
                                          </p:val>
                                        </p:tav>
                                        <p:tav tm="100000">
                                          <p:val>
                                            <p:strVal val="#ppt_x"/>
                                          </p:val>
                                        </p:tav>
                                      </p:tavLst>
                                    </p:anim>
                                    <p:anim calcmode="lin" valueType="num">
                                      <p:cBhvr additive="base">
                                        <p:cTn id="8" dur="1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1000" fill="hold"/>
                                        <p:tgtEl>
                                          <p:spTgt spid="19"/>
                                        </p:tgtEl>
                                        <p:attrNameLst>
                                          <p:attrName>ppt_x</p:attrName>
                                        </p:attrNameLst>
                                      </p:cBhvr>
                                      <p:tavLst>
                                        <p:tav tm="0">
                                          <p:val>
                                            <p:strVal val="0-#ppt_w/2"/>
                                          </p:val>
                                        </p:tav>
                                        <p:tav tm="100000">
                                          <p:val>
                                            <p:strVal val="#ppt_x"/>
                                          </p:val>
                                        </p:tav>
                                      </p:tavLst>
                                    </p:anim>
                                    <p:anim calcmode="lin" valueType="num">
                                      <p:cBhvr additive="base">
                                        <p:cTn id="13" dur="1000" fill="hold"/>
                                        <p:tgtEl>
                                          <p:spTgt spid="19"/>
                                        </p:tgtEl>
                                        <p:attrNameLst>
                                          <p:attrName>ppt_y</p:attrName>
                                        </p:attrNameLst>
                                      </p:cBhvr>
                                      <p:tavLst>
                                        <p:tav tm="0">
                                          <p:val>
                                            <p:strVal val="#ppt_y"/>
                                          </p:val>
                                        </p:tav>
                                        <p:tav tm="100000">
                                          <p:val>
                                            <p:strVal val="#ppt_y"/>
                                          </p:val>
                                        </p:tav>
                                      </p:tavLst>
                                    </p:anim>
                                  </p:childTnLst>
                                </p:cTn>
                              </p:par>
                              <p:par>
                                <p:cTn id="14" presetID="22" presetClass="entr" presetSubtype="2"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right)">
                                      <p:cBhvr>
                                        <p:cTn id="16" dur="750"/>
                                        <p:tgtEl>
                                          <p:spTgt spid="18"/>
                                        </p:tgtEl>
                                      </p:cBhvr>
                                    </p:animEffect>
                                  </p:childTnLst>
                                </p:cTn>
                              </p:par>
                            </p:childTnLst>
                          </p:cTn>
                        </p:par>
                        <p:par>
                          <p:cTn id="17" fill="hold">
                            <p:stCondLst>
                              <p:cond delay="2250"/>
                            </p:stCondLst>
                            <p:childTnLst>
                              <p:par>
                                <p:cTn id="18" presetID="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0-#ppt_w/2"/>
                                          </p:val>
                                        </p:tav>
                                        <p:tav tm="100000">
                                          <p:val>
                                            <p:strVal val="#ppt_x"/>
                                          </p:val>
                                        </p:tav>
                                      </p:tavLst>
                                    </p:anim>
                                    <p:anim calcmode="lin" valueType="num">
                                      <p:cBhvr additive="base">
                                        <p:cTn id="21" dur="1000" fill="hold"/>
                                        <p:tgtEl>
                                          <p:spTgt spid="20"/>
                                        </p:tgtEl>
                                        <p:attrNameLst>
                                          <p:attrName>ppt_y</p:attrName>
                                        </p:attrNameLst>
                                      </p:cBhvr>
                                      <p:tavLst>
                                        <p:tav tm="0">
                                          <p:val>
                                            <p:strVal val="#ppt_y"/>
                                          </p:val>
                                        </p:tav>
                                        <p:tav tm="100000">
                                          <p:val>
                                            <p:strVal val="#ppt_y"/>
                                          </p:val>
                                        </p:tav>
                                      </p:tavLst>
                                    </p:anim>
                                  </p:childTnLst>
                                </p:cTn>
                              </p:par>
                              <p:par>
                                <p:cTn id="22" presetID="22" presetClass="entr" presetSubtype="2"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750"/>
                                        <p:tgtEl>
                                          <p:spTgt spid="23"/>
                                        </p:tgtEl>
                                      </p:cBhvr>
                                    </p:animEffect>
                                  </p:childTnLst>
                                </p:cTn>
                              </p:par>
                            </p:childTnLst>
                          </p:cTn>
                        </p:par>
                        <p:par>
                          <p:cTn id="25" fill="hold">
                            <p:stCondLst>
                              <p:cond delay="3250"/>
                            </p:stCondLst>
                            <p:childTnLst>
                              <p:par>
                                <p:cTn id="26" presetID="2" presetClass="entr" presetSubtype="2"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1000" fill="hold"/>
                                        <p:tgtEl>
                                          <p:spTgt spid="21"/>
                                        </p:tgtEl>
                                        <p:attrNameLst>
                                          <p:attrName>ppt_x</p:attrName>
                                        </p:attrNameLst>
                                      </p:cBhvr>
                                      <p:tavLst>
                                        <p:tav tm="0">
                                          <p:val>
                                            <p:strVal val="1+#ppt_w/2"/>
                                          </p:val>
                                        </p:tav>
                                        <p:tav tm="100000">
                                          <p:val>
                                            <p:strVal val="#ppt_x"/>
                                          </p:val>
                                        </p:tav>
                                      </p:tavLst>
                                    </p:anim>
                                    <p:anim calcmode="lin" valueType="num">
                                      <p:cBhvr additive="base">
                                        <p:cTn id="29" dur="1000" fill="hold"/>
                                        <p:tgtEl>
                                          <p:spTgt spid="21"/>
                                        </p:tgtEl>
                                        <p:attrNameLst>
                                          <p:attrName>ppt_y</p:attrName>
                                        </p:attrNameLst>
                                      </p:cBhvr>
                                      <p:tavLst>
                                        <p:tav tm="0">
                                          <p:val>
                                            <p:strVal val="#ppt_y"/>
                                          </p:val>
                                        </p:tav>
                                        <p:tav tm="100000">
                                          <p:val>
                                            <p:strVal val="#ppt_y"/>
                                          </p:val>
                                        </p:tav>
                                      </p:tavLst>
                                    </p:anim>
                                  </p:childTnLst>
                                </p:cTn>
                              </p:par>
                              <p:par>
                                <p:cTn id="30" presetID="22" presetClass="entr" presetSubtype="8"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750"/>
                                        <p:tgtEl>
                                          <p:spTgt spid="24"/>
                                        </p:tgtEl>
                                      </p:cBhvr>
                                    </p:animEffect>
                                  </p:childTnLst>
                                </p:cTn>
                              </p:par>
                            </p:childTnLst>
                          </p:cTn>
                        </p:par>
                        <p:par>
                          <p:cTn id="33" fill="hold">
                            <p:stCondLst>
                              <p:cond delay="4250"/>
                            </p:stCondLst>
                            <p:childTnLst>
                              <p:par>
                                <p:cTn id="34" presetID="2" presetClass="entr" presetSubtype="2"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1000" fill="hold"/>
                                        <p:tgtEl>
                                          <p:spTgt spid="22"/>
                                        </p:tgtEl>
                                        <p:attrNameLst>
                                          <p:attrName>ppt_x</p:attrName>
                                        </p:attrNameLst>
                                      </p:cBhvr>
                                      <p:tavLst>
                                        <p:tav tm="0">
                                          <p:val>
                                            <p:strVal val="1+#ppt_w/2"/>
                                          </p:val>
                                        </p:tav>
                                        <p:tav tm="100000">
                                          <p:val>
                                            <p:strVal val="#ppt_x"/>
                                          </p:val>
                                        </p:tav>
                                      </p:tavLst>
                                    </p:anim>
                                    <p:anim calcmode="lin" valueType="num">
                                      <p:cBhvr additive="base">
                                        <p:cTn id="37" dur="1000" fill="hold"/>
                                        <p:tgtEl>
                                          <p:spTgt spid="22"/>
                                        </p:tgtEl>
                                        <p:attrNameLst>
                                          <p:attrName>ppt_y</p:attrName>
                                        </p:attrNameLst>
                                      </p:cBhvr>
                                      <p:tavLst>
                                        <p:tav tm="0">
                                          <p:val>
                                            <p:strVal val="#ppt_y"/>
                                          </p:val>
                                        </p:tav>
                                        <p:tav tm="100000">
                                          <p:val>
                                            <p:strVal val="#ppt_y"/>
                                          </p:val>
                                        </p:tav>
                                      </p:tavLst>
                                    </p:anim>
                                  </p:childTnLst>
                                </p:cTn>
                              </p:par>
                              <p:par>
                                <p:cTn id="38" presetID="2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2" grpId="0"/>
      <p:bldP spid="23" grpId="0" animBg="1"/>
      <p:bldP spid="24"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838693" y="1755692"/>
            <a:ext cx="3967031" cy="260455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6827" y="1416507"/>
            <a:ext cx="3748612" cy="2701637"/>
          </a:xfrm>
          <a:prstGeom prst="rect">
            <a:avLst/>
          </a:prstGeom>
        </p:spPr>
      </p:pic>
      <p:sp>
        <p:nvSpPr>
          <p:cNvPr id="9" name="Oval 63"/>
          <p:cNvSpPr>
            <a:spLocks noChangeArrowheads="1"/>
          </p:cNvSpPr>
          <p:nvPr/>
        </p:nvSpPr>
        <p:spPr bwMode="auto">
          <a:xfrm>
            <a:off x="468841" y="1429650"/>
            <a:ext cx="544329" cy="554181"/>
          </a:xfrm>
          <a:prstGeom prst="ellipse">
            <a:avLst/>
          </a:prstGeom>
          <a:solidFill>
            <a:schemeClr val="accent1"/>
          </a:solidFill>
          <a:ln>
            <a:noFill/>
          </a:ln>
        </p:spPr>
        <p:txBody>
          <a:bodyPr vert="horz" wrap="square" lIns="68580" tIns="34290" rIns="68580" bIns="34290" numCol="1" anchor="t" anchorCtr="0" compatLnSpc="1"/>
          <a:lstStyle/>
          <a:p>
            <a:endParaRPr lang="zh-CN" altLang="en-US" sz="1350"/>
          </a:p>
        </p:txBody>
      </p:sp>
      <p:grpSp>
        <p:nvGrpSpPr>
          <p:cNvPr id="10" name="组合 9"/>
          <p:cNvGrpSpPr/>
          <p:nvPr/>
        </p:nvGrpSpPr>
        <p:grpSpPr>
          <a:xfrm>
            <a:off x="572792" y="1575289"/>
            <a:ext cx="296736" cy="285720"/>
            <a:chOff x="8134849" y="3131854"/>
            <a:chExt cx="489450" cy="464509"/>
          </a:xfrm>
        </p:grpSpPr>
        <p:sp>
          <p:nvSpPr>
            <p:cNvPr id="11" name="Freeform 74"/>
            <p:cNvSpPr/>
            <p:nvPr/>
          </p:nvSpPr>
          <p:spPr bwMode="auto">
            <a:xfrm>
              <a:off x="8190965" y="3131854"/>
              <a:ext cx="221344" cy="205755"/>
            </a:xfrm>
            <a:custGeom>
              <a:avLst/>
              <a:gdLst>
                <a:gd name="T0" fmla="*/ 78 w 78"/>
                <a:gd name="T1" fmla="*/ 13 h 72"/>
                <a:gd name="T2" fmla="*/ 64 w 78"/>
                <a:gd name="T3" fmla="*/ 72 h 72"/>
                <a:gd name="T4" fmla="*/ 0 w 78"/>
                <a:gd name="T5" fmla="*/ 68 h 72"/>
                <a:gd name="T6" fmla="*/ 15 w 78"/>
                <a:gd name="T7" fmla="*/ 13 h 72"/>
                <a:gd name="T8" fmla="*/ 78 w 78"/>
                <a:gd name="T9" fmla="*/ 13 h 72"/>
              </a:gdLst>
              <a:ahLst/>
              <a:cxnLst>
                <a:cxn ang="0">
                  <a:pos x="T0" y="T1"/>
                </a:cxn>
                <a:cxn ang="0">
                  <a:pos x="T2" y="T3"/>
                </a:cxn>
                <a:cxn ang="0">
                  <a:pos x="T4" y="T5"/>
                </a:cxn>
                <a:cxn ang="0">
                  <a:pos x="T6" y="T7"/>
                </a:cxn>
                <a:cxn ang="0">
                  <a:pos x="T8" y="T9"/>
                </a:cxn>
              </a:cxnLst>
              <a:rect l="0" t="0" r="r" b="b"/>
              <a:pathLst>
                <a:path w="78" h="72">
                  <a:moveTo>
                    <a:pt x="78" y="13"/>
                  </a:moveTo>
                  <a:cubicBezTo>
                    <a:pt x="76" y="36"/>
                    <a:pt x="68" y="52"/>
                    <a:pt x="64" y="72"/>
                  </a:cubicBezTo>
                  <a:cubicBezTo>
                    <a:pt x="46" y="65"/>
                    <a:pt x="22" y="61"/>
                    <a:pt x="0" y="68"/>
                  </a:cubicBezTo>
                  <a:cubicBezTo>
                    <a:pt x="5" y="49"/>
                    <a:pt x="11" y="32"/>
                    <a:pt x="15" y="13"/>
                  </a:cubicBezTo>
                  <a:cubicBezTo>
                    <a:pt x="31" y="0"/>
                    <a:pt x="61" y="5"/>
                    <a:pt x="78" y="1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2" name="Freeform 75"/>
            <p:cNvSpPr/>
            <p:nvPr/>
          </p:nvSpPr>
          <p:spPr bwMode="auto">
            <a:xfrm>
              <a:off x="8396720" y="3200439"/>
              <a:ext cx="227579" cy="199520"/>
            </a:xfrm>
            <a:custGeom>
              <a:avLst/>
              <a:gdLst>
                <a:gd name="T0" fmla="*/ 17 w 80"/>
                <a:gd name="T1" fmla="*/ 0 h 70"/>
                <a:gd name="T2" fmla="*/ 80 w 80"/>
                <a:gd name="T3" fmla="*/ 4 h 70"/>
                <a:gd name="T4" fmla="*/ 63 w 80"/>
                <a:gd name="T5" fmla="*/ 61 h 70"/>
                <a:gd name="T6" fmla="*/ 0 w 80"/>
                <a:gd name="T7" fmla="*/ 57 h 70"/>
                <a:gd name="T8" fmla="*/ 17 w 80"/>
                <a:gd name="T9" fmla="*/ 0 h 70"/>
              </a:gdLst>
              <a:ahLst/>
              <a:cxnLst>
                <a:cxn ang="0">
                  <a:pos x="T0" y="T1"/>
                </a:cxn>
                <a:cxn ang="0">
                  <a:pos x="T2" y="T3"/>
                </a:cxn>
                <a:cxn ang="0">
                  <a:pos x="T4" y="T5"/>
                </a:cxn>
                <a:cxn ang="0">
                  <a:pos x="T6" y="T7"/>
                </a:cxn>
                <a:cxn ang="0">
                  <a:pos x="T8" y="T9"/>
                </a:cxn>
              </a:cxnLst>
              <a:rect l="0" t="0" r="r" b="b"/>
              <a:pathLst>
                <a:path w="80" h="70">
                  <a:moveTo>
                    <a:pt x="17" y="0"/>
                  </a:moveTo>
                  <a:cubicBezTo>
                    <a:pt x="33" y="9"/>
                    <a:pt x="59" y="10"/>
                    <a:pt x="80" y="4"/>
                  </a:cubicBezTo>
                  <a:cubicBezTo>
                    <a:pt x="74" y="22"/>
                    <a:pt x="70" y="43"/>
                    <a:pt x="63" y="61"/>
                  </a:cubicBezTo>
                  <a:cubicBezTo>
                    <a:pt x="46" y="70"/>
                    <a:pt x="13" y="69"/>
                    <a:pt x="0" y="57"/>
                  </a:cubicBezTo>
                  <a:cubicBezTo>
                    <a:pt x="5" y="37"/>
                    <a:pt x="11" y="18"/>
                    <a:pt x="17" y="0"/>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3" name="Freeform 76"/>
            <p:cNvSpPr/>
            <p:nvPr/>
          </p:nvSpPr>
          <p:spPr bwMode="auto">
            <a:xfrm>
              <a:off x="8134849" y="3334493"/>
              <a:ext cx="224460" cy="202639"/>
            </a:xfrm>
            <a:custGeom>
              <a:avLst/>
              <a:gdLst>
                <a:gd name="T0" fmla="*/ 78 w 78"/>
                <a:gd name="T1" fmla="*/ 12 h 71"/>
                <a:gd name="T2" fmla="*/ 64 w 78"/>
                <a:gd name="T3" fmla="*/ 71 h 71"/>
                <a:gd name="T4" fmla="*/ 0 w 78"/>
                <a:gd name="T5" fmla="*/ 67 h 71"/>
                <a:gd name="T6" fmla="*/ 15 w 78"/>
                <a:gd name="T7" fmla="*/ 10 h 71"/>
                <a:gd name="T8" fmla="*/ 78 w 78"/>
                <a:gd name="T9" fmla="*/ 12 h 71"/>
              </a:gdLst>
              <a:ahLst/>
              <a:cxnLst>
                <a:cxn ang="0">
                  <a:pos x="T0" y="T1"/>
                </a:cxn>
                <a:cxn ang="0">
                  <a:pos x="T2" y="T3"/>
                </a:cxn>
                <a:cxn ang="0">
                  <a:pos x="T4" y="T5"/>
                </a:cxn>
                <a:cxn ang="0">
                  <a:pos x="T6" y="T7"/>
                </a:cxn>
                <a:cxn ang="0">
                  <a:pos x="T8" y="T9"/>
                </a:cxn>
              </a:cxnLst>
              <a:rect l="0" t="0" r="r" b="b"/>
              <a:pathLst>
                <a:path w="78" h="71">
                  <a:moveTo>
                    <a:pt x="78" y="12"/>
                  </a:moveTo>
                  <a:cubicBezTo>
                    <a:pt x="75" y="33"/>
                    <a:pt x="67" y="49"/>
                    <a:pt x="64" y="71"/>
                  </a:cubicBezTo>
                  <a:cubicBezTo>
                    <a:pt x="45" y="62"/>
                    <a:pt x="21" y="56"/>
                    <a:pt x="0" y="67"/>
                  </a:cubicBezTo>
                  <a:cubicBezTo>
                    <a:pt x="3" y="45"/>
                    <a:pt x="10" y="29"/>
                    <a:pt x="15" y="10"/>
                  </a:cubicBezTo>
                  <a:cubicBezTo>
                    <a:pt x="31" y="0"/>
                    <a:pt x="64" y="3"/>
                    <a:pt x="78" y="12"/>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4" name="Freeform 77"/>
            <p:cNvSpPr/>
            <p:nvPr/>
          </p:nvSpPr>
          <p:spPr bwMode="auto">
            <a:xfrm>
              <a:off x="8340605" y="3390608"/>
              <a:ext cx="227579" cy="205755"/>
            </a:xfrm>
            <a:custGeom>
              <a:avLst/>
              <a:gdLst>
                <a:gd name="T0" fmla="*/ 17 w 80"/>
                <a:gd name="T1" fmla="*/ 0 h 72"/>
                <a:gd name="T2" fmla="*/ 80 w 80"/>
                <a:gd name="T3" fmla="*/ 4 h 72"/>
                <a:gd name="T4" fmla="*/ 63 w 80"/>
                <a:gd name="T5" fmla="*/ 61 h 72"/>
                <a:gd name="T6" fmla="*/ 0 w 80"/>
                <a:gd name="T7" fmla="*/ 59 h 72"/>
                <a:gd name="T8" fmla="*/ 17 w 80"/>
                <a:gd name="T9" fmla="*/ 0 h 72"/>
              </a:gdLst>
              <a:ahLst/>
              <a:cxnLst>
                <a:cxn ang="0">
                  <a:pos x="T0" y="T1"/>
                </a:cxn>
                <a:cxn ang="0">
                  <a:pos x="T2" y="T3"/>
                </a:cxn>
                <a:cxn ang="0">
                  <a:pos x="T4" y="T5"/>
                </a:cxn>
                <a:cxn ang="0">
                  <a:pos x="T6" y="T7"/>
                </a:cxn>
                <a:cxn ang="0">
                  <a:pos x="T8" y="T9"/>
                </a:cxn>
              </a:cxnLst>
              <a:rect l="0" t="0" r="r" b="b"/>
              <a:pathLst>
                <a:path w="80" h="72">
                  <a:moveTo>
                    <a:pt x="17" y="0"/>
                  </a:moveTo>
                  <a:cubicBezTo>
                    <a:pt x="33" y="12"/>
                    <a:pt x="60" y="12"/>
                    <a:pt x="80" y="4"/>
                  </a:cubicBezTo>
                  <a:cubicBezTo>
                    <a:pt x="74" y="23"/>
                    <a:pt x="69" y="43"/>
                    <a:pt x="63" y="61"/>
                  </a:cubicBezTo>
                  <a:cubicBezTo>
                    <a:pt x="47" y="72"/>
                    <a:pt x="15" y="71"/>
                    <a:pt x="0" y="59"/>
                  </a:cubicBezTo>
                  <a:cubicBezTo>
                    <a:pt x="4" y="38"/>
                    <a:pt x="10" y="18"/>
                    <a:pt x="17" y="0"/>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sp>
        <p:nvSpPr>
          <p:cNvPr id="15" name="Oval 18"/>
          <p:cNvSpPr>
            <a:spLocks noChangeArrowheads="1"/>
          </p:cNvSpPr>
          <p:nvPr/>
        </p:nvSpPr>
        <p:spPr bwMode="auto">
          <a:xfrm>
            <a:off x="467914" y="2624483"/>
            <a:ext cx="570209" cy="597493"/>
          </a:xfrm>
          <a:prstGeom prst="ellipse">
            <a:avLst/>
          </a:prstGeom>
          <a:solidFill>
            <a:schemeClr val="accent2"/>
          </a:solidFill>
          <a:ln>
            <a:noFill/>
          </a:ln>
        </p:spPr>
        <p:txBody>
          <a:bodyPr vert="horz" wrap="square" lIns="68580" tIns="34290" rIns="68580" bIns="34290" numCol="1" anchor="t" anchorCtr="0" compatLnSpc="1"/>
          <a:lstStyle/>
          <a:p>
            <a:endParaRPr lang="zh-CN" altLang="en-US" sz="1350"/>
          </a:p>
        </p:txBody>
      </p:sp>
      <p:sp>
        <p:nvSpPr>
          <p:cNvPr id="16" name="Freeform 23"/>
          <p:cNvSpPr/>
          <p:nvPr/>
        </p:nvSpPr>
        <p:spPr bwMode="auto">
          <a:xfrm>
            <a:off x="608884" y="2783344"/>
            <a:ext cx="264243" cy="310197"/>
          </a:xfrm>
          <a:custGeom>
            <a:avLst/>
            <a:gdLst>
              <a:gd name="T0" fmla="*/ 130 w 145"/>
              <a:gd name="T1" fmla="*/ 3 h 163"/>
              <a:gd name="T2" fmla="*/ 61 w 145"/>
              <a:gd name="T3" fmla="*/ 24 h 163"/>
              <a:gd name="T4" fmla="*/ 46 w 145"/>
              <a:gd name="T5" fmla="*/ 43 h 163"/>
              <a:gd name="T6" fmla="*/ 46 w 145"/>
              <a:gd name="T7" fmla="*/ 115 h 163"/>
              <a:gd name="T8" fmla="*/ 46 w 145"/>
              <a:gd name="T9" fmla="*/ 116 h 163"/>
              <a:gd name="T10" fmla="*/ 30 w 145"/>
              <a:gd name="T11" fmla="*/ 114 h 163"/>
              <a:gd name="T12" fmla="*/ 0 w 145"/>
              <a:gd name="T13" fmla="*/ 142 h 163"/>
              <a:gd name="T14" fmla="*/ 30 w 145"/>
              <a:gd name="T15" fmla="*/ 161 h 163"/>
              <a:gd name="T16" fmla="*/ 58 w 145"/>
              <a:gd name="T17" fmla="*/ 133 h 163"/>
              <a:gd name="T18" fmla="*/ 58 w 145"/>
              <a:gd name="T19" fmla="*/ 71 h 163"/>
              <a:gd name="T20" fmla="*/ 65 w 145"/>
              <a:gd name="T21" fmla="*/ 63 h 163"/>
              <a:gd name="T22" fmla="*/ 126 w 145"/>
              <a:gd name="T23" fmla="*/ 44 h 163"/>
              <a:gd name="T24" fmla="*/ 133 w 145"/>
              <a:gd name="T25" fmla="*/ 48 h 163"/>
              <a:gd name="T26" fmla="*/ 133 w 145"/>
              <a:gd name="T27" fmla="*/ 98 h 163"/>
              <a:gd name="T28" fmla="*/ 133 w 145"/>
              <a:gd name="T29" fmla="*/ 98 h 163"/>
              <a:gd name="T30" fmla="*/ 116 w 145"/>
              <a:gd name="T31" fmla="*/ 96 h 163"/>
              <a:gd name="T32" fmla="*/ 86 w 145"/>
              <a:gd name="T33" fmla="*/ 123 h 163"/>
              <a:gd name="T34" fmla="*/ 116 w 145"/>
              <a:gd name="T35" fmla="*/ 142 h 163"/>
              <a:gd name="T36" fmla="*/ 145 w 145"/>
              <a:gd name="T37" fmla="*/ 115 h 163"/>
              <a:gd name="T38" fmla="*/ 145 w 145"/>
              <a:gd name="T39" fmla="*/ 13 h 163"/>
              <a:gd name="T40" fmla="*/ 130 w 145"/>
              <a:gd name="T41" fmla="*/ 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5" h="163">
                <a:moveTo>
                  <a:pt x="130" y="3"/>
                </a:moveTo>
                <a:cubicBezTo>
                  <a:pt x="61" y="24"/>
                  <a:pt x="61" y="24"/>
                  <a:pt x="61" y="24"/>
                </a:cubicBezTo>
                <a:cubicBezTo>
                  <a:pt x="53" y="26"/>
                  <a:pt x="46" y="35"/>
                  <a:pt x="46" y="43"/>
                </a:cubicBezTo>
                <a:cubicBezTo>
                  <a:pt x="46" y="115"/>
                  <a:pt x="46" y="115"/>
                  <a:pt x="46" y="115"/>
                </a:cubicBezTo>
                <a:cubicBezTo>
                  <a:pt x="46" y="116"/>
                  <a:pt x="46" y="116"/>
                  <a:pt x="46" y="116"/>
                </a:cubicBezTo>
                <a:cubicBezTo>
                  <a:pt x="46" y="116"/>
                  <a:pt x="41" y="113"/>
                  <a:pt x="30" y="114"/>
                </a:cubicBezTo>
                <a:cubicBezTo>
                  <a:pt x="14" y="116"/>
                  <a:pt x="0" y="129"/>
                  <a:pt x="0" y="142"/>
                </a:cubicBezTo>
                <a:cubicBezTo>
                  <a:pt x="0" y="155"/>
                  <a:pt x="14" y="163"/>
                  <a:pt x="30" y="161"/>
                </a:cubicBezTo>
                <a:cubicBezTo>
                  <a:pt x="46" y="159"/>
                  <a:pt x="58" y="147"/>
                  <a:pt x="58" y="133"/>
                </a:cubicBezTo>
                <a:cubicBezTo>
                  <a:pt x="58" y="133"/>
                  <a:pt x="58" y="77"/>
                  <a:pt x="58" y="71"/>
                </a:cubicBezTo>
                <a:cubicBezTo>
                  <a:pt x="58" y="66"/>
                  <a:pt x="65" y="63"/>
                  <a:pt x="65" y="63"/>
                </a:cubicBezTo>
                <a:cubicBezTo>
                  <a:pt x="126" y="44"/>
                  <a:pt x="126" y="44"/>
                  <a:pt x="126" y="44"/>
                </a:cubicBezTo>
                <a:cubicBezTo>
                  <a:pt x="126" y="44"/>
                  <a:pt x="133" y="42"/>
                  <a:pt x="133" y="48"/>
                </a:cubicBezTo>
                <a:cubicBezTo>
                  <a:pt x="133" y="54"/>
                  <a:pt x="133" y="98"/>
                  <a:pt x="133" y="98"/>
                </a:cubicBezTo>
                <a:cubicBezTo>
                  <a:pt x="133" y="98"/>
                  <a:pt x="133" y="98"/>
                  <a:pt x="133" y="98"/>
                </a:cubicBezTo>
                <a:cubicBezTo>
                  <a:pt x="133" y="98"/>
                  <a:pt x="127" y="94"/>
                  <a:pt x="116" y="96"/>
                </a:cubicBezTo>
                <a:cubicBezTo>
                  <a:pt x="99" y="98"/>
                  <a:pt x="86" y="110"/>
                  <a:pt x="86" y="123"/>
                </a:cubicBezTo>
                <a:cubicBezTo>
                  <a:pt x="86" y="136"/>
                  <a:pt x="99" y="144"/>
                  <a:pt x="116" y="142"/>
                </a:cubicBezTo>
                <a:cubicBezTo>
                  <a:pt x="132" y="140"/>
                  <a:pt x="145" y="128"/>
                  <a:pt x="145" y="115"/>
                </a:cubicBezTo>
                <a:cubicBezTo>
                  <a:pt x="145" y="13"/>
                  <a:pt x="145" y="13"/>
                  <a:pt x="145" y="13"/>
                </a:cubicBezTo>
                <a:cubicBezTo>
                  <a:pt x="145" y="5"/>
                  <a:pt x="139" y="0"/>
                  <a:pt x="130" y="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7" name="Oval 21"/>
          <p:cNvSpPr>
            <a:spLocks noChangeArrowheads="1"/>
          </p:cNvSpPr>
          <p:nvPr/>
        </p:nvSpPr>
        <p:spPr bwMode="auto">
          <a:xfrm>
            <a:off x="481416" y="3816343"/>
            <a:ext cx="570209" cy="530057"/>
          </a:xfrm>
          <a:prstGeom prst="ellipse">
            <a:avLst/>
          </a:prstGeom>
          <a:solidFill>
            <a:schemeClr val="accent3"/>
          </a:solidFill>
          <a:ln>
            <a:noFill/>
          </a:ln>
        </p:spPr>
        <p:txBody>
          <a:bodyPr vert="horz" wrap="square" lIns="68580" tIns="34290" rIns="68580" bIns="34290" numCol="1" anchor="t" anchorCtr="0" compatLnSpc="1"/>
          <a:lstStyle/>
          <a:p>
            <a:pPr algn="ctr"/>
            <a:endParaRPr lang="zh-CN" altLang="en-US" sz="1350"/>
          </a:p>
        </p:txBody>
      </p:sp>
      <p:sp>
        <p:nvSpPr>
          <p:cNvPr id="18" name="Freeform 25"/>
          <p:cNvSpPr>
            <a:spLocks noEditPoints="1"/>
          </p:cNvSpPr>
          <p:nvPr/>
        </p:nvSpPr>
        <p:spPr bwMode="auto">
          <a:xfrm>
            <a:off x="557895" y="3921548"/>
            <a:ext cx="393224" cy="319646"/>
          </a:xfrm>
          <a:custGeom>
            <a:avLst/>
            <a:gdLst>
              <a:gd name="T0" fmla="*/ 184 w 201"/>
              <a:gd name="T1" fmla="*/ 0 h 166"/>
              <a:gd name="T2" fmla="*/ 142 w 201"/>
              <a:gd name="T3" fmla="*/ 0 h 166"/>
              <a:gd name="T4" fmla="*/ 112 w 201"/>
              <a:gd name="T5" fmla="*/ 13 h 166"/>
              <a:gd name="T6" fmla="*/ 43 w 201"/>
              <a:gd name="T7" fmla="*/ 82 h 166"/>
              <a:gd name="T8" fmla="*/ 43 w 201"/>
              <a:gd name="T9" fmla="*/ 107 h 166"/>
              <a:gd name="T10" fmla="*/ 94 w 201"/>
              <a:gd name="T11" fmla="*/ 159 h 166"/>
              <a:gd name="T12" fmla="*/ 119 w 201"/>
              <a:gd name="T13" fmla="*/ 159 h 166"/>
              <a:gd name="T14" fmla="*/ 189 w 201"/>
              <a:gd name="T15" fmla="*/ 89 h 166"/>
              <a:gd name="T16" fmla="*/ 201 w 201"/>
              <a:gd name="T17" fmla="*/ 59 h 166"/>
              <a:gd name="T18" fmla="*/ 201 w 201"/>
              <a:gd name="T19" fmla="*/ 18 h 166"/>
              <a:gd name="T20" fmla="*/ 184 w 201"/>
              <a:gd name="T21" fmla="*/ 0 h 166"/>
              <a:gd name="T22" fmla="*/ 160 w 201"/>
              <a:gd name="T23" fmla="*/ 59 h 166"/>
              <a:gd name="T24" fmla="*/ 142 w 201"/>
              <a:gd name="T25" fmla="*/ 41 h 166"/>
              <a:gd name="T26" fmla="*/ 160 w 201"/>
              <a:gd name="T27" fmla="*/ 24 h 166"/>
              <a:gd name="T28" fmla="*/ 178 w 201"/>
              <a:gd name="T29" fmla="*/ 41 h 166"/>
              <a:gd name="T30" fmla="*/ 160 w 201"/>
              <a:gd name="T31" fmla="*/ 59 h 166"/>
              <a:gd name="T32" fmla="*/ 17 w 201"/>
              <a:gd name="T33" fmla="*/ 99 h 166"/>
              <a:gd name="T34" fmla="*/ 80 w 201"/>
              <a:gd name="T35" fmla="*/ 162 h 166"/>
              <a:gd name="T36" fmla="*/ 59 w 201"/>
              <a:gd name="T37" fmla="*/ 159 h 166"/>
              <a:gd name="T38" fmla="*/ 7 w 201"/>
              <a:gd name="T39" fmla="*/ 107 h 166"/>
              <a:gd name="T40" fmla="*/ 7 w 201"/>
              <a:gd name="T41" fmla="*/ 82 h 166"/>
              <a:gd name="T42" fmla="*/ 77 w 201"/>
              <a:gd name="T43" fmla="*/ 13 h 166"/>
              <a:gd name="T44" fmla="*/ 107 w 201"/>
              <a:gd name="T45" fmla="*/ 0 h 166"/>
              <a:gd name="T46" fmla="*/ 17 w 201"/>
              <a:gd name="T47" fmla="*/ 90 h 166"/>
              <a:gd name="T48" fmla="*/ 17 w 201"/>
              <a:gd name="T49" fmla="*/ 9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1" h="166">
                <a:moveTo>
                  <a:pt x="184" y="0"/>
                </a:moveTo>
                <a:cubicBezTo>
                  <a:pt x="142" y="0"/>
                  <a:pt x="142" y="0"/>
                  <a:pt x="142" y="0"/>
                </a:cubicBezTo>
                <a:cubicBezTo>
                  <a:pt x="133" y="0"/>
                  <a:pt x="119" y="6"/>
                  <a:pt x="112" y="13"/>
                </a:cubicBezTo>
                <a:cubicBezTo>
                  <a:pt x="43" y="82"/>
                  <a:pt x="43" y="82"/>
                  <a:pt x="43" y="82"/>
                </a:cubicBezTo>
                <a:cubicBezTo>
                  <a:pt x="36" y="89"/>
                  <a:pt x="36" y="100"/>
                  <a:pt x="43" y="107"/>
                </a:cubicBezTo>
                <a:cubicBezTo>
                  <a:pt x="94" y="159"/>
                  <a:pt x="94" y="159"/>
                  <a:pt x="94" y="159"/>
                </a:cubicBezTo>
                <a:cubicBezTo>
                  <a:pt x="101" y="166"/>
                  <a:pt x="112" y="166"/>
                  <a:pt x="119" y="159"/>
                </a:cubicBezTo>
                <a:cubicBezTo>
                  <a:pt x="189" y="89"/>
                  <a:pt x="189" y="89"/>
                  <a:pt x="189" y="89"/>
                </a:cubicBezTo>
                <a:cubicBezTo>
                  <a:pt x="196" y="82"/>
                  <a:pt x="201" y="69"/>
                  <a:pt x="201" y="59"/>
                </a:cubicBezTo>
                <a:cubicBezTo>
                  <a:pt x="201" y="18"/>
                  <a:pt x="201" y="18"/>
                  <a:pt x="201" y="18"/>
                </a:cubicBezTo>
                <a:cubicBezTo>
                  <a:pt x="201" y="8"/>
                  <a:pt x="193" y="0"/>
                  <a:pt x="184" y="0"/>
                </a:cubicBezTo>
                <a:close/>
                <a:moveTo>
                  <a:pt x="160" y="59"/>
                </a:moveTo>
                <a:cubicBezTo>
                  <a:pt x="150" y="59"/>
                  <a:pt x="142" y="51"/>
                  <a:pt x="142" y="41"/>
                </a:cubicBezTo>
                <a:cubicBezTo>
                  <a:pt x="142" y="32"/>
                  <a:pt x="150" y="24"/>
                  <a:pt x="160" y="24"/>
                </a:cubicBezTo>
                <a:cubicBezTo>
                  <a:pt x="170" y="24"/>
                  <a:pt x="178" y="32"/>
                  <a:pt x="178" y="41"/>
                </a:cubicBezTo>
                <a:cubicBezTo>
                  <a:pt x="178" y="51"/>
                  <a:pt x="170" y="59"/>
                  <a:pt x="160" y="59"/>
                </a:cubicBezTo>
                <a:close/>
                <a:moveTo>
                  <a:pt x="17" y="99"/>
                </a:moveTo>
                <a:cubicBezTo>
                  <a:pt x="80" y="162"/>
                  <a:pt x="80" y="162"/>
                  <a:pt x="80" y="162"/>
                </a:cubicBezTo>
                <a:cubicBezTo>
                  <a:pt x="73" y="165"/>
                  <a:pt x="65" y="164"/>
                  <a:pt x="59" y="159"/>
                </a:cubicBezTo>
                <a:cubicBezTo>
                  <a:pt x="7" y="107"/>
                  <a:pt x="7" y="107"/>
                  <a:pt x="7" y="107"/>
                </a:cubicBezTo>
                <a:cubicBezTo>
                  <a:pt x="0" y="100"/>
                  <a:pt x="0" y="89"/>
                  <a:pt x="7" y="82"/>
                </a:cubicBezTo>
                <a:cubicBezTo>
                  <a:pt x="77" y="13"/>
                  <a:pt x="77" y="13"/>
                  <a:pt x="77" y="13"/>
                </a:cubicBezTo>
                <a:cubicBezTo>
                  <a:pt x="83" y="6"/>
                  <a:pt x="97" y="0"/>
                  <a:pt x="107" y="0"/>
                </a:cubicBezTo>
                <a:cubicBezTo>
                  <a:pt x="17" y="90"/>
                  <a:pt x="17" y="90"/>
                  <a:pt x="17" y="90"/>
                </a:cubicBezTo>
                <a:cubicBezTo>
                  <a:pt x="14" y="93"/>
                  <a:pt x="14" y="96"/>
                  <a:pt x="17" y="99"/>
                </a:cubicBezTo>
                <a:close/>
              </a:path>
            </a:pathLst>
          </a:custGeom>
          <a:solidFill>
            <a:schemeClr val="bg1"/>
          </a:solidFill>
          <a:ln>
            <a:noFill/>
          </a:ln>
        </p:spPr>
        <p:txBody>
          <a:bodyPr vert="horz" wrap="square" lIns="68580" tIns="34290" rIns="68580" bIns="34290" numCol="1" anchor="t" anchorCtr="0" compatLnSpc="1"/>
          <a:lstStyle/>
          <a:p>
            <a:pPr algn="ctr"/>
            <a:endParaRPr lang="zh-CN" altLang="en-US" sz="1350"/>
          </a:p>
        </p:txBody>
      </p:sp>
      <p:sp>
        <p:nvSpPr>
          <p:cNvPr id="22" name="矩形 21"/>
          <p:cNvSpPr/>
          <p:nvPr/>
        </p:nvSpPr>
        <p:spPr>
          <a:xfrm>
            <a:off x="1274970" y="1462058"/>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23" name="矩形 22"/>
          <p:cNvSpPr/>
          <p:nvPr/>
        </p:nvSpPr>
        <p:spPr>
          <a:xfrm>
            <a:off x="1309199" y="2682458"/>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24" name="矩形 23"/>
          <p:cNvSpPr/>
          <p:nvPr/>
        </p:nvSpPr>
        <p:spPr>
          <a:xfrm>
            <a:off x="1274970" y="3956316"/>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2" name="矩形 1"/>
          <p:cNvSpPr/>
          <p:nvPr/>
        </p:nvSpPr>
        <p:spPr>
          <a:xfrm>
            <a:off x="-1" y="3365049"/>
            <a:ext cx="4384513" cy="2161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矩形 19"/>
          <p:cNvSpPr/>
          <p:nvPr/>
        </p:nvSpPr>
        <p:spPr>
          <a:xfrm>
            <a:off x="-1" y="2126326"/>
            <a:ext cx="4384513" cy="2161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矩形 2"/>
          <p:cNvSpPr/>
          <p:nvPr/>
        </p:nvSpPr>
        <p:spPr>
          <a:xfrm>
            <a:off x="1254737" y="1219563"/>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5" name="矩形 24"/>
          <p:cNvSpPr/>
          <p:nvPr/>
        </p:nvSpPr>
        <p:spPr>
          <a:xfrm>
            <a:off x="1293892" y="2457244"/>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8" name="矩形 27"/>
          <p:cNvSpPr/>
          <p:nvPr/>
        </p:nvSpPr>
        <p:spPr>
          <a:xfrm>
            <a:off x="1293892" y="3758263"/>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Tree>
    <p:extLst>
      <p:ext uri="{BB962C8B-B14F-4D97-AF65-F5344CB8AC3E}">
        <p14:creationId xmlns:p14="http://schemas.microsoft.com/office/powerpoint/2010/main" val="507355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53" presetClass="entr" presetSubtype="16"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ppt_x"/>
                                          </p:val>
                                        </p:tav>
                                        <p:tav tm="100000">
                                          <p:val>
                                            <p:strVal val="#ppt_x"/>
                                          </p:val>
                                        </p:tav>
                                      </p:tavLst>
                                    </p:anim>
                                    <p:anim calcmode="lin" valueType="num">
                                      <p:cBhvr additive="base">
                                        <p:cTn id="52" dur="500" fill="hold"/>
                                        <p:tgtEl>
                                          <p:spTgt spid="2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ppt_x"/>
                                          </p:val>
                                        </p:tav>
                                        <p:tav tm="100000">
                                          <p:val>
                                            <p:strVal val="#ppt_x"/>
                                          </p:val>
                                        </p:tav>
                                      </p:tavLst>
                                    </p:anim>
                                    <p:anim calcmode="lin" valueType="num">
                                      <p:cBhvr additive="base">
                                        <p:cTn id="6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nodeType="click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barn(inVertical)">
                                      <p:cBhvr>
                                        <p:cTn id="73" dur="500"/>
                                        <p:tgtEl>
                                          <p:spTgt spid="7"/>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barn(inVertical)">
                                      <p:cBhvr>
                                        <p:cTn id="7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5" grpId="0" animBg="1"/>
      <p:bldP spid="16" grpId="0" animBg="1"/>
      <p:bldP spid="17" grpId="0" animBg="1"/>
      <p:bldP spid="18" grpId="0" animBg="1"/>
      <p:bldP spid="22" grpId="0"/>
      <p:bldP spid="23" grpId="0"/>
      <p:bldP spid="24" grpId="0"/>
      <p:bldP spid="2" grpId="0" animBg="1"/>
      <p:bldP spid="20" grpId="0" animBg="1"/>
      <p:bldP spid="3" grpId="0"/>
      <p:bldP spid="25"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2"/>
          <p:cNvGrpSpPr/>
          <p:nvPr/>
        </p:nvGrpSpPr>
        <p:grpSpPr>
          <a:xfrm>
            <a:off x="961104" y="2921117"/>
            <a:ext cx="7539533" cy="1244605"/>
            <a:chOff x="961102" y="2920322"/>
            <a:chExt cx="7539533" cy="1244605"/>
          </a:xfrm>
        </p:grpSpPr>
        <p:grpSp>
          <p:nvGrpSpPr>
            <p:cNvPr id="3" name="Group 41"/>
            <p:cNvGrpSpPr/>
            <p:nvPr/>
          </p:nvGrpSpPr>
          <p:grpSpPr>
            <a:xfrm>
              <a:off x="5094060" y="2920322"/>
              <a:ext cx="3406575" cy="1244605"/>
              <a:chOff x="6784559" y="3825303"/>
              <a:chExt cx="4493041" cy="1641549"/>
            </a:xfrm>
            <a:effectLst/>
          </p:grpSpPr>
          <p:sp>
            <p:nvSpPr>
              <p:cNvPr id="18" name="Arrow: Right 42"/>
              <p:cNvSpPr/>
              <p:nvPr/>
            </p:nvSpPr>
            <p:spPr>
              <a:xfrm>
                <a:off x="7154779" y="3825303"/>
                <a:ext cx="4122821" cy="1641549"/>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 name="Oval 43"/>
              <p:cNvSpPr/>
              <p:nvPr/>
            </p:nvSpPr>
            <p:spPr>
              <a:xfrm>
                <a:off x="6784559" y="4236883"/>
                <a:ext cx="818388" cy="818388"/>
              </a:xfrm>
              <a:prstGeom prst="ellipse">
                <a:avLst/>
              </a:prstGeom>
              <a:solidFill>
                <a:schemeClr val="accent2"/>
              </a:solidFill>
              <a:ln w="41275">
                <a:noFill/>
              </a:ln>
              <a:effectLst/>
            </p:spPr>
            <p:style>
              <a:lnRef idx="1">
                <a:schemeClr val="accent1"/>
              </a:lnRef>
              <a:fillRef idx="3">
                <a:schemeClr val="accent1"/>
              </a:fillRef>
              <a:effectRef idx="2">
                <a:schemeClr val="accent1"/>
              </a:effectRef>
              <a:fontRef idx="minor">
                <a:schemeClr val="lt1"/>
              </a:fontRef>
            </p:style>
            <p:txBody>
              <a:bodyPr wrap="none" anchor="ctr">
                <a:normAutofit lnSpcReduction="10000"/>
              </a:bodyPr>
              <a:lstStyle/>
              <a:p>
                <a:pPr algn="ctr"/>
                <a:r>
                  <a:rPr lang="en-US" sz="2400" dirty="0">
                    <a:solidFill>
                      <a:srgbClr val="FFFFFF"/>
                    </a:solidFill>
                    <a:cs typeface="+mn-ea"/>
                    <a:sym typeface="+mn-lt"/>
                  </a:rPr>
                  <a:t>02</a:t>
                </a:r>
              </a:p>
            </p:txBody>
          </p:sp>
        </p:grpSp>
        <p:grpSp>
          <p:nvGrpSpPr>
            <p:cNvPr id="4" name="Group 48"/>
            <p:cNvGrpSpPr>
              <a:grpSpLocks/>
            </p:cNvGrpSpPr>
            <p:nvPr/>
          </p:nvGrpSpPr>
          <p:grpSpPr bwMode="auto">
            <a:xfrm>
              <a:off x="7797361" y="3371399"/>
              <a:ext cx="276773" cy="342447"/>
              <a:chOff x="0" y="0"/>
              <a:chExt cx="464" cy="573"/>
            </a:xfrm>
            <a:solidFill>
              <a:srgbClr val="FFFFFF"/>
            </a:solidFill>
            <a:effectLst/>
          </p:grpSpPr>
          <p:sp>
            <p:nvSpPr>
              <p:cNvPr id="14" name="Freeform: Shape 49"/>
              <p:cNvSpPr>
                <a:spLocks/>
              </p:cNvSpPr>
              <p:nvPr/>
            </p:nvSpPr>
            <p:spPr bwMode="auto">
              <a:xfrm>
                <a:off x="88" y="24"/>
                <a:ext cx="376" cy="322"/>
              </a:xfrm>
              <a:custGeom>
                <a:avLst/>
                <a:gdLst>
                  <a:gd name="T0" fmla="*/ 0 w 21115"/>
                  <a:gd name="T1" fmla="*/ 0 h 18556"/>
                  <a:gd name="T2" fmla="*/ 0 w 21115"/>
                  <a:gd name="T3" fmla="*/ 0 h 18556"/>
                  <a:gd name="T4" fmla="*/ 0 w 21115"/>
                  <a:gd name="T5" fmla="*/ 0 h 18556"/>
                  <a:gd name="T6" fmla="*/ 0 w 21115"/>
                  <a:gd name="T7" fmla="*/ 0 h 18556"/>
                  <a:gd name="T8" fmla="*/ 0 w 21115"/>
                  <a:gd name="T9" fmla="*/ 0 h 18556"/>
                  <a:gd name="T10" fmla="*/ 0 w 21115"/>
                  <a:gd name="T11" fmla="*/ 0 h 18556"/>
                  <a:gd name="T12" fmla="*/ 0 w 21115"/>
                  <a:gd name="T13" fmla="*/ 0 h 18556"/>
                  <a:gd name="T14" fmla="*/ 0 w 21115"/>
                  <a:gd name="T15" fmla="*/ 0 h 18556"/>
                  <a:gd name="T16" fmla="*/ 0 w 21115"/>
                  <a:gd name="T17" fmla="*/ 0 h 18556"/>
                  <a:gd name="T18" fmla="*/ 0 w 21115"/>
                  <a:gd name="T19" fmla="*/ 0 h 18556"/>
                  <a:gd name="T20" fmla="*/ 0 w 21115"/>
                  <a:gd name="T21" fmla="*/ 0 h 185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115" h="18556">
                    <a:moveTo>
                      <a:pt x="20779" y="3635"/>
                    </a:moveTo>
                    <a:cubicBezTo>
                      <a:pt x="20779" y="3635"/>
                      <a:pt x="16054" y="3835"/>
                      <a:pt x="13538" y="4151"/>
                    </a:cubicBezTo>
                    <a:cubicBezTo>
                      <a:pt x="12114" y="4330"/>
                      <a:pt x="13006" y="1476"/>
                      <a:pt x="13006" y="911"/>
                    </a:cubicBezTo>
                    <a:cubicBezTo>
                      <a:pt x="13006" y="-1684"/>
                      <a:pt x="0" y="2094"/>
                      <a:pt x="0" y="2094"/>
                    </a:cubicBezTo>
                    <a:lnTo>
                      <a:pt x="0" y="17384"/>
                    </a:lnTo>
                    <a:cubicBezTo>
                      <a:pt x="0" y="17384"/>
                      <a:pt x="988" y="17824"/>
                      <a:pt x="2373" y="17286"/>
                    </a:cubicBezTo>
                    <a:cubicBezTo>
                      <a:pt x="5889" y="15919"/>
                      <a:pt x="11968" y="13959"/>
                      <a:pt x="10988" y="17189"/>
                    </a:cubicBezTo>
                    <a:cubicBezTo>
                      <a:pt x="10160" y="19916"/>
                      <a:pt x="20491" y="17722"/>
                      <a:pt x="20491" y="17722"/>
                    </a:cubicBezTo>
                    <a:cubicBezTo>
                      <a:pt x="20491" y="17722"/>
                      <a:pt x="19749" y="12037"/>
                      <a:pt x="20675" y="8735"/>
                    </a:cubicBezTo>
                    <a:cubicBezTo>
                      <a:pt x="21600" y="5433"/>
                      <a:pt x="20779" y="3635"/>
                      <a:pt x="20779" y="3635"/>
                    </a:cubicBezTo>
                    <a:close/>
                    <a:moveTo>
                      <a:pt x="20779" y="3635"/>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15" name="Freeform: Shape 50"/>
              <p:cNvSpPr>
                <a:spLocks/>
              </p:cNvSpPr>
              <p:nvPr/>
            </p:nvSpPr>
            <p:spPr bwMode="auto">
              <a:xfrm>
                <a:off x="0" y="0"/>
                <a:ext cx="56" cy="5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21600" y="1065"/>
                    </a:moveTo>
                    <a:cubicBezTo>
                      <a:pt x="21600" y="477"/>
                      <a:pt x="16763" y="0"/>
                      <a:pt x="10802" y="0"/>
                    </a:cubicBezTo>
                    <a:cubicBezTo>
                      <a:pt x="4834" y="0"/>
                      <a:pt x="0" y="477"/>
                      <a:pt x="0" y="1065"/>
                    </a:cubicBezTo>
                    <a:lnTo>
                      <a:pt x="0" y="21600"/>
                    </a:lnTo>
                    <a:lnTo>
                      <a:pt x="21600" y="21600"/>
                    </a:lnTo>
                    <a:lnTo>
                      <a:pt x="21600" y="1065"/>
                    </a:lnTo>
                    <a:close/>
                    <a:moveTo>
                      <a:pt x="21600" y="1065"/>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grpSp>
        <p:grpSp>
          <p:nvGrpSpPr>
            <p:cNvPr id="5" name="Group 3"/>
            <p:cNvGrpSpPr/>
            <p:nvPr/>
          </p:nvGrpSpPr>
          <p:grpSpPr>
            <a:xfrm>
              <a:off x="961102" y="3213544"/>
              <a:ext cx="4132958" cy="658161"/>
              <a:chOff x="2000166" y="4142805"/>
              <a:chExt cx="5510610" cy="877548"/>
            </a:xfrm>
          </p:grpSpPr>
          <p:sp>
            <p:nvSpPr>
              <p:cNvPr id="12" name="Rectangle 44"/>
              <p:cNvSpPr/>
              <p:nvPr/>
            </p:nvSpPr>
            <p:spPr>
              <a:xfrm>
                <a:off x="5373304" y="4142805"/>
                <a:ext cx="2137472" cy="328680"/>
              </a:xfrm>
              <a:prstGeom prst="rect">
                <a:avLst/>
              </a:prstGeom>
              <a:effectLst/>
            </p:spPr>
            <p:txBody>
              <a:bodyPr wrap="none" lIns="144000" tIns="0" rIns="144000" bIns="0">
                <a:normAutofit/>
              </a:bodyPr>
              <a:lstStyle/>
              <a:p>
                <a:pPr algn="r"/>
                <a:r>
                  <a:rPr lang="zh-CN" altLang="en-US" sz="1400" b="1" dirty="0">
                    <a:solidFill>
                      <a:schemeClr val="bg1">
                        <a:lumMod val="50000"/>
                      </a:schemeClr>
                    </a:solidFill>
                    <a:latin typeface="微软雅黑" pitchFamily="34" charset="-122"/>
                    <a:ea typeface="微软雅黑" pitchFamily="34" charset="-122"/>
                    <a:cs typeface="+mn-ea"/>
                    <a:sym typeface="+mn-lt"/>
                  </a:rPr>
                  <a:t>标题文本预设</a:t>
                </a:r>
              </a:p>
            </p:txBody>
          </p:sp>
          <p:sp>
            <p:nvSpPr>
              <p:cNvPr id="13" name="Rectangle 2"/>
              <p:cNvSpPr/>
              <p:nvPr/>
            </p:nvSpPr>
            <p:spPr>
              <a:xfrm>
                <a:off x="2000166" y="4471485"/>
                <a:ext cx="5510610" cy="548868"/>
              </a:xfrm>
              <a:prstGeom prst="rect">
                <a:avLst/>
              </a:prstGeom>
            </p:spPr>
            <p:txBody>
              <a:bodyPr wrap="square" lIns="144000" tIns="0" rIns="144000" bIns="0">
                <a:normAutofit/>
              </a:bodyPr>
              <a:lstStyle/>
              <a:p>
                <a:pPr lvl="0" algn="r">
                  <a:lnSpc>
                    <a:spcPct val="120000"/>
                  </a:lnSpc>
                </a:pPr>
                <a:r>
                  <a:rPr lang="zh-CN" altLang="en-US" sz="900" dirty="0">
                    <a:solidFill>
                      <a:schemeClr val="bg1">
                        <a:lumMod val="50000"/>
                      </a:schemeClr>
                    </a:solidFill>
                    <a:latin typeface="微软雅黑" pitchFamily="34" charset="-122"/>
                    <a:ea typeface="微软雅黑" pitchFamily="34" charset="-122"/>
                    <a:cs typeface="+mn-ea"/>
                    <a:sym typeface="+mn-lt"/>
                  </a:rPr>
                  <a:t>此部分内容作为文字排版占位显示（建议使用主题字体）</a:t>
                </a:r>
                <a:br>
                  <a:rPr lang="zh-CN" altLang="en-US" sz="900" dirty="0">
                    <a:solidFill>
                      <a:schemeClr val="bg1">
                        <a:lumMod val="50000"/>
                      </a:schemeClr>
                    </a:solidFill>
                    <a:latin typeface="微软雅黑" pitchFamily="34" charset="-122"/>
                    <a:ea typeface="微软雅黑" pitchFamily="34" charset="-122"/>
                    <a:cs typeface="+mn-ea"/>
                    <a:sym typeface="+mn-lt"/>
                  </a:rPr>
                </a:br>
                <a:r>
                  <a:rPr lang="zh-CN" altLang="en-US" sz="900" dirty="0">
                    <a:solidFill>
                      <a:schemeClr val="bg1">
                        <a:lumMod val="50000"/>
                      </a:schemeClr>
                    </a:solidFill>
                    <a:latin typeface="微软雅黑" pitchFamily="34" charset="-122"/>
                    <a:ea typeface="微软雅黑" pitchFamily="34" charset="-122"/>
                    <a:cs typeface="+mn-ea"/>
                    <a:sym typeface="+mn-lt"/>
                  </a:rPr>
                  <a:t>如需更改请在（设置形状格式）菜单下（文本选项）中调整</a:t>
                </a:r>
              </a:p>
            </p:txBody>
          </p:sp>
        </p:grpSp>
      </p:grpSp>
      <p:grpSp>
        <p:nvGrpSpPr>
          <p:cNvPr id="6" name="组合 21"/>
          <p:cNvGrpSpPr/>
          <p:nvPr/>
        </p:nvGrpSpPr>
        <p:grpSpPr>
          <a:xfrm>
            <a:off x="643369" y="1417088"/>
            <a:ext cx="7265869" cy="1244605"/>
            <a:chOff x="643367" y="1416293"/>
            <a:chExt cx="7265869" cy="1244605"/>
          </a:xfrm>
        </p:grpSpPr>
        <p:grpSp>
          <p:nvGrpSpPr>
            <p:cNvPr id="7" name="Group 38"/>
            <p:cNvGrpSpPr/>
            <p:nvPr/>
          </p:nvGrpSpPr>
          <p:grpSpPr>
            <a:xfrm>
              <a:off x="643367" y="1416293"/>
              <a:ext cx="3132911" cy="1244605"/>
              <a:chOff x="914399" y="1841591"/>
              <a:chExt cx="4132096" cy="1641549"/>
            </a:xfrm>
            <a:effectLst/>
          </p:grpSpPr>
          <p:sp>
            <p:nvSpPr>
              <p:cNvPr id="20" name="Arrow: Right 39"/>
              <p:cNvSpPr/>
              <p:nvPr/>
            </p:nvSpPr>
            <p:spPr>
              <a:xfrm rot="10800000">
                <a:off x="914399" y="1841591"/>
                <a:ext cx="3705726" cy="1641549"/>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Oval 40"/>
              <p:cNvSpPr/>
              <p:nvPr/>
            </p:nvSpPr>
            <p:spPr>
              <a:xfrm>
                <a:off x="4228107" y="2250566"/>
                <a:ext cx="818388" cy="818388"/>
              </a:xfrm>
              <a:prstGeom prst="ellipse">
                <a:avLst/>
              </a:prstGeom>
              <a:solidFill>
                <a:schemeClr val="accent1"/>
              </a:solidFill>
              <a:ln w="41275">
                <a:noFill/>
              </a:ln>
              <a:effectLst/>
            </p:spPr>
            <p:style>
              <a:lnRef idx="1">
                <a:schemeClr val="accent1"/>
              </a:lnRef>
              <a:fillRef idx="3">
                <a:schemeClr val="accent1"/>
              </a:fillRef>
              <a:effectRef idx="2">
                <a:schemeClr val="accent1"/>
              </a:effectRef>
              <a:fontRef idx="minor">
                <a:schemeClr val="lt1"/>
              </a:fontRef>
            </p:style>
            <p:txBody>
              <a:bodyPr wrap="none" anchor="ctr">
                <a:normAutofit lnSpcReduction="10000"/>
              </a:bodyPr>
              <a:lstStyle/>
              <a:p>
                <a:r>
                  <a:rPr lang="en-US" sz="2400" dirty="0">
                    <a:solidFill>
                      <a:srgbClr val="FFFFFF"/>
                    </a:solidFill>
                    <a:cs typeface="+mn-ea"/>
                    <a:sym typeface="+mn-lt"/>
                  </a:rPr>
                  <a:t>01</a:t>
                </a:r>
              </a:p>
            </p:txBody>
          </p:sp>
        </p:grpSp>
        <p:grpSp>
          <p:nvGrpSpPr>
            <p:cNvPr id="8" name="Group 45"/>
            <p:cNvGrpSpPr>
              <a:grpSpLocks/>
            </p:cNvGrpSpPr>
            <p:nvPr/>
          </p:nvGrpSpPr>
          <p:grpSpPr bwMode="auto">
            <a:xfrm>
              <a:off x="1032450" y="1848490"/>
              <a:ext cx="342446" cy="342446"/>
              <a:chOff x="0" y="0"/>
              <a:chExt cx="575" cy="575"/>
            </a:xfrm>
            <a:solidFill>
              <a:srgbClr val="FFFFFF"/>
            </a:solidFill>
            <a:effectLst/>
          </p:grpSpPr>
          <p:sp>
            <p:nvSpPr>
              <p:cNvPr id="16" name="Freeform: Shape 46"/>
              <p:cNvSpPr>
                <a:spLocks/>
              </p:cNvSpPr>
              <p:nvPr/>
            </p:nvSpPr>
            <p:spPr bwMode="auto">
              <a:xfrm>
                <a:off x="360" y="0"/>
                <a:ext cx="215" cy="2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1031" y="8861"/>
                    </a:moveTo>
                    <a:lnTo>
                      <a:pt x="17805" y="8267"/>
                    </a:lnTo>
                    <a:cubicBezTo>
                      <a:pt x="17492" y="8210"/>
                      <a:pt x="17382" y="7947"/>
                      <a:pt x="17559" y="7682"/>
                    </a:cubicBezTo>
                    <a:lnTo>
                      <a:pt x="19409" y="4939"/>
                    </a:lnTo>
                    <a:cubicBezTo>
                      <a:pt x="19588" y="4676"/>
                      <a:pt x="19549" y="4276"/>
                      <a:pt x="19324" y="4051"/>
                    </a:cubicBezTo>
                    <a:lnTo>
                      <a:pt x="17549" y="2276"/>
                    </a:lnTo>
                    <a:cubicBezTo>
                      <a:pt x="17324" y="2052"/>
                      <a:pt x="16924" y="2013"/>
                      <a:pt x="16661" y="2191"/>
                    </a:cubicBezTo>
                    <a:lnTo>
                      <a:pt x="13918" y="4042"/>
                    </a:lnTo>
                    <a:cubicBezTo>
                      <a:pt x="13654" y="4220"/>
                      <a:pt x="13391" y="4109"/>
                      <a:pt x="13333" y="3796"/>
                    </a:cubicBezTo>
                    <a:lnTo>
                      <a:pt x="12739" y="569"/>
                    </a:lnTo>
                    <a:cubicBezTo>
                      <a:pt x="12681" y="255"/>
                      <a:pt x="12374" y="0"/>
                      <a:pt x="12056" y="0"/>
                    </a:cubicBezTo>
                    <a:lnTo>
                      <a:pt x="9545" y="0"/>
                    </a:lnTo>
                    <a:cubicBezTo>
                      <a:pt x="9227" y="0"/>
                      <a:pt x="8919" y="255"/>
                      <a:pt x="8861" y="569"/>
                    </a:cubicBezTo>
                    <a:lnTo>
                      <a:pt x="8267" y="3796"/>
                    </a:lnTo>
                    <a:cubicBezTo>
                      <a:pt x="8210" y="4109"/>
                      <a:pt x="7947" y="4219"/>
                      <a:pt x="7682" y="4041"/>
                    </a:cubicBezTo>
                    <a:lnTo>
                      <a:pt x="4939" y="2191"/>
                    </a:lnTo>
                    <a:cubicBezTo>
                      <a:pt x="4676" y="2013"/>
                      <a:pt x="4276" y="2052"/>
                      <a:pt x="4051" y="2276"/>
                    </a:cubicBezTo>
                    <a:lnTo>
                      <a:pt x="2276" y="4051"/>
                    </a:lnTo>
                    <a:cubicBezTo>
                      <a:pt x="2051" y="4277"/>
                      <a:pt x="2012" y="4677"/>
                      <a:pt x="2191" y="4939"/>
                    </a:cubicBezTo>
                    <a:lnTo>
                      <a:pt x="4041" y="7682"/>
                    </a:lnTo>
                    <a:cubicBezTo>
                      <a:pt x="4220" y="7946"/>
                      <a:pt x="4108" y="8209"/>
                      <a:pt x="3796" y="8267"/>
                    </a:cubicBezTo>
                    <a:lnTo>
                      <a:pt x="569" y="8861"/>
                    </a:lnTo>
                    <a:cubicBezTo>
                      <a:pt x="255" y="8919"/>
                      <a:pt x="0" y="9226"/>
                      <a:pt x="0" y="9545"/>
                    </a:cubicBezTo>
                    <a:lnTo>
                      <a:pt x="0" y="12055"/>
                    </a:lnTo>
                    <a:cubicBezTo>
                      <a:pt x="0" y="12373"/>
                      <a:pt x="255" y="12681"/>
                      <a:pt x="569" y="12739"/>
                    </a:cubicBezTo>
                    <a:lnTo>
                      <a:pt x="3796" y="13333"/>
                    </a:lnTo>
                    <a:cubicBezTo>
                      <a:pt x="4110" y="13390"/>
                      <a:pt x="4219" y="13653"/>
                      <a:pt x="4042" y="13917"/>
                    </a:cubicBezTo>
                    <a:lnTo>
                      <a:pt x="2191" y="16661"/>
                    </a:lnTo>
                    <a:cubicBezTo>
                      <a:pt x="2012" y="16925"/>
                      <a:pt x="2051" y="17324"/>
                      <a:pt x="2276" y="17549"/>
                    </a:cubicBezTo>
                    <a:lnTo>
                      <a:pt x="4051" y="19324"/>
                    </a:lnTo>
                    <a:cubicBezTo>
                      <a:pt x="4276" y="19549"/>
                      <a:pt x="4676" y="19589"/>
                      <a:pt x="4939" y="19410"/>
                    </a:cubicBezTo>
                    <a:lnTo>
                      <a:pt x="7682" y="17559"/>
                    </a:lnTo>
                    <a:cubicBezTo>
                      <a:pt x="7946" y="17381"/>
                      <a:pt x="8209" y="17492"/>
                      <a:pt x="8267" y="17804"/>
                    </a:cubicBezTo>
                    <a:lnTo>
                      <a:pt x="8861" y="21031"/>
                    </a:lnTo>
                    <a:cubicBezTo>
                      <a:pt x="8919" y="21345"/>
                      <a:pt x="9226" y="21600"/>
                      <a:pt x="9545" y="21600"/>
                    </a:cubicBezTo>
                    <a:lnTo>
                      <a:pt x="12056" y="21600"/>
                    </a:lnTo>
                    <a:cubicBezTo>
                      <a:pt x="12374" y="21600"/>
                      <a:pt x="12681" y="21345"/>
                      <a:pt x="12739" y="21031"/>
                    </a:cubicBezTo>
                    <a:lnTo>
                      <a:pt x="13333" y="17804"/>
                    </a:lnTo>
                    <a:cubicBezTo>
                      <a:pt x="13390" y="17492"/>
                      <a:pt x="13653" y="17382"/>
                      <a:pt x="13918" y="17559"/>
                    </a:cubicBezTo>
                    <a:lnTo>
                      <a:pt x="16661" y="19410"/>
                    </a:lnTo>
                    <a:cubicBezTo>
                      <a:pt x="16924" y="19589"/>
                      <a:pt x="17324" y="19549"/>
                      <a:pt x="17549" y="19324"/>
                    </a:cubicBezTo>
                    <a:lnTo>
                      <a:pt x="19324" y="17551"/>
                    </a:lnTo>
                    <a:cubicBezTo>
                      <a:pt x="19549" y="17324"/>
                      <a:pt x="19588" y="16925"/>
                      <a:pt x="19409" y="16661"/>
                    </a:cubicBezTo>
                    <a:lnTo>
                      <a:pt x="17559" y="13917"/>
                    </a:lnTo>
                    <a:cubicBezTo>
                      <a:pt x="17380" y="13654"/>
                      <a:pt x="17491" y="13391"/>
                      <a:pt x="17804" y="13333"/>
                    </a:cubicBezTo>
                    <a:lnTo>
                      <a:pt x="21031" y="12739"/>
                    </a:lnTo>
                    <a:cubicBezTo>
                      <a:pt x="21344" y="12681"/>
                      <a:pt x="21600" y="12374"/>
                      <a:pt x="21600" y="12055"/>
                    </a:cubicBezTo>
                    <a:lnTo>
                      <a:pt x="21600" y="9545"/>
                    </a:lnTo>
                    <a:cubicBezTo>
                      <a:pt x="21600" y="9227"/>
                      <a:pt x="21344" y="8919"/>
                      <a:pt x="21031" y="8861"/>
                    </a:cubicBezTo>
                    <a:close/>
                    <a:moveTo>
                      <a:pt x="10826" y="14160"/>
                    </a:moveTo>
                    <a:cubicBezTo>
                      <a:pt x="8974" y="14160"/>
                      <a:pt x="7473" y="12659"/>
                      <a:pt x="7473" y="10807"/>
                    </a:cubicBezTo>
                    <a:cubicBezTo>
                      <a:pt x="7473" y="8956"/>
                      <a:pt x="8974" y="7456"/>
                      <a:pt x="10826" y="7456"/>
                    </a:cubicBezTo>
                    <a:cubicBezTo>
                      <a:pt x="12677" y="7456"/>
                      <a:pt x="14178" y="8956"/>
                      <a:pt x="14178" y="10807"/>
                    </a:cubicBezTo>
                    <a:cubicBezTo>
                      <a:pt x="14178" y="12659"/>
                      <a:pt x="12677" y="14160"/>
                      <a:pt x="10826" y="14160"/>
                    </a:cubicBezTo>
                    <a:close/>
                    <a:moveTo>
                      <a:pt x="10826" y="1416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sp>
            <p:nvSpPr>
              <p:cNvPr id="17" name="Freeform: Shape 47"/>
              <p:cNvSpPr>
                <a:spLocks/>
              </p:cNvSpPr>
              <p:nvPr/>
            </p:nvSpPr>
            <p:spPr bwMode="auto">
              <a:xfrm>
                <a:off x="0" y="143"/>
                <a:ext cx="431" cy="43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1032" y="8862"/>
                    </a:moveTo>
                    <a:lnTo>
                      <a:pt x="17805" y="8267"/>
                    </a:lnTo>
                    <a:cubicBezTo>
                      <a:pt x="17492" y="8210"/>
                      <a:pt x="17382" y="7947"/>
                      <a:pt x="17560" y="7684"/>
                    </a:cubicBezTo>
                    <a:lnTo>
                      <a:pt x="19410" y="4940"/>
                    </a:lnTo>
                    <a:cubicBezTo>
                      <a:pt x="19588" y="4676"/>
                      <a:pt x="19550" y="4276"/>
                      <a:pt x="19324" y="4051"/>
                    </a:cubicBezTo>
                    <a:lnTo>
                      <a:pt x="17549" y="2276"/>
                    </a:lnTo>
                    <a:cubicBezTo>
                      <a:pt x="17324" y="2051"/>
                      <a:pt x="16924" y="2013"/>
                      <a:pt x="16661" y="2191"/>
                    </a:cubicBezTo>
                    <a:lnTo>
                      <a:pt x="13917" y="4041"/>
                    </a:lnTo>
                    <a:cubicBezTo>
                      <a:pt x="13653" y="4219"/>
                      <a:pt x="13390" y="4108"/>
                      <a:pt x="13332" y="3796"/>
                    </a:cubicBezTo>
                    <a:lnTo>
                      <a:pt x="12739" y="569"/>
                    </a:lnTo>
                    <a:cubicBezTo>
                      <a:pt x="12681" y="256"/>
                      <a:pt x="12374" y="0"/>
                      <a:pt x="12055" y="0"/>
                    </a:cubicBezTo>
                    <a:lnTo>
                      <a:pt x="9545" y="0"/>
                    </a:lnTo>
                    <a:cubicBezTo>
                      <a:pt x="9226" y="0"/>
                      <a:pt x="8919" y="256"/>
                      <a:pt x="8861" y="569"/>
                    </a:cubicBezTo>
                    <a:lnTo>
                      <a:pt x="8268" y="3796"/>
                    </a:lnTo>
                    <a:cubicBezTo>
                      <a:pt x="8210" y="4108"/>
                      <a:pt x="7947" y="4219"/>
                      <a:pt x="7683" y="4041"/>
                    </a:cubicBezTo>
                    <a:lnTo>
                      <a:pt x="4940" y="2191"/>
                    </a:lnTo>
                    <a:cubicBezTo>
                      <a:pt x="4676" y="2013"/>
                      <a:pt x="4276" y="2051"/>
                      <a:pt x="4051" y="2276"/>
                    </a:cubicBezTo>
                    <a:lnTo>
                      <a:pt x="2276" y="4051"/>
                    </a:lnTo>
                    <a:cubicBezTo>
                      <a:pt x="2051" y="4276"/>
                      <a:pt x="2012" y="4677"/>
                      <a:pt x="2190" y="4940"/>
                    </a:cubicBezTo>
                    <a:lnTo>
                      <a:pt x="4040" y="7684"/>
                    </a:lnTo>
                    <a:cubicBezTo>
                      <a:pt x="4218" y="7947"/>
                      <a:pt x="4108" y="8210"/>
                      <a:pt x="3795" y="8267"/>
                    </a:cubicBezTo>
                    <a:lnTo>
                      <a:pt x="568" y="8862"/>
                    </a:lnTo>
                    <a:cubicBezTo>
                      <a:pt x="256" y="8920"/>
                      <a:pt x="0" y="9227"/>
                      <a:pt x="0" y="9545"/>
                    </a:cubicBezTo>
                    <a:lnTo>
                      <a:pt x="0" y="12055"/>
                    </a:lnTo>
                    <a:cubicBezTo>
                      <a:pt x="0" y="12374"/>
                      <a:pt x="256" y="12681"/>
                      <a:pt x="568" y="12738"/>
                    </a:cubicBezTo>
                    <a:lnTo>
                      <a:pt x="3796" y="13333"/>
                    </a:lnTo>
                    <a:cubicBezTo>
                      <a:pt x="4108" y="13391"/>
                      <a:pt x="4219" y="13654"/>
                      <a:pt x="4041" y="13917"/>
                    </a:cubicBezTo>
                    <a:lnTo>
                      <a:pt x="2190" y="16661"/>
                    </a:lnTo>
                    <a:cubicBezTo>
                      <a:pt x="2012" y="16924"/>
                      <a:pt x="2050" y="17324"/>
                      <a:pt x="2276" y="17549"/>
                    </a:cubicBezTo>
                    <a:lnTo>
                      <a:pt x="4051" y="19324"/>
                    </a:lnTo>
                    <a:cubicBezTo>
                      <a:pt x="4276" y="19549"/>
                      <a:pt x="4676" y="19588"/>
                      <a:pt x="4940" y="19410"/>
                    </a:cubicBezTo>
                    <a:lnTo>
                      <a:pt x="7683" y="17560"/>
                    </a:lnTo>
                    <a:cubicBezTo>
                      <a:pt x="7947" y="17382"/>
                      <a:pt x="8210" y="17493"/>
                      <a:pt x="8268" y="17805"/>
                    </a:cubicBezTo>
                    <a:lnTo>
                      <a:pt x="8861" y="21031"/>
                    </a:lnTo>
                    <a:cubicBezTo>
                      <a:pt x="8919" y="21344"/>
                      <a:pt x="9226" y="21600"/>
                      <a:pt x="9545" y="21600"/>
                    </a:cubicBezTo>
                    <a:lnTo>
                      <a:pt x="12055" y="21600"/>
                    </a:lnTo>
                    <a:cubicBezTo>
                      <a:pt x="12374" y="21600"/>
                      <a:pt x="12681" y="21344"/>
                      <a:pt x="12739" y="21031"/>
                    </a:cubicBezTo>
                    <a:lnTo>
                      <a:pt x="13332" y="17805"/>
                    </a:lnTo>
                    <a:cubicBezTo>
                      <a:pt x="13390" y="17492"/>
                      <a:pt x="13653" y="17381"/>
                      <a:pt x="13917" y="17560"/>
                    </a:cubicBezTo>
                    <a:lnTo>
                      <a:pt x="16661" y="19410"/>
                    </a:lnTo>
                    <a:cubicBezTo>
                      <a:pt x="16924" y="19588"/>
                      <a:pt x="17324" y="19550"/>
                      <a:pt x="17549" y="19324"/>
                    </a:cubicBezTo>
                    <a:lnTo>
                      <a:pt x="19324" y="17550"/>
                    </a:lnTo>
                    <a:cubicBezTo>
                      <a:pt x="19549" y="17324"/>
                      <a:pt x="19588" y="16924"/>
                      <a:pt x="19410" y="16661"/>
                    </a:cubicBezTo>
                    <a:lnTo>
                      <a:pt x="17559" y="13917"/>
                    </a:lnTo>
                    <a:cubicBezTo>
                      <a:pt x="17381" y="13654"/>
                      <a:pt x="17492" y="13391"/>
                      <a:pt x="17804" y="13333"/>
                    </a:cubicBezTo>
                    <a:lnTo>
                      <a:pt x="21032" y="12738"/>
                    </a:lnTo>
                    <a:cubicBezTo>
                      <a:pt x="21344" y="12681"/>
                      <a:pt x="21600" y="12374"/>
                      <a:pt x="21600" y="12055"/>
                    </a:cubicBezTo>
                    <a:lnTo>
                      <a:pt x="21600" y="9545"/>
                    </a:lnTo>
                    <a:cubicBezTo>
                      <a:pt x="21600" y="9227"/>
                      <a:pt x="21344" y="8920"/>
                      <a:pt x="21032" y="8862"/>
                    </a:cubicBezTo>
                    <a:close/>
                    <a:moveTo>
                      <a:pt x="10799" y="14712"/>
                    </a:moveTo>
                    <a:cubicBezTo>
                      <a:pt x="8643" y="14712"/>
                      <a:pt x="6896" y="12964"/>
                      <a:pt x="6896" y="10809"/>
                    </a:cubicBezTo>
                    <a:cubicBezTo>
                      <a:pt x="6896" y="8654"/>
                      <a:pt x="8643" y="6907"/>
                      <a:pt x="10799" y="6907"/>
                    </a:cubicBezTo>
                    <a:cubicBezTo>
                      <a:pt x="12954" y="6907"/>
                      <a:pt x="14701" y="8654"/>
                      <a:pt x="14701" y="10809"/>
                    </a:cubicBezTo>
                    <a:cubicBezTo>
                      <a:pt x="14701" y="12964"/>
                      <a:pt x="12954" y="14712"/>
                      <a:pt x="10799" y="14712"/>
                    </a:cubicBezTo>
                    <a:close/>
                    <a:moveTo>
                      <a:pt x="10799" y="14712"/>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cs typeface="+mn-ea"/>
                  <a:sym typeface="+mn-lt"/>
                </a:endParaRPr>
              </a:p>
            </p:txBody>
          </p:sp>
        </p:grpSp>
        <p:grpSp>
          <p:nvGrpSpPr>
            <p:cNvPr id="9" name="Group 19"/>
            <p:cNvGrpSpPr/>
            <p:nvPr/>
          </p:nvGrpSpPr>
          <p:grpSpPr>
            <a:xfrm>
              <a:off x="3776278" y="1726374"/>
              <a:ext cx="4132958" cy="658161"/>
              <a:chOff x="2000166" y="4142805"/>
              <a:chExt cx="5510610" cy="877548"/>
            </a:xfrm>
          </p:grpSpPr>
          <p:sp>
            <p:nvSpPr>
              <p:cNvPr id="10" name="Rectangle 20"/>
              <p:cNvSpPr/>
              <p:nvPr/>
            </p:nvSpPr>
            <p:spPr>
              <a:xfrm>
                <a:off x="2000166" y="4142805"/>
                <a:ext cx="2137472" cy="328680"/>
              </a:xfrm>
              <a:prstGeom prst="rect">
                <a:avLst/>
              </a:prstGeom>
              <a:effectLst/>
            </p:spPr>
            <p:txBody>
              <a:bodyPr wrap="none" lIns="144000" tIns="0" rIns="144000" bIns="0">
                <a:normAutofit/>
              </a:bodyPr>
              <a:lstStyle/>
              <a:p>
                <a:r>
                  <a:rPr lang="zh-CN" altLang="en-US" sz="1400" b="1" dirty="0">
                    <a:solidFill>
                      <a:schemeClr val="bg1">
                        <a:lumMod val="50000"/>
                      </a:schemeClr>
                    </a:solidFill>
                    <a:latin typeface="微软雅黑" pitchFamily="34" charset="-122"/>
                    <a:ea typeface="微软雅黑" pitchFamily="34" charset="-122"/>
                    <a:cs typeface="+mn-ea"/>
                    <a:sym typeface="+mn-lt"/>
                  </a:rPr>
                  <a:t>标题文本预设</a:t>
                </a:r>
              </a:p>
            </p:txBody>
          </p:sp>
          <p:sp>
            <p:nvSpPr>
              <p:cNvPr id="11" name="Rectangle 21"/>
              <p:cNvSpPr/>
              <p:nvPr/>
            </p:nvSpPr>
            <p:spPr>
              <a:xfrm>
                <a:off x="2000166" y="4471485"/>
                <a:ext cx="5510610" cy="548868"/>
              </a:xfrm>
              <a:prstGeom prst="rect">
                <a:avLst/>
              </a:prstGeom>
            </p:spPr>
            <p:txBody>
              <a:bodyPr wrap="square" lIns="144000" tIns="0" rIns="144000" bIns="0">
                <a:normAutofit/>
              </a:bodyPr>
              <a:lstStyle/>
              <a:p>
                <a:pPr lvl="0">
                  <a:lnSpc>
                    <a:spcPct val="120000"/>
                  </a:lnSpc>
                </a:pPr>
                <a:r>
                  <a:rPr lang="zh-CN" altLang="en-US" sz="900" dirty="0">
                    <a:solidFill>
                      <a:schemeClr val="bg1">
                        <a:lumMod val="50000"/>
                      </a:schemeClr>
                    </a:solidFill>
                    <a:latin typeface="微软雅黑" pitchFamily="34" charset="-122"/>
                    <a:ea typeface="微软雅黑" pitchFamily="34" charset="-122"/>
                    <a:cs typeface="+mn-ea"/>
                    <a:sym typeface="+mn-lt"/>
                  </a:rPr>
                  <a:t>此部分内容作为文字排版占位显示（建议使用主题字体）</a:t>
                </a:r>
                <a:br>
                  <a:rPr lang="zh-CN" altLang="en-US" sz="900" dirty="0">
                    <a:solidFill>
                      <a:schemeClr val="bg1">
                        <a:lumMod val="50000"/>
                      </a:schemeClr>
                    </a:solidFill>
                    <a:latin typeface="微软雅黑" pitchFamily="34" charset="-122"/>
                    <a:ea typeface="微软雅黑" pitchFamily="34" charset="-122"/>
                    <a:cs typeface="+mn-ea"/>
                    <a:sym typeface="+mn-lt"/>
                  </a:rPr>
                </a:br>
                <a:r>
                  <a:rPr lang="zh-CN" altLang="en-US" sz="900" dirty="0">
                    <a:solidFill>
                      <a:schemeClr val="bg1">
                        <a:lumMod val="50000"/>
                      </a:schemeClr>
                    </a:solidFill>
                    <a:latin typeface="微软雅黑" pitchFamily="34" charset="-122"/>
                    <a:ea typeface="微软雅黑" pitchFamily="34" charset="-122"/>
                    <a:cs typeface="+mn-ea"/>
                    <a:sym typeface="+mn-lt"/>
                  </a:rPr>
                  <a:t>如需更改请在（设置形状格式）菜单下（文本选项）中调整</a:t>
                </a:r>
              </a:p>
            </p:txBody>
          </p:sp>
        </p:grpSp>
      </p:grpSp>
    </p:spTree>
    <p:extLst>
      <p:ext uri="{BB962C8B-B14F-4D97-AF65-F5344CB8AC3E}">
        <p14:creationId xmlns:p14="http://schemas.microsoft.com/office/powerpoint/2010/main" val="1031413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noChangeAspect="1"/>
          </p:cNvGrpSpPr>
          <p:nvPr/>
        </p:nvGrpSpPr>
        <p:grpSpPr>
          <a:xfrm>
            <a:off x="4556528" y="1020149"/>
            <a:ext cx="1068858" cy="403957"/>
            <a:chOff x="1454150" y="1619598"/>
            <a:chExt cx="768222" cy="290299"/>
          </a:xfrm>
        </p:grpSpPr>
        <p:sp>
          <p:nvSpPr>
            <p:cNvPr id="4"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5"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3225"/>
            </a:p>
          </p:txBody>
        </p:sp>
        <p:sp>
          <p:nvSpPr>
            <p:cNvPr id="6"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7" name="椭圆 6"/>
            <p:cNvSpPr>
              <a:spLocks noChangeAspect="1"/>
            </p:cNvSpPr>
            <p:nvPr/>
          </p:nvSpPr>
          <p:spPr>
            <a:xfrm>
              <a:off x="1870103" y="1619988"/>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8" name="矩形 7"/>
            <p:cNvSpPr>
              <a:spLocks noChangeAspect="1"/>
            </p:cNvSpPr>
            <p:nvPr/>
          </p:nvSpPr>
          <p:spPr>
            <a:xfrm>
              <a:off x="1826372" y="1619598"/>
              <a:ext cx="396000" cy="290299"/>
            </a:xfrm>
            <a:prstGeom prst="rect">
              <a:avLst/>
            </a:prstGeom>
          </p:spPr>
          <p:txBody>
            <a:bodyPr wrap="square">
              <a:spAutoFit/>
            </a:bodyPr>
            <a:lstStyle/>
            <a:p>
              <a:pPr algn="ctr" defTabSz="913924" fontAlgn="base">
                <a:spcBef>
                  <a:spcPct val="0"/>
                </a:spcBef>
                <a:spcAft>
                  <a:spcPct val="0"/>
                </a:spcAft>
                <a:buClr>
                  <a:srgbClr val="0070C0"/>
                </a:buClr>
                <a:defRPr/>
              </a:pPr>
              <a:r>
                <a:rPr lang="en-US" altLang="zh-CN" sz="2025" b="1" kern="0" dirty="0">
                  <a:solidFill>
                    <a:schemeClr val="bg1"/>
                  </a:solidFill>
                  <a:latin typeface="微软雅黑" panose="020B0503020204020204" pitchFamily="34" charset="-122"/>
                  <a:ea typeface="微软雅黑" panose="020B0503020204020204" pitchFamily="34" charset="-122"/>
                </a:rPr>
                <a:t>1</a:t>
              </a:r>
              <a:endParaRPr lang="zh-CN" altLang="zh-CN" sz="2025" b="1" kern="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a:grpSpLocks noChangeAspect="1"/>
          </p:cNvGrpSpPr>
          <p:nvPr/>
        </p:nvGrpSpPr>
        <p:grpSpPr>
          <a:xfrm>
            <a:off x="1089999" y="2652322"/>
            <a:ext cx="1064095" cy="414447"/>
            <a:chOff x="1454150" y="1610150"/>
            <a:chExt cx="764798" cy="297838"/>
          </a:xfrm>
        </p:grpSpPr>
        <p:sp>
          <p:nvSpPr>
            <p:cNvPr id="10"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1"/>
            </a:solidFill>
            <a:ln>
              <a:noFill/>
            </a:ln>
          </p:spPr>
          <p:txBody>
            <a:bodyPr vert="horz" wrap="square" lIns="68580" tIns="34290" rIns="68580" bIns="34290" numCol="1" anchor="t" anchorCtr="0" compatLnSpc="1"/>
            <a:lstStyle/>
            <a:p>
              <a:endParaRPr lang="zh-CN" altLang="en-US" sz="3225"/>
            </a:p>
          </p:txBody>
        </p:sp>
        <p:sp>
          <p:nvSpPr>
            <p:cNvPr id="11"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3225"/>
            </a:p>
          </p:txBody>
        </p:sp>
        <p:sp>
          <p:nvSpPr>
            <p:cNvPr id="12"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1"/>
            </a:solidFill>
            <a:ln>
              <a:noFill/>
            </a:ln>
          </p:spPr>
          <p:txBody>
            <a:bodyPr vert="horz" wrap="square" lIns="68580" tIns="34290" rIns="68580" bIns="34290" numCol="1" anchor="t" anchorCtr="0" compatLnSpc="1"/>
            <a:lstStyle/>
            <a:p>
              <a:endParaRPr lang="zh-CN" altLang="en-US" sz="3225"/>
            </a:p>
          </p:txBody>
        </p:sp>
        <p:sp>
          <p:nvSpPr>
            <p:cNvPr id="13" name="椭圆 12"/>
            <p:cNvSpPr>
              <a:spLocks noChangeAspect="1"/>
            </p:cNvSpPr>
            <p:nvPr/>
          </p:nvSpPr>
          <p:spPr>
            <a:xfrm>
              <a:off x="1870103" y="1619988"/>
              <a:ext cx="288000" cy="28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14" name="矩形 13"/>
            <p:cNvSpPr>
              <a:spLocks noChangeAspect="1"/>
            </p:cNvSpPr>
            <p:nvPr/>
          </p:nvSpPr>
          <p:spPr>
            <a:xfrm>
              <a:off x="1822948" y="1610150"/>
              <a:ext cx="396000" cy="290299"/>
            </a:xfrm>
            <a:prstGeom prst="rect">
              <a:avLst/>
            </a:prstGeom>
          </p:spPr>
          <p:txBody>
            <a:bodyPr wrap="square">
              <a:spAutoFit/>
            </a:bodyPr>
            <a:lstStyle/>
            <a:p>
              <a:pPr algn="ctr" defTabSz="913924" fontAlgn="base">
                <a:spcBef>
                  <a:spcPct val="0"/>
                </a:spcBef>
                <a:spcAft>
                  <a:spcPct val="0"/>
                </a:spcAft>
                <a:buClr>
                  <a:srgbClr val="0070C0"/>
                </a:buClr>
                <a:defRPr/>
              </a:pPr>
              <a:r>
                <a:rPr lang="en-US" altLang="zh-CN" sz="2025" b="1" kern="0" dirty="0">
                  <a:solidFill>
                    <a:schemeClr val="bg1"/>
                  </a:solidFill>
                  <a:latin typeface="微软雅黑" panose="020B0503020204020204" pitchFamily="34" charset="-122"/>
                  <a:ea typeface="微软雅黑" panose="020B0503020204020204" pitchFamily="34" charset="-122"/>
                </a:rPr>
                <a:t>2</a:t>
              </a:r>
              <a:endParaRPr lang="zh-CN" altLang="zh-CN" sz="2025" b="1" kern="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a:grpSpLocks noChangeAspect="1"/>
          </p:cNvGrpSpPr>
          <p:nvPr/>
        </p:nvGrpSpPr>
        <p:grpSpPr>
          <a:xfrm>
            <a:off x="6280732" y="3010865"/>
            <a:ext cx="1054572" cy="408479"/>
            <a:chOff x="1454150" y="1619988"/>
            <a:chExt cx="757953" cy="293548"/>
          </a:xfrm>
        </p:grpSpPr>
        <p:sp>
          <p:nvSpPr>
            <p:cNvPr id="16"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17"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3225"/>
            </a:p>
          </p:txBody>
        </p:sp>
        <p:sp>
          <p:nvSpPr>
            <p:cNvPr id="18"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19" name="椭圆 18"/>
            <p:cNvSpPr>
              <a:spLocks noChangeAspect="1"/>
            </p:cNvSpPr>
            <p:nvPr/>
          </p:nvSpPr>
          <p:spPr>
            <a:xfrm>
              <a:off x="1870102" y="1619988"/>
              <a:ext cx="287999" cy="2880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25"/>
            </a:p>
          </p:txBody>
        </p:sp>
        <p:sp>
          <p:nvSpPr>
            <p:cNvPr id="20" name="矩形 19"/>
            <p:cNvSpPr>
              <a:spLocks noChangeAspect="1"/>
            </p:cNvSpPr>
            <p:nvPr/>
          </p:nvSpPr>
          <p:spPr>
            <a:xfrm>
              <a:off x="1816103" y="1623238"/>
              <a:ext cx="396000" cy="290298"/>
            </a:xfrm>
            <a:prstGeom prst="rect">
              <a:avLst/>
            </a:prstGeom>
          </p:spPr>
          <p:txBody>
            <a:bodyPr wrap="square">
              <a:spAutoFit/>
            </a:bodyPr>
            <a:lstStyle/>
            <a:p>
              <a:pPr algn="ctr" defTabSz="913924" fontAlgn="base">
                <a:spcBef>
                  <a:spcPct val="0"/>
                </a:spcBef>
                <a:spcAft>
                  <a:spcPct val="0"/>
                </a:spcAft>
                <a:buClr>
                  <a:srgbClr val="0070C0"/>
                </a:buClr>
                <a:defRPr/>
              </a:pPr>
              <a:r>
                <a:rPr lang="en-US" altLang="zh-CN" sz="2025" b="1" kern="0" dirty="0">
                  <a:solidFill>
                    <a:schemeClr val="bg1"/>
                  </a:solidFill>
                  <a:latin typeface="微软雅黑" panose="020B0503020204020204" pitchFamily="34" charset="-122"/>
                  <a:ea typeface="微软雅黑" panose="020B0503020204020204" pitchFamily="34" charset="-122"/>
                </a:rPr>
                <a:t>3</a:t>
              </a:r>
              <a:endParaRPr lang="zh-CN" altLang="zh-CN" sz="2025" b="1" kern="0" dirty="0">
                <a:solidFill>
                  <a:schemeClr val="bg1"/>
                </a:solidFill>
                <a:latin typeface="微软雅黑" panose="020B0503020204020204" pitchFamily="34" charset="-122"/>
                <a:ea typeface="微软雅黑" panose="020B0503020204020204" pitchFamily="34" charset="-122"/>
              </a:endParaRPr>
            </a:p>
          </p:txBody>
        </p:sp>
      </p:grpSp>
      <p:sp>
        <p:nvSpPr>
          <p:cNvPr id="21" name="AutoShape 3"/>
          <p:cNvSpPr>
            <a:spLocks noChangeAspect="1" noChangeArrowheads="1" noTextEdit="1"/>
          </p:cNvSpPr>
          <p:nvPr/>
        </p:nvSpPr>
        <p:spPr bwMode="auto">
          <a:xfrm>
            <a:off x="2700037" y="1367839"/>
            <a:ext cx="3386454" cy="350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1" tIns="45716" rIns="91431" bIns="45716" numCol="1" anchor="t" anchorCtr="0" compatLnSpc="1"/>
          <a:lstStyle/>
          <a:p>
            <a:endParaRPr lang="zh-CN" altLang="en-US" sz="1350"/>
          </a:p>
        </p:txBody>
      </p:sp>
      <p:grpSp>
        <p:nvGrpSpPr>
          <p:cNvPr id="22" name="组合 21"/>
          <p:cNvGrpSpPr/>
          <p:nvPr/>
        </p:nvGrpSpPr>
        <p:grpSpPr>
          <a:xfrm>
            <a:off x="3254936" y="2804589"/>
            <a:ext cx="1469884" cy="1922124"/>
            <a:chOff x="2942294" y="2175506"/>
            <a:chExt cx="1953039" cy="2553600"/>
          </a:xfrm>
        </p:grpSpPr>
        <p:sp>
          <p:nvSpPr>
            <p:cNvPr id="23" name="Freeform 5"/>
            <p:cNvSpPr/>
            <p:nvPr/>
          </p:nvSpPr>
          <p:spPr bwMode="auto">
            <a:xfrm>
              <a:off x="2942294" y="2175506"/>
              <a:ext cx="1953039" cy="2553600"/>
            </a:xfrm>
            <a:custGeom>
              <a:avLst/>
              <a:gdLst>
                <a:gd name="T0" fmla="*/ 421 w 843"/>
                <a:gd name="T1" fmla="*/ 0 h 1101"/>
                <a:gd name="T2" fmla="*/ 0 w 843"/>
                <a:gd name="T3" fmla="*/ 422 h 1101"/>
                <a:gd name="T4" fmla="*/ 297 w 843"/>
                <a:gd name="T5" fmla="*/ 826 h 1101"/>
                <a:gd name="T6" fmla="*/ 99 w 843"/>
                <a:gd name="T7" fmla="*/ 1101 h 1101"/>
                <a:gd name="T8" fmla="*/ 843 w 843"/>
                <a:gd name="T9" fmla="*/ 422 h 1101"/>
                <a:gd name="T10" fmla="*/ 421 w 843"/>
                <a:gd name="T11" fmla="*/ 0 h 1101"/>
              </a:gdLst>
              <a:ahLst/>
              <a:cxnLst>
                <a:cxn ang="0">
                  <a:pos x="T0" y="T1"/>
                </a:cxn>
                <a:cxn ang="0">
                  <a:pos x="T2" y="T3"/>
                </a:cxn>
                <a:cxn ang="0">
                  <a:pos x="T4" y="T5"/>
                </a:cxn>
                <a:cxn ang="0">
                  <a:pos x="T6" y="T7"/>
                </a:cxn>
                <a:cxn ang="0">
                  <a:pos x="T8" y="T9"/>
                </a:cxn>
                <a:cxn ang="0">
                  <a:pos x="T10" y="T11"/>
                </a:cxn>
              </a:cxnLst>
              <a:rect l="0" t="0" r="r" b="b"/>
              <a:pathLst>
                <a:path w="843" h="1101">
                  <a:moveTo>
                    <a:pt x="421" y="0"/>
                  </a:moveTo>
                  <a:cubicBezTo>
                    <a:pt x="189" y="0"/>
                    <a:pt x="0" y="189"/>
                    <a:pt x="0" y="422"/>
                  </a:cubicBezTo>
                  <a:cubicBezTo>
                    <a:pt x="0" y="612"/>
                    <a:pt x="125" y="773"/>
                    <a:pt x="297" y="826"/>
                  </a:cubicBezTo>
                  <a:cubicBezTo>
                    <a:pt x="99" y="1101"/>
                    <a:pt x="99" y="1101"/>
                    <a:pt x="99" y="1101"/>
                  </a:cubicBezTo>
                  <a:cubicBezTo>
                    <a:pt x="351" y="945"/>
                    <a:pt x="843" y="767"/>
                    <a:pt x="843" y="422"/>
                  </a:cubicBezTo>
                  <a:cubicBezTo>
                    <a:pt x="843" y="189"/>
                    <a:pt x="654" y="0"/>
                    <a:pt x="421" y="0"/>
                  </a:cubicBezTo>
                  <a:close/>
                </a:path>
              </a:pathLst>
            </a:custGeom>
            <a:solidFill>
              <a:schemeClr val="accent1"/>
            </a:solidFill>
            <a:ln w="28575">
              <a:solidFill>
                <a:schemeClr val="bg1"/>
              </a:solidFill>
              <a:round/>
            </a:ln>
          </p:spPr>
          <p:txBody>
            <a:bodyPr vert="horz" wrap="square" lIns="68580" tIns="34290" rIns="68580" bIns="34290" numCol="1" anchor="t" anchorCtr="0" compatLnSpc="1"/>
            <a:lstStyle/>
            <a:p>
              <a:endParaRPr lang="zh-CN" altLang="en-US" sz="1200"/>
            </a:p>
          </p:txBody>
        </p:sp>
        <p:sp>
          <p:nvSpPr>
            <p:cNvPr id="24" name="矩形 23"/>
            <p:cNvSpPr/>
            <p:nvPr/>
          </p:nvSpPr>
          <p:spPr>
            <a:xfrm>
              <a:off x="3312301" y="2992226"/>
              <a:ext cx="1213023" cy="404288"/>
            </a:xfrm>
            <a:prstGeom prst="rect">
              <a:avLst/>
            </a:prstGeom>
          </p:spPr>
          <p:txBody>
            <a:bodyPr wrap="none">
              <a:spAutoFit/>
            </a:bodyPr>
            <a:lstStyle/>
            <a:p>
              <a:pPr algn="ctr">
                <a:lnSpc>
                  <a:spcPct val="150000"/>
                </a:lnSpc>
                <a:defRPr/>
              </a:pPr>
              <a:r>
                <a:rPr lang="zh-CN" altLang="en-US" sz="1200" kern="0">
                  <a:solidFill>
                    <a:schemeClr val="bg1"/>
                  </a:solidFill>
                  <a:latin typeface="微软雅黑" panose="020B0503020204020204" pitchFamily="34" charset="-122"/>
                  <a:ea typeface="微软雅黑" panose="020B0503020204020204" pitchFamily="34" charset="-122"/>
                </a:rPr>
                <a:t>点击添加文本</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587543" y="2708841"/>
            <a:ext cx="1287563" cy="1680509"/>
            <a:chOff x="4587544" y="2175506"/>
            <a:chExt cx="1590099" cy="2075104"/>
          </a:xfrm>
          <a:solidFill>
            <a:srgbClr val="0070C0"/>
          </a:solidFill>
        </p:grpSpPr>
        <p:sp>
          <p:nvSpPr>
            <p:cNvPr id="26" name="Freeform 8"/>
            <p:cNvSpPr/>
            <p:nvPr/>
          </p:nvSpPr>
          <p:spPr bwMode="auto">
            <a:xfrm flipH="1">
              <a:off x="4587544" y="2175506"/>
              <a:ext cx="1590099" cy="2075104"/>
            </a:xfrm>
            <a:custGeom>
              <a:avLst/>
              <a:gdLst>
                <a:gd name="T0" fmla="*/ 343 w 686"/>
                <a:gd name="T1" fmla="*/ 0 h 895"/>
                <a:gd name="T2" fmla="*/ 0 w 686"/>
                <a:gd name="T3" fmla="*/ 343 h 895"/>
                <a:gd name="T4" fmla="*/ 242 w 686"/>
                <a:gd name="T5" fmla="*/ 671 h 895"/>
                <a:gd name="T6" fmla="*/ 81 w 686"/>
                <a:gd name="T7" fmla="*/ 895 h 895"/>
                <a:gd name="T8" fmla="*/ 686 w 686"/>
                <a:gd name="T9" fmla="*/ 343 h 895"/>
                <a:gd name="T10" fmla="*/ 343 w 686"/>
                <a:gd name="T11" fmla="*/ 0 h 895"/>
              </a:gdLst>
              <a:ahLst/>
              <a:cxnLst>
                <a:cxn ang="0">
                  <a:pos x="T0" y="T1"/>
                </a:cxn>
                <a:cxn ang="0">
                  <a:pos x="T2" y="T3"/>
                </a:cxn>
                <a:cxn ang="0">
                  <a:pos x="T4" y="T5"/>
                </a:cxn>
                <a:cxn ang="0">
                  <a:pos x="T6" y="T7"/>
                </a:cxn>
                <a:cxn ang="0">
                  <a:pos x="T8" y="T9"/>
                </a:cxn>
                <a:cxn ang="0">
                  <a:pos x="T10" y="T11"/>
                </a:cxn>
              </a:cxnLst>
              <a:rect l="0" t="0" r="r" b="b"/>
              <a:pathLst>
                <a:path w="686" h="895">
                  <a:moveTo>
                    <a:pt x="343" y="0"/>
                  </a:moveTo>
                  <a:cubicBezTo>
                    <a:pt x="154" y="0"/>
                    <a:pt x="0" y="153"/>
                    <a:pt x="0" y="343"/>
                  </a:cubicBezTo>
                  <a:cubicBezTo>
                    <a:pt x="0" y="497"/>
                    <a:pt x="102" y="627"/>
                    <a:pt x="242" y="671"/>
                  </a:cubicBezTo>
                  <a:cubicBezTo>
                    <a:pt x="81" y="895"/>
                    <a:pt x="81" y="895"/>
                    <a:pt x="81" y="895"/>
                  </a:cubicBezTo>
                  <a:cubicBezTo>
                    <a:pt x="286" y="768"/>
                    <a:pt x="686" y="623"/>
                    <a:pt x="686" y="343"/>
                  </a:cubicBezTo>
                  <a:cubicBezTo>
                    <a:pt x="686" y="153"/>
                    <a:pt x="533" y="0"/>
                    <a:pt x="343" y="0"/>
                  </a:cubicBezTo>
                  <a:close/>
                </a:path>
              </a:pathLst>
            </a:custGeom>
            <a:solidFill>
              <a:schemeClr val="accent3"/>
            </a:solidFill>
            <a:ln w="28575">
              <a:solidFill>
                <a:schemeClr val="bg1"/>
              </a:solidFill>
              <a:round/>
            </a:ln>
          </p:spPr>
          <p:txBody>
            <a:bodyPr vert="horz" wrap="square" lIns="68580" tIns="34290" rIns="68580" bIns="34290" numCol="1" anchor="t" anchorCtr="0" compatLnSpc="1"/>
            <a:lstStyle/>
            <a:p>
              <a:endParaRPr lang="zh-CN" altLang="en-US" sz="1200"/>
            </a:p>
          </p:txBody>
        </p:sp>
        <p:sp>
          <p:nvSpPr>
            <p:cNvPr id="27" name="矩形 26"/>
            <p:cNvSpPr/>
            <p:nvPr/>
          </p:nvSpPr>
          <p:spPr>
            <a:xfrm>
              <a:off x="4764090" y="2759070"/>
              <a:ext cx="1262048" cy="415498"/>
            </a:xfrm>
            <a:prstGeom prst="rect">
              <a:avLst/>
            </a:prstGeom>
            <a:noFill/>
          </p:spPr>
          <p:txBody>
            <a:bodyPr wrap="none">
              <a:spAutoFit/>
            </a:bodyPr>
            <a:lstStyle/>
            <a:p>
              <a:pPr algn="ctr">
                <a:lnSpc>
                  <a:spcPct val="150000"/>
                </a:lnSpc>
                <a:defRPr/>
              </a:pPr>
              <a:r>
                <a:rPr lang="zh-CN" altLang="en-US" sz="1400" kern="0">
                  <a:solidFill>
                    <a:schemeClr val="bg1"/>
                  </a:solidFill>
                  <a:latin typeface="微软雅黑" panose="020B0503020204020204" pitchFamily="34" charset="-122"/>
                  <a:ea typeface="微软雅黑" panose="020B0503020204020204" pitchFamily="34" charset="-122"/>
                </a:rPr>
                <a:t>点击添加文本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975184" y="3232911"/>
            <a:ext cx="1937993" cy="812913"/>
            <a:chOff x="512619" y="2768105"/>
            <a:chExt cx="1938245" cy="812913"/>
          </a:xfrm>
        </p:grpSpPr>
        <p:sp>
          <p:nvSpPr>
            <p:cNvPr id="29" name="矩形 1"/>
            <p:cNvSpPr>
              <a:spLocks noChangeArrowheads="1"/>
            </p:cNvSpPr>
            <p:nvPr/>
          </p:nvSpPr>
          <p:spPr bwMode="auto">
            <a:xfrm>
              <a:off x="512619" y="3156286"/>
              <a:ext cx="19382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512619" y="2768105"/>
              <a:ext cx="1415956" cy="276999"/>
            </a:xfrm>
            <a:prstGeom prst="rect">
              <a:avLst/>
            </a:prstGeom>
          </p:spPr>
          <p:txBody>
            <a:bodyPr wrap="none">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p:cNvGrpSpPr/>
          <p:nvPr/>
        </p:nvGrpSpPr>
        <p:grpSpPr>
          <a:xfrm>
            <a:off x="5752427" y="1051730"/>
            <a:ext cx="1937993" cy="812913"/>
            <a:chOff x="5708608" y="869066"/>
            <a:chExt cx="1938245" cy="812913"/>
          </a:xfrm>
        </p:grpSpPr>
        <p:sp>
          <p:nvSpPr>
            <p:cNvPr id="32" name="矩形 1"/>
            <p:cNvSpPr>
              <a:spLocks noChangeArrowheads="1"/>
            </p:cNvSpPr>
            <p:nvPr/>
          </p:nvSpPr>
          <p:spPr bwMode="auto">
            <a:xfrm>
              <a:off x="5708608" y="1257247"/>
              <a:ext cx="19382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a:off x="5708608" y="869066"/>
              <a:ext cx="1415956" cy="276999"/>
            </a:xfrm>
            <a:prstGeom prst="rect">
              <a:avLst/>
            </a:prstGeom>
          </p:spPr>
          <p:txBody>
            <a:bodyPr wrap="none">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33"/>
          <p:cNvGrpSpPr/>
          <p:nvPr/>
        </p:nvGrpSpPr>
        <p:grpSpPr>
          <a:xfrm>
            <a:off x="6161610" y="3517756"/>
            <a:ext cx="1937993" cy="812913"/>
            <a:chOff x="6447985" y="3337569"/>
            <a:chExt cx="1938245" cy="812913"/>
          </a:xfrm>
        </p:grpSpPr>
        <p:sp>
          <p:nvSpPr>
            <p:cNvPr id="35" name="矩形 1"/>
            <p:cNvSpPr>
              <a:spLocks noChangeArrowheads="1"/>
            </p:cNvSpPr>
            <p:nvPr/>
          </p:nvSpPr>
          <p:spPr bwMode="auto">
            <a:xfrm>
              <a:off x="6447985" y="3725750"/>
              <a:ext cx="19382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p:nvSpPr>
          <p:spPr>
            <a:xfrm>
              <a:off x="6447985" y="3337569"/>
              <a:ext cx="1415956" cy="276999"/>
            </a:xfrm>
            <a:prstGeom prst="rect">
              <a:avLst/>
            </a:prstGeom>
          </p:spPr>
          <p:txBody>
            <a:bodyPr wrap="none">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组合 36"/>
          <p:cNvGrpSpPr/>
          <p:nvPr/>
        </p:nvGrpSpPr>
        <p:grpSpPr>
          <a:xfrm>
            <a:off x="3866016" y="1417037"/>
            <a:ext cx="1301857" cy="1699144"/>
            <a:chOff x="3827152" y="1152942"/>
            <a:chExt cx="1302026" cy="1699144"/>
          </a:xfrm>
        </p:grpSpPr>
        <p:sp>
          <p:nvSpPr>
            <p:cNvPr id="38" name="Freeform 10"/>
            <p:cNvSpPr/>
            <p:nvPr/>
          </p:nvSpPr>
          <p:spPr bwMode="auto">
            <a:xfrm>
              <a:off x="3827152" y="1152942"/>
              <a:ext cx="1302026" cy="1699144"/>
            </a:xfrm>
            <a:custGeom>
              <a:avLst/>
              <a:gdLst>
                <a:gd name="T0" fmla="*/ 281 w 562"/>
                <a:gd name="T1" fmla="*/ 733 h 733"/>
                <a:gd name="T2" fmla="*/ 562 w 562"/>
                <a:gd name="T3" fmla="*/ 452 h 733"/>
                <a:gd name="T4" fmla="*/ 364 w 562"/>
                <a:gd name="T5" fmla="*/ 184 h 733"/>
                <a:gd name="T6" fmla="*/ 496 w 562"/>
                <a:gd name="T7" fmla="*/ 0 h 733"/>
                <a:gd name="T8" fmla="*/ 0 w 562"/>
                <a:gd name="T9" fmla="*/ 452 h 733"/>
                <a:gd name="T10" fmla="*/ 281 w 562"/>
                <a:gd name="T11" fmla="*/ 733 h 733"/>
              </a:gdLst>
              <a:ahLst/>
              <a:cxnLst>
                <a:cxn ang="0">
                  <a:pos x="T0" y="T1"/>
                </a:cxn>
                <a:cxn ang="0">
                  <a:pos x="T2" y="T3"/>
                </a:cxn>
                <a:cxn ang="0">
                  <a:pos x="T4" y="T5"/>
                </a:cxn>
                <a:cxn ang="0">
                  <a:pos x="T6" y="T7"/>
                </a:cxn>
                <a:cxn ang="0">
                  <a:pos x="T8" y="T9"/>
                </a:cxn>
                <a:cxn ang="0">
                  <a:pos x="T10" y="T11"/>
                </a:cxn>
              </a:cxnLst>
              <a:rect l="0" t="0" r="r" b="b"/>
              <a:pathLst>
                <a:path w="562" h="733">
                  <a:moveTo>
                    <a:pt x="281" y="733"/>
                  </a:moveTo>
                  <a:cubicBezTo>
                    <a:pt x="436" y="733"/>
                    <a:pt x="562" y="607"/>
                    <a:pt x="562" y="452"/>
                  </a:cubicBezTo>
                  <a:cubicBezTo>
                    <a:pt x="562" y="326"/>
                    <a:pt x="478" y="219"/>
                    <a:pt x="364" y="184"/>
                  </a:cubicBezTo>
                  <a:cubicBezTo>
                    <a:pt x="496" y="0"/>
                    <a:pt x="496" y="0"/>
                    <a:pt x="496" y="0"/>
                  </a:cubicBezTo>
                  <a:cubicBezTo>
                    <a:pt x="328" y="104"/>
                    <a:pt x="0" y="223"/>
                    <a:pt x="0" y="452"/>
                  </a:cubicBezTo>
                  <a:cubicBezTo>
                    <a:pt x="0" y="607"/>
                    <a:pt x="126" y="733"/>
                    <a:pt x="281" y="733"/>
                  </a:cubicBezTo>
                  <a:close/>
                </a:path>
              </a:pathLst>
            </a:custGeom>
            <a:solidFill>
              <a:schemeClr val="accent2"/>
            </a:solidFill>
            <a:ln w="28575">
              <a:solidFill>
                <a:schemeClr val="bg1"/>
              </a:solidFill>
              <a:round/>
            </a:ln>
          </p:spPr>
          <p:txBody>
            <a:bodyPr vert="horz" wrap="square" lIns="68580" tIns="34290" rIns="68580" bIns="34290" numCol="1" anchor="t" anchorCtr="0" compatLnSpc="1"/>
            <a:lstStyle/>
            <a:p>
              <a:endParaRPr lang="zh-CN" altLang="en-US" sz="1200"/>
            </a:p>
          </p:txBody>
        </p:sp>
        <p:sp>
          <p:nvSpPr>
            <p:cNvPr id="39" name="矩形 38"/>
            <p:cNvSpPr/>
            <p:nvPr/>
          </p:nvSpPr>
          <p:spPr>
            <a:xfrm>
              <a:off x="3852288" y="1978315"/>
              <a:ext cx="1262048" cy="415498"/>
            </a:xfrm>
            <a:prstGeom prst="rect">
              <a:avLst/>
            </a:prstGeom>
          </p:spPr>
          <p:txBody>
            <a:bodyPr wrap="none">
              <a:spAutoFit/>
            </a:bodyPr>
            <a:lstStyle/>
            <a:p>
              <a:pPr algn="ctr">
                <a:lnSpc>
                  <a:spcPct val="150000"/>
                </a:lnSpc>
                <a:defRPr/>
              </a:pPr>
              <a:r>
                <a:rPr lang="zh-CN" altLang="en-US" sz="1400" kern="0" dirty="0">
                  <a:solidFill>
                    <a:schemeClr val="bg1"/>
                  </a:solidFill>
                  <a:latin typeface="微软雅黑" panose="020B0503020204020204" pitchFamily="34" charset="-122"/>
                  <a:ea typeface="微软雅黑" panose="020B0503020204020204" pitchFamily="34" charset="-122"/>
                </a:rPr>
                <a:t>点击添加文本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084328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 calcmode="lin" valueType="num">
                                      <p:cBhvr>
                                        <p:cTn id="9" dur="500" fill="hold"/>
                                        <p:tgtEl>
                                          <p:spTgt spid="37"/>
                                        </p:tgtEl>
                                        <p:attrNameLst>
                                          <p:attrName>style.rotation</p:attrName>
                                        </p:attrNameLst>
                                      </p:cBhvr>
                                      <p:tavLst>
                                        <p:tav tm="0">
                                          <p:val>
                                            <p:fltVal val="90"/>
                                          </p:val>
                                        </p:tav>
                                        <p:tav tm="100000">
                                          <p:val>
                                            <p:fltVal val="0"/>
                                          </p:val>
                                        </p:tav>
                                      </p:tavLst>
                                    </p:anim>
                                    <p:animEffect transition="in" filter="fade">
                                      <p:cBhvr>
                                        <p:cTn id="10" dur="500"/>
                                        <p:tgtEl>
                                          <p:spTgt spid="3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anim calcmode="lin" valueType="num">
                                      <p:cBhvr>
                                        <p:cTn id="19" dur="500" fill="hold"/>
                                        <p:tgtEl>
                                          <p:spTgt spid="31"/>
                                        </p:tgtEl>
                                        <p:attrNameLst>
                                          <p:attrName>ppt_x</p:attrName>
                                        </p:attrNameLst>
                                      </p:cBhvr>
                                      <p:tavLst>
                                        <p:tav tm="0">
                                          <p:val>
                                            <p:strVal val="#ppt_x"/>
                                          </p:val>
                                        </p:tav>
                                        <p:tav tm="100000">
                                          <p:val>
                                            <p:strVal val="#ppt_x"/>
                                          </p:val>
                                        </p:tav>
                                      </p:tavLst>
                                    </p:anim>
                                    <p:anim calcmode="lin" valueType="num">
                                      <p:cBhvr>
                                        <p:cTn id="20" dur="500" fill="hold"/>
                                        <p:tgtEl>
                                          <p:spTgt spid="31"/>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31"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 calcmode="lin" valueType="num">
                                      <p:cBhvr>
                                        <p:cTn id="26" dur="500" fill="hold"/>
                                        <p:tgtEl>
                                          <p:spTgt spid="22"/>
                                        </p:tgtEl>
                                        <p:attrNameLst>
                                          <p:attrName>style.rotation</p:attrName>
                                        </p:attrNameLst>
                                      </p:cBhvr>
                                      <p:tavLst>
                                        <p:tav tm="0">
                                          <p:val>
                                            <p:fltVal val="90"/>
                                          </p:val>
                                        </p:tav>
                                        <p:tav tm="100000">
                                          <p:val>
                                            <p:fltVal val="0"/>
                                          </p:val>
                                        </p:tav>
                                      </p:tavLst>
                                    </p:anim>
                                    <p:animEffect transition="in" filter="fade">
                                      <p:cBhvr>
                                        <p:cTn id="27" dur="500"/>
                                        <p:tgtEl>
                                          <p:spTgt spid="22"/>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31" presetClass="entr" presetSubtype="0"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 calcmode="lin" valueType="num">
                                      <p:cBhvr>
                                        <p:cTn id="43" dur="500" fill="hold"/>
                                        <p:tgtEl>
                                          <p:spTgt spid="25"/>
                                        </p:tgtEl>
                                        <p:attrNameLst>
                                          <p:attrName>style.rotation</p:attrName>
                                        </p:attrNameLst>
                                      </p:cBhvr>
                                      <p:tavLst>
                                        <p:tav tm="0">
                                          <p:val>
                                            <p:fltVal val="90"/>
                                          </p:val>
                                        </p:tav>
                                        <p:tav tm="100000">
                                          <p:val>
                                            <p:fltVal val="0"/>
                                          </p:val>
                                        </p:tav>
                                      </p:tavLst>
                                    </p:anim>
                                    <p:animEffect transition="in" filter="fade">
                                      <p:cBhvr>
                                        <p:cTn id="44" dur="500"/>
                                        <p:tgtEl>
                                          <p:spTgt spid="25"/>
                                        </p:tgtEl>
                                      </p:cBhvr>
                                    </p:animEffect>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anim calcmode="lin" valueType="num">
                                      <p:cBhvr>
                                        <p:cTn id="53" dur="500" fill="hold"/>
                                        <p:tgtEl>
                                          <p:spTgt spid="34"/>
                                        </p:tgtEl>
                                        <p:attrNameLst>
                                          <p:attrName>ppt_x</p:attrName>
                                        </p:attrNameLst>
                                      </p:cBhvr>
                                      <p:tavLst>
                                        <p:tav tm="0">
                                          <p:val>
                                            <p:strVal val="#ppt_x"/>
                                          </p:val>
                                        </p:tav>
                                        <p:tav tm="100000">
                                          <p:val>
                                            <p:strVal val="#ppt_x"/>
                                          </p:val>
                                        </p:tav>
                                      </p:tavLst>
                                    </p:anim>
                                    <p:anim calcmode="lin" valueType="num">
                                      <p:cBhvr>
                                        <p:cTn id="54"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0" y="2011680"/>
            <a:ext cx="5847117" cy="1281811"/>
          </a:xfrm>
          <a:prstGeom prst="rect">
            <a:avLst/>
          </a:prstGeom>
          <a:solidFill>
            <a:schemeClr val="accent3"/>
          </a:solidFill>
          <a:ln w="9525">
            <a:noFill/>
            <a:miter lim="800000"/>
            <a:headEnd/>
            <a:tailEnd/>
          </a:ln>
        </p:spPr>
        <p:txBody>
          <a:bodyPr wrap="none" anchor="ctr"/>
          <a:lstStyle/>
          <a:p>
            <a:endParaRPr lang="zh-CN" altLang="en-US" sz="1600"/>
          </a:p>
        </p:txBody>
      </p:sp>
      <p:sp>
        <p:nvSpPr>
          <p:cNvPr id="24" name="Text Box 2"/>
          <p:cNvSpPr txBox="1">
            <a:spLocks noChangeArrowheads="1"/>
          </p:cNvSpPr>
          <p:nvPr/>
        </p:nvSpPr>
        <p:spPr bwMode="auto">
          <a:xfrm>
            <a:off x="2738838" y="2203774"/>
            <a:ext cx="3017068" cy="584775"/>
          </a:xfrm>
          <a:prstGeom prst="rect">
            <a:avLst/>
          </a:prstGeom>
          <a:noFill/>
          <a:ln w="9525">
            <a:noFill/>
            <a:miter lim="800000"/>
            <a:headEnd/>
            <a:tailEnd/>
          </a:ln>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自我评价</a:t>
            </a:r>
          </a:p>
        </p:txBody>
      </p:sp>
      <p:sp>
        <p:nvSpPr>
          <p:cNvPr id="25" name="Text Box 2"/>
          <p:cNvSpPr txBox="1">
            <a:spLocks noChangeArrowheads="1"/>
          </p:cNvSpPr>
          <p:nvPr/>
        </p:nvSpPr>
        <p:spPr bwMode="auto">
          <a:xfrm>
            <a:off x="2749550" y="2846134"/>
            <a:ext cx="4808538" cy="276999"/>
          </a:xfrm>
          <a:prstGeom prst="rect">
            <a:avLst/>
          </a:prstGeom>
          <a:noFill/>
          <a:ln w="9525">
            <a:noFill/>
            <a:miter lim="800000"/>
            <a:headEnd/>
            <a:tailEnd/>
          </a:ln>
        </p:spPr>
        <p:txBody>
          <a:bodyPr>
            <a:spAutoFit/>
          </a:bodyPr>
          <a:lstStyle/>
          <a:p>
            <a:r>
              <a:rPr lang="zh-CN" altLang="en-US" sz="1200" dirty="0">
                <a:solidFill>
                  <a:schemeClr val="bg1"/>
                </a:solidFill>
                <a:latin typeface="微软雅黑" pitchFamily="34" charset="-122"/>
                <a:ea typeface="微软雅黑" pitchFamily="34" charset="-122"/>
              </a:rPr>
              <a:t>点击录入此部分的内容及说明，简单扼要。</a:t>
            </a:r>
          </a:p>
        </p:txBody>
      </p:sp>
      <p:grpSp>
        <p:nvGrpSpPr>
          <p:cNvPr id="7" name="组合 6">
            <a:extLst>
              <a:ext uri="{FF2B5EF4-FFF2-40B4-BE49-F238E27FC236}">
                <a16:creationId xmlns:a16="http://schemas.microsoft.com/office/drawing/2014/main" xmlns="" id="{B0CF10E5-119F-4202-9B8D-AEBA93FB0926}"/>
              </a:ext>
            </a:extLst>
          </p:cNvPr>
          <p:cNvGrpSpPr/>
          <p:nvPr/>
        </p:nvGrpSpPr>
        <p:grpSpPr>
          <a:xfrm>
            <a:off x="660242" y="1537726"/>
            <a:ext cx="1910385" cy="2229718"/>
            <a:chOff x="2866937" y="827773"/>
            <a:chExt cx="3081476" cy="3596565"/>
          </a:xfrm>
          <a:solidFill>
            <a:schemeClr val="accent1"/>
          </a:solidFill>
        </p:grpSpPr>
        <p:sp>
          <p:nvSpPr>
            <p:cNvPr id="8" name="六边形 7">
              <a:extLst>
                <a:ext uri="{FF2B5EF4-FFF2-40B4-BE49-F238E27FC236}">
                  <a16:creationId xmlns:a16="http://schemas.microsoft.com/office/drawing/2014/main" xmlns="" id="{4033B93D-4254-4D7A-BEBC-BB5BE4898260}"/>
                </a:ext>
              </a:extLst>
            </p:cNvPr>
            <p:cNvSpPr/>
            <p:nvPr/>
          </p:nvSpPr>
          <p:spPr>
            <a:xfrm rot="5400000">
              <a:off x="2620419" y="1096346"/>
              <a:ext cx="3574510" cy="3081474"/>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a:extLst>
                <a:ext uri="{FF2B5EF4-FFF2-40B4-BE49-F238E27FC236}">
                  <a16:creationId xmlns:a16="http://schemas.microsoft.com/office/drawing/2014/main" xmlns="" id="{51B0086F-EC34-4BEE-8784-CCE20EF2B7D8}"/>
                </a:ext>
              </a:extLst>
            </p:cNvPr>
            <p:cNvSpPr/>
            <p:nvPr/>
          </p:nvSpPr>
          <p:spPr>
            <a:xfrm>
              <a:off x="2877954" y="827773"/>
              <a:ext cx="3070459" cy="779646"/>
            </a:xfrm>
            <a:custGeom>
              <a:avLst/>
              <a:gdLst>
                <a:gd name="connsiteX0" fmla="*/ 0 w 3070459"/>
                <a:gd name="connsiteY0" fmla="*/ 779646 h 779646"/>
                <a:gd name="connsiteX1" fmla="*/ 1520791 w 3070459"/>
                <a:gd name="connsiteY1" fmla="*/ 0 h 779646"/>
                <a:gd name="connsiteX2" fmla="*/ 3070459 w 3070459"/>
                <a:gd name="connsiteY2" fmla="*/ 779646 h 779646"/>
                <a:gd name="connsiteX3" fmla="*/ 0 w 3070459"/>
                <a:gd name="connsiteY3" fmla="*/ 779646 h 779646"/>
              </a:gdLst>
              <a:ahLst/>
              <a:cxnLst>
                <a:cxn ang="0">
                  <a:pos x="connsiteX0" y="connsiteY0"/>
                </a:cxn>
                <a:cxn ang="0">
                  <a:pos x="connsiteX1" y="connsiteY1"/>
                </a:cxn>
                <a:cxn ang="0">
                  <a:pos x="connsiteX2" y="connsiteY2"/>
                </a:cxn>
                <a:cxn ang="0">
                  <a:pos x="connsiteX3" y="connsiteY3"/>
                </a:cxn>
              </a:cxnLst>
              <a:rect l="l" t="t" r="r" b="b"/>
              <a:pathLst>
                <a:path w="3070459" h="779646">
                  <a:moveTo>
                    <a:pt x="0" y="779646"/>
                  </a:moveTo>
                  <a:lnTo>
                    <a:pt x="1520791" y="0"/>
                  </a:lnTo>
                  <a:lnTo>
                    <a:pt x="3070459" y="779646"/>
                  </a:lnTo>
                  <a:lnTo>
                    <a:pt x="0" y="7796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TextBox 5"/>
          <p:cNvSpPr txBox="1">
            <a:spLocks noChangeArrowheads="1"/>
          </p:cNvSpPr>
          <p:nvPr/>
        </p:nvSpPr>
        <p:spPr bwMode="auto">
          <a:xfrm>
            <a:off x="949608" y="2006860"/>
            <a:ext cx="1249061" cy="1323439"/>
          </a:xfrm>
          <a:prstGeom prst="rect">
            <a:avLst/>
          </a:prstGeom>
          <a:noFill/>
          <a:ln w="9525">
            <a:noFill/>
            <a:miter lim="800000"/>
            <a:headEnd/>
            <a:tailEnd/>
          </a:ln>
        </p:spPr>
        <p:txBody>
          <a:bodyPr wrap="none">
            <a:spAutoFit/>
          </a:bodyPr>
          <a:lstStyle/>
          <a:p>
            <a:pPr algn="ctr"/>
            <a:r>
              <a:rPr lang="en-US" altLang="zh-CN" sz="8000" dirty="0">
                <a:solidFill>
                  <a:schemeClr val="bg1"/>
                </a:solidFill>
                <a:latin typeface="Impact" pitchFamily="34" charset="0"/>
                <a:ea typeface="微软雅黑" pitchFamily="34" charset="-122"/>
              </a:rPr>
              <a:t>02</a:t>
            </a:r>
            <a:endParaRPr lang="zh-CN" altLang="en-US" sz="8000" dirty="0">
              <a:solidFill>
                <a:schemeClr val="bg1"/>
              </a:solidFill>
              <a:latin typeface="Impact" pitchFamily="34" charset="0"/>
              <a:ea typeface="微软雅黑" pitchFamily="34" charset="-122"/>
            </a:endParaRPr>
          </a:p>
        </p:txBody>
      </p:sp>
      <p:pic>
        <p:nvPicPr>
          <p:cNvPr id="10" name="图片 9">
            <a:extLst>
              <a:ext uri="{FF2B5EF4-FFF2-40B4-BE49-F238E27FC236}">
                <a16:creationId xmlns:a16="http://schemas.microsoft.com/office/drawing/2014/main" xmlns="" id="{681A20E1-AEA5-472F-BCCC-16DF141C540E}"/>
              </a:ext>
            </a:extLst>
          </p:cNvPr>
          <p:cNvPicPr>
            <a:picLocks noChangeAspect="1"/>
          </p:cNvPicPr>
          <p:nvPr/>
        </p:nvPicPr>
        <p:blipFill rotWithShape="1">
          <a:blip r:embed="rId3"/>
          <a:srcRect l="45044" r="18428"/>
          <a:stretch/>
        </p:blipFill>
        <p:spPr>
          <a:xfrm>
            <a:off x="5847117" y="0"/>
            <a:ext cx="3340120" cy="5148082"/>
          </a:xfrm>
          <a:prstGeom prst="rect">
            <a:avLst/>
          </a:prstGeom>
        </p:spPr>
      </p:pic>
    </p:spTree>
    <p:extLst>
      <p:ext uri="{BB962C8B-B14F-4D97-AF65-F5344CB8AC3E}">
        <p14:creationId xmlns:p14="http://schemas.microsoft.com/office/powerpoint/2010/main" val="105979095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right)">
                                      <p:cBhvr>
                                        <p:cTn id="12" dur="500"/>
                                        <p:tgtEl>
                                          <p:spTgt spid="22"/>
                                        </p:tgtEl>
                                      </p:cBhvr>
                                    </p:animEffect>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 calcmode="lin" valueType="num">
                                      <p:cBhvr>
                                        <p:cTn id="18" dur="1000" fill="hold"/>
                                        <p:tgtEl>
                                          <p:spTgt spid="7"/>
                                        </p:tgtEl>
                                        <p:attrNameLst>
                                          <p:attrName>style.rotation</p:attrName>
                                        </p:attrNameLst>
                                      </p:cBhvr>
                                      <p:tavLst>
                                        <p:tav tm="0">
                                          <p:val>
                                            <p:fltVal val="90"/>
                                          </p:val>
                                        </p:tav>
                                        <p:tav tm="100000">
                                          <p:val>
                                            <p:fltVal val="0"/>
                                          </p:val>
                                        </p:tav>
                                      </p:tavLst>
                                    </p:anim>
                                    <p:animEffect transition="in" filter="fade">
                                      <p:cBhvr>
                                        <p:cTn id="19" dur="1000"/>
                                        <p:tgtEl>
                                          <p:spTgt spid="7"/>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style.rotation</p:attrName>
                                        </p:attrNameLst>
                                      </p:cBhvr>
                                      <p:tavLst>
                                        <p:tav tm="0">
                                          <p:val>
                                            <p:fltVal val="360"/>
                                          </p:val>
                                        </p:tav>
                                        <p:tav tm="100000">
                                          <p:val>
                                            <p:fltVal val="0"/>
                                          </p:val>
                                        </p:tav>
                                      </p:tavLst>
                                    </p:anim>
                                    <p:animEffect transition="in" filter="fade">
                                      <p:cBhvr>
                                        <p:cTn id="26" dur="500"/>
                                        <p:tgtEl>
                                          <p:spTgt spid="6"/>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31" dur="800" fill="hold"/>
                                        <p:tgtEl>
                                          <p:spTgt spid="24"/>
                                        </p:tgtEl>
                                        <p:attrNameLst>
                                          <p:attrName>ppt_y</p:attrName>
                                        </p:attrNameLst>
                                      </p:cBhvr>
                                      <p:tavLst>
                                        <p:tav tm="0">
                                          <p:val>
                                            <p:strVal val="#ppt_y"/>
                                          </p:val>
                                        </p:tav>
                                        <p:tav tm="100000">
                                          <p:val>
                                            <p:strVal val="#ppt_y"/>
                                          </p:val>
                                        </p:tav>
                                      </p:tavLst>
                                    </p:anim>
                                    <p:anim calcmode="lin" valueType="num">
                                      <p:cBhvr>
                                        <p:cTn id="32"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33"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34" dur="800" tmFilter="0,0; .5, 1; 1, 1"/>
                                        <p:tgtEl>
                                          <p:spTgt spid="24"/>
                                        </p:tgtEl>
                                      </p:cBhvr>
                                    </p:animEffect>
                                  </p:childTnLst>
                                </p:cTn>
                              </p:par>
                            </p:childTnLst>
                          </p:cTn>
                        </p:par>
                        <p:par>
                          <p:cTn id="35" fill="hold">
                            <p:stCondLst>
                              <p:cond delay="3540"/>
                            </p:stCondLst>
                            <p:childTnLst>
                              <p:par>
                                <p:cTn id="36" presetID="22" presetClass="entr" presetSubtype="4"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P spid="2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ine 6"/>
          <p:cNvSpPr>
            <a:spLocks noChangeShapeType="1"/>
          </p:cNvSpPr>
          <p:nvPr/>
        </p:nvSpPr>
        <p:spPr bwMode="gray">
          <a:xfrm>
            <a:off x="3336238" y="2608635"/>
            <a:ext cx="0" cy="2125460"/>
          </a:xfrm>
          <a:prstGeom prst="line">
            <a:avLst/>
          </a:prstGeom>
          <a:noFill/>
          <a:ln w="9525">
            <a:solidFill>
              <a:srgbClr val="1C1C1C"/>
            </a:solidFill>
            <a:prstDash val="dash"/>
            <a:rou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Line 7"/>
          <p:cNvSpPr>
            <a:spLocks noChangeShapeType="1"/>
          </p:cNvSpPr>
          <p:nvPr/>
        </p:nvSpPr>
        <p:spPr bwMode="gray">
          <a:xfrm>
            <a:off x="5404483" y="2517789"/>
            <a:ext cx="0" cy="2216307"/>
          </a:xfrm>
          <a:prstGeom prst="line">
            <a:avLst/>
          </a:prstGeom>
          <a:noFill/>
          <a:ln w="9525">
            <a:solidFill>
              <a:srgbClr val="1C1C1C"/>
            </a:solidFill>
            <a:prstDash val="dash"/>
            <a:rou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9"/>
          <p:cNvSpPr/>
          <p:nvPr/>
        </p:nvSpPr>
        <p:spPr bwMode="gray">
          <a:xfrm>
            <a:off x="1301160" y="988368"/>
            <a:ext cx="6768752" cy="1623202"/>
          </a:xfrm>
          <a:custGeom>
            <a:avLst/>
            <a:gdLst>
              <a:gd name="T0" fmla="*/ 0 w 4371"/>
              <a:gd name="T1" fmla="*/ 2147483647 h 1066"/>
              <a:gd name="T2" fmla="*/ 2147483647 w 4371"/>
              <a:gd name="T3" fmla="*/ 2147483647 h 1066"/>
              <a:gd name="T4" fmla="*/ 2147483647 w 4371"/>
              <a:gd name="T5" fmla="*/ 2147483647 h 1066"/>
              <a:gd name="T6" fmla="*/ 2147483647 w 4371"/>
              <a:gd name="T7" fmla="*/ 2147483647 h 1066"/>
              <a:gd name="T8" fmla="*/ 2147483647 w 4371"/>
              <a:gd name="T9" fmla="*/ 2147483647 h 1066"/>
              <a:gd name="T10" fmla="*/ 2147483647 w 4371"/>
              <a:gd name="T11" fmla="*/ 2147483647 h 1066"/>
              <a:gd name="T12" fmla="*/ 2147483647 w 4371"/>
              <a:gd name="T13" fmla="*/ 0 h 1066"/>
              <a:gd name="T14" fmla="*/ 2147483647 w 4371"/>
              <a:gd name="T15" fmla="*/ 2147483647 h 1066"/>
              <a:gd name="T16" fmla="*/ 2147483647 w 4371"/>
              <a:gd name="T17" fmla="*/ 2147483647 h 1066"/>
              <a:gd name="T18" fmla="*/ 2147483647 w 4371"/>
              <a:gd name="T19" fmla="*/ 2147483647 h 1066"/>
              <a:gd name="T20" fmla="*/ 2147483647 w 4371"/>
              <a:gd name="T21" fmla="*/ 2147483647 h 1066"/>
              <a:gd name="T22" fmla="*/ 2147483647 w 4371"/>
              <a:gd name="T23" fmla="*/ 2147483647 h 1066"/>
              <a:gd name="T24" fmla="*/ 2147483647 w 4371"/>
              <a:gd name="T25" fmla="*/ 2147483647 h 1066"/>
              <a:gd name="T26" fmla="*/ 2147483647 w 4371"/>
              <a:gd name="T27" fmla="*/ 2147483647 h 1066"/>
              <a:gd name="T28" fmla="*/ 2147483647 w 4371"/>
              <a:gd name="T29" fmla="*/ 2147483647 h 1066"/>
              <a:gd name="T30" fmla="*/ 0 w 4371"/>
              <a:gd name="T31" fmla="*/ 2147483647 h 10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371"/>
              <a:gd name="T49" fmla="*/ 0 h 1066"/>
              <a:gd name="T50" fmla="*/ 4371 w 4371"/>
              <a:gd name="T51" fmla="*/ 1066 h 10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371" h="1066">
                <a:moveTo>
                  <a:pt x="0" y="845"/>
                </a:moveTo>
                <a:lnTo>
                  <a:pt x="1523" y="313"/>
                </a:lnTo>
                <a:lnTo>
                  <a:pt x="1610" y="617"/>
                </a:lnTo>
                <a:lnTo>
                  <a:pt x="2720" y="243"/>
                </a:lnTo>
                <a:lnTo>
                  <a:pt x="2784" y="538"/>
                </a:lnTo>
                <a:lnTo>
                  <a:pt x="3882" y="266"/>
                </a:lnTo>
                <a:lnTo>
                  <a:pt x="3795" y="0"/>
                </a:lnTo>
                <a:lnTo>
                  <a:pt x="4371" y="269"/>
                </a:lnTo>
                <a:lnTo>
                  <a:pt x="3961" y="832"/>
                </a:lnTo>
                <a:lnTo>
                  <a:pt x="3912" y="542"/>
                </a:lnTo>
                <a:lnTo>
                  <a:pt x="2594" y="921"/>
                </a:lnTo>
                <a:lnTo>
                  <a:pt x="2509" y="620"/>
                </a:lnTo>
                <a:lnTo>
                  <a:pt x="1344" y="968"/>
                </a:lnTo>
                <a:lnTo>
                  <a:pt x="1280" y="666"/>
                </a:lnTo>
                <a:lnTo>
                  <a:pt x="67" y="1066"/>
                </a:lnTo>
                <a:lnTo>
                  <a:pt x="0" y="845"/>
                </a:lnTo>
                <a:close/>
              </a:path>
            </a:pathLst>
          </a:custGeom>
          <a:solidFill>
            <a:schemeClr val="accent3"/>
          </a:solidFill>
          <a:ln>
            <a:noFill/>
          </a:ln>
          <a:effectLst/>
        </p:spPr>
        <p:style>
          <a:lnRef idx="3">
            <a:schemeClr val="lt1"/>
          </a:lnRef>
          <a:fillRef idx="1">
            <a:schemeClr val="accent2"/>
          </a:fillRef>
          <a:effectRef idx="1">
            <a:schemeClr val="accent2"/>
          </a:effectRef>
          <a:fontRef idx="minor">
            <a:schemeClr val="lt1"/>
          </a:fontRef>
        </p:style>
        <p:txBody>
          <a:bodyPr wrap="none" anchor="ctr">
            <a:flatTx/>
          </a:bodyP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15"/>
          <p:cNvGrpSpPr/>
          <p:nvPr/>
        </p:nvGrpSpPr>
        <p:grpSpPr>
          <a:xfrm>
            <a:off x="1403648" y="2445781"/>
            <a:ext cx="1747591" cy="1447796"/>
            <a:chOff x="1403648" y="2139702"/>
            <a:chExt cx="1747591" cy="1447796"/>
          </a:xfrm>
        </p:grpSpPr>
        <p:sp>
          <p:nvSpPr>
            <p:cNvPr id="18" name="Text Box 16"/>
            <p:cNvSpPr txBox="1">
              <a:spLocks noChangeArrowheads="1"/>
            </p:cNvSpPr>
            <p:nvPr/>
          </p:nvSpPr>
          <p:spPr bwMode="auto">
            <a:xfrm>
              <a:off x="1403648" y="2830368"/>
              <a:ext cx="1747591" cy="757130"/>
            </a:xfrm>
            <a:prstGeom prst="rect">
              <a:avLst/>
            </a:prstGeom>
            <a:noFill/>
            <a:ln w="9525">
              <a:noFill/>
              <a:miter lim="800000"/>
            </a:ln>
            <a:effectLst/>
          </p:spPr>
          <p:txBody>
            <a:bodyPr wrap="square">
              <a:spAutoFit/>
            </a:bodyPr>
            <a:lstStyle/>
            <a:p>
              <a:pPr algn="just">
                <a:lnSpc>
                  <a:spcPct val="120000"/>
                </a:lnSpc>
              </a:pP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详写内容</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19" name="文本框 76"/>
            <p:cNvSpPr>
              <a:spLocks noChangeArrowheads="1"/>
            </p:cNvSpPr>
            <p:nvPr/>
          </p:nvSpPr>
          <p:spPr bwMode="auto">
            <a:xfrm>
              <a:off x="1763688" y="2139702"/>
              <a:ext cx="901199"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19"/>
          <p:cNvGrpSpPr/>
          <p:nvPr/>
        </p:nvGrpSpPr>
        <p:grpSpPr>
          <a:xfrm>
            <a:off x="3566228" y="2445781"/>
            <a:ext cx="1657868" cy="1595209"/>
            <a:chOff x="3496294" y="2139702"/>
            <a:chExt cx="1723778" cy="1595209"/>
          </a:xfrm>
        </p:grpSpPr>
        <p:sp>
          <p:nvSpPr>
            <p:cNvPr id="22" name="Text Box 16"/>
            <p:cNvSpPr txBox="1">
              <a:spLocks noChangeArrowheads="1"/>
            </p:cNvSpPr>
            <p:nvPr/>
          </p:nvSpPr>
          <p:spPr bwMode="auto">
            <a:xfrm>
              <a:off x="3496294" y="2811581"/>
              <a:ext cx="1723778" cy="923330"/>
            </a:xfrm>
            <a:prstGeom prst="rect">
              <a:avLst/>
            </a:prstGeom>
            <a:noFill/>
            <a:ln w="9525">
              <a:noFill/>
              <a:miter lim="800000"/>
            </a:ln>
            <a:effectLst/>
          </p:spPr>
          <p:txBody>
            <a:bodyPr wrap="square">
              <a:spAutoFit/>
            </a:bodyPr>
            <a:lstStyle/>
            <a:p>
              <a:pPr algn="just">
                <a:lnSpc>
                  <a:spcPct val="120000"/>
                </a:lnSpc>
              </a:pP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详写内容</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23" name="文本框 76"/>
            <p:cNvSpPr>
              <a:spLocks noChangeArrowheads="1"/>
            </p:cNvSpPr>
            <p:nvPr/>
          </p:nvSpPr>
          <p:spPr bwMode="auto">
            <a:xfrm>
              <a:off x="3830779" y="2139702"/>
              <a:ext cx="943274"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23"/>
          <p:cNvGrpSpPr/>
          <p:nvPr/>
        </p:nvGrpSpPr>
        <p:grpSpPr>
          <a:xfrm>
            <a:off x="5652120" y="2445781"/>
            <a:ext cx="1655943" cy="1544107"/>
            <a:chOff x="5652120" y="2139702"/>
            <a:chExt cx="1655943" cy="1544107"/>
          </a:xfrm>
        </p:grpSpPr>
        <p:sp>
          <p:nvSpPr>
            <p:cNvPr id="26" name="Text Box 16"/>
            <p:cNvSpPr txBox="1">
              <a:spLocks noChangeArrowheads="1"/>
            </p:cNvSpPr>
            <p:nvPr/>
          </p:nvSpPr>
          <p:spPr bwMode="auto">
            <a:xfrm>
              <a:off x="5652120" y="2760479"/>
              <a:ext cx="1655943" cy="923330"/>
            </a:xfrm>
            <a:prstGeom prst="rect">
              <a:avLst/>
            </a:prstGeom>
            <a:noFill/>
            <a:ln w="9525">
              <a:noFill/>
              <a:miter lim="800000"/>
            </a:ln>
            <a:effectLst/>
          </p:spPr>
          <p:txBody>
            <a:bodyPr wrap="square">
              <a:spAutoFit/>
            </a:bodyPr>
            <a:lstStyle/>
            <a:p>
              <a:pPr algn="just">
                <a:lnSpc>
                  <a:spcPct val="120000"/>
                </a:lnSpc>
              </a:pP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详写内容</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sp>
          <p:nvSpPr>
            <p:cNvPr id="27" name="文本框 76"/>
            <p:cNvSpPr>
              <a:spLocks noChangeArrowheads="1"/>
            </p:cNvSpPr>
            <p:nvPr/>
          </p:nvSpPr>
          <p:spPr bwMode="auto">
            <a:xfrm>
              <a:off x="6035268" y="2139702"/>
              <a:ext cx="889646"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2226936164"/>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1000"/>
                                        <p:tgtEl>
                                          <p:spTgt spid="16"/>
                                        </p:tgtEl>
                                      </p:cBhvr>
                                    </p:animEffect>
                                  </p:childTnLst>
                                </p:cTn>
                              </p:par>
                              <p:par>
                                <p:cTn id="21" presetID="22" presetClass="entr" presetSubtype="1"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1000"/>
                                        <p:tgtEl>
                                          <p:spTgt spid="20"/>
                                        </p:tgtEl>
                                      </p:cBhvr>
                                    </p:animEffect>
                                  </p:childTnLst>
                                </p:cTn>
                              </p:par>
                              <p:par>
                                <p:cTn id="24" presetID="22" presetClass="entr" presetSubtype="1"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AutoShape 5"/>
          <p:cNvSpPr/>
          <p:nvPr/>
        </p:nvSpPr>
        <p:spPr bwMode="auto">
          <a:xfrm>
            <a:off x="1135677" y="1022402"/>
            <a:ext cx="7054726" cy="3565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分钟之内。此处添加详细文本描述，建议与标题相关并符合整体语言风格</a:t>
            </a:r>
          </a:p>
        </p:txBody>
      </p:sp>
      <p:sp>
        <p:nvSpPr>
          <p:cNvPr id="38918" name="AutoShape 6"/>
          <p:cNvSpPr/>
          <p:nvPr/>
        </p:nvSpPr>
        <p:spPr bwMode="auto">
          <a:xfrm flipH="1">
            <a:off x="5682677" y="3175019"/>
            <a:ext cx="1369636" cy="1368623"/>
          </a:xfrm>
          <a:custGeom>
            <a:avLst/>
            <a:gdLst>
              <a:gd name="T0" fmla="*/ 1826419 w 21600"/>
              <a:gd name="T1" fmla="*/ 1824832 h 21600"/>
              <a:gd name="T2" fmla="*/ 1826419 w 21600"/>
              <a:gd name="T3" fmla="*/ 1824832 h 21600"/>
              <a:gd name="T4" fmla="*/ 1826419 w 21600"/>
              <a:gd name="T5" fmla="*/ 1824832 h 21600"/>
              <a:gd name="T6" fmla="*/ 1826419 w 21600"/>
              <a:gd name="T7" fmla="*/ 18248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06" y="6511"/>
                </a:moveTo>
                <a:cubicBezTo>
                  <a:pt x="5261" y="14770"/>
                  <a:pt x="12461" y="20845"/>
                  <a:pt x="21125" y="21600"/>
                </a:cubicBezTo>
                <a:cubicBezTo>
                  <a:pt x="21600" y="15922"/>
                  <a:pt x="21600" y="15922"/>
                  <a:pt x="21600" y="15922"/>
                </a:cubicBezTo>
                <a:cubicBezTo>
                  <a:pt x="15349" y="15405"/>
                  <a:pt x="10325" y="11117"/>
                  <a:pt x="8545" y="5479"/>
                </a:cubicBezTo>
                <a:cubicBezTo>
                  <a:pt x="11907" y="4844"/>
                  <a:pt x="11907" y="4844"/>
                  <a:pt x="11907" y="4844"/>
                </a:cubicBezTo>
                <a:cubicBezTo>
                  <a:pt x="4826" y="0"/>
                  <a:pt x="4826" y="0"/>
                  <a:pt x="4826" y="0"/>
                </a:cubicBezTo>
                <a:cubicBezTo>
                  <a:pt x="0" y="7107"/>
                  <a:pt x="0" y="7107"/>
                  <a:pt x="0" y="7107"/>
                </a:cubicBezTo>
                <a:lnTo>
                  <a:pt x="3006" y="6511"/>
                </a:lnTo>
                <a:close/>
              </a:path>
            </a:pathLst>
          </a:custGeom>
          <a:solidFill>
            <a:schemeClr val="accent2"/>
          </a:solidFill>
          <a:ln>
            <a:noFill/>
          </a:ln>
          <a:effectLst/>
        </p:spPr>
        <p:txBody>
          <a:bodyPr lIns="17141" tIns="17141" rIns="17141" bIns="17141"/>
          <a:lstStyle/>
          <a:p>
            <a:endParaRPr lang="zh-CN" altLang="en-US" sz="1350">
              <a:solidFill>
                <a:schemeClr val="tx1">
                  <a:lumMod val="50000"/>
                  <a:lumOff val="50000"/>
                </a:schemeClr>
              </a:solidFill>
            </a:endParaRPr>
          </a:p>
        </p:txBody>
      </p:sp>
      <p:sp>
        <p:nvSpPr>
          <p:cNvPr id="38919" name="AutoShape 7"/>
          <p:cNvSpPr/>
          <p:nvPr/>
        </p:nvSpPr>
        <p:spPr bwMode="auto">
          <a:xfrm flipH="1">
            <a:off x="5720773" y="1622443"/>
            <a:ext cx="1272017" cy="1414463"/>
          </a:xfrm>
          <a:custGeom>
            <a:avLst/>
            <a:gdLst>
              <a:gd name="T0" fmla="*/ 1696244 w 21600"/>
              <a:gd name="T1" fmla="*/ 1885950 h 21600"/>
              <a:gd name="T2" fmla="*/ 1696244 w 21600"/>
              <a:gd name="T3" fmla="*/ 1885950 h 21600"/>
              <a:gd name="T4" fmla="*/ 1696244 w 21600"/>
              <a:gd name="T5" fmla="*/ 1885950 h 21600"/>
              <a:gd name="T6" fmla="*/ 1696244 w 21600"/>
              <a:gd name="T7" fmla="*/ 18859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485" y="2877"/>
                </a:moveTo>
                <a:cubicBezTo>
                  <a:pt x="5836" y="5754"/>
                  <a:pt x="0" y="13197"/>
                  <a:pt x="0" y="21599"/>
                </a:cubicBezTo>
                <a:cubicBezTo>
                  <a:pt x="6049" y="21599"/>
                  <a:pt x="6049" y="21599"/>
                  <a:pt x="6049" y="21599"/>
                </a:cubicBezTo>
                <a:cubicBezTo>
                  <a:pt x="6049" y="15538"/>
                  <a:pt x="10224" y="10320"/>
                  <a:pt x="16104" y="8171"/>
                </a:cubicBezTo>
                <a:cubicBezTo>
                  <a:pt x="17084" y="11356"/>
                  <a:pt x="17084" y="11356"/>
                  <a:pt x="17084" y="11356"/>
                </a:cubicBezTo>
                <a:cubicBezTo>
                  <a:pt x="21599" y="4105"/>
                  <a:pt x="21599" y="4105"/>
                  <a:pt x="21599" y="4105"/>
                </a:cubicBezTo>
                <a:cubicBezTo>
                  <a:pt x="13590" y="0"/>
                  <a:pt x="13590" y="0"/>
                  <a:pt x="13590" y="0"/>
                </a:cubicBezTo>
                <a:lnTo>
                  <a:pt x="14485" y="2877"/>
                </a:lnTo>
                <a:close/>
              </a:path>
            </a:pathLst>
          </a:custGeom>
          <a:solidFill>
            <a:schemeClr val="accent1"/>
          </a:solidFill>
          <a:ln>
            <a:noFill/>
          </a:ln>
          <a:effectLst/>
        </p:spPr>
        <p:txBody>
          <a:bodyPr lIns="17141" tIns="17141" rIns="17141" bIns="17141"/>
          <a:lstStyle/>
          <a:p>
            <a:endParaRPr lang="zh-CN" altLang="en-US" sz="1350">
              <a:solidFill>
                <a:schemeClr val="tx1">
                  <a:lumMod val="50000"/>
                  <a:lumOff val="50000"/>
                </a:schemeClr>
              </a:solidFill>
            </a:endParaRPr>
          </a:p>
        </p:txBody>
      </p:sp>
      <p:sp>
        <p:nvSpPr>
          <p:cNvPr id="38920" name="AutoShape 8"/>
          <p:cNvSpPr/>
          <p:nvPr/>
        </p:nvSpPr>
        <p:spPr bwMode="auto">
          <a:xfrm flipH="1">
            <a:off x="4270780" y="3175018"/>
            <a:ext cx="1272017" cy="1416249"/>
          </a:xfrm>
          <a:custGeom>
            <a:avLst/>
            <a:gdLst>
              <a:gd name="T0" fmla="*/ 1696244 w 21600"/>
              <a:gd name="T1" fmla="*/ 1888332 h 21600"/>
              <a:gd name="T2" fmla="*/ 1696244 w 21600"/>
              <a:gd name="T3" fmla="*/ 1888332 h 21600"/>
              <a:gd name="T4" fmla="*/ 1696244 w 21600"/>
              <a:gd name="T5" fmla="*/ 1888332 h 21600"/>
              <a:gd name="T6" fmla="*/ 1696244 w 21600"/>
              <a:gd name="T7" fmla="*/ 18883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14" y="18722"/>
                </a:moveTo>
                <a:cubicBezTo>
                  <a:pt x="15763" y="15845"/>
                  <a:pt x="21599" y="8402"/>
                  <a:pt x="21599" y="0"/>
                </a:cubicBezTo>
                <a:cubicBezTo>
                  <a:pt x="15507" y="0"/>
                  <a:pt x="15507" y="0"/>
                  <a:pt x="15507" y="0"/>
                </a:cubicBezTo>
                <a:cubicBezTo>
                  <a:pt x="15507" y="6061"/>
                  <a:pt x="11375" y="11279"/>
                  <a:pt x="5495" y="13428"/>
                </a:cubicBezTo>
                <a:cubicBezTo>
                  <a:pt x="4515" y="10282"/>
                  <a:pt x="4515" y="10282"/>
                  <a:pt x="4515" y="10282"/>
                </a:cubicBezTo>
                <a:cubicBezTo>
                  <a:pt x="0" y="17494"/>
                  <a:pt x="0" y="17494"/>
                  <a:pt x="0" y="17494"/>
                </a:cubicBezTo>
                <a:cubicBezTo>
                  <a:pt x="8009" y="21600"/>
                  <a:pt x="8009" y="21600"/>
                  <a:pt x="8009" y="21600"/>
                </a:cubicBezTo>
                <a:lnTo>
                  <a:pt x="7114" y="18722"/>
                </a:lnTo>
                <a:close/>
              </a:path>
            </a:pathLst>
          </a:custGeom>
          <a:solidFill>
            <a:schemeClr val="accent4"/>
          </a:solidFill>
          <a:ln>
            <a:noFill/>
          </a:ln>
          <a:effectLst/>
        </p:spPr>
        <p:txBody>
          <a:bodyPr lIns="17141" tIns="17141" rIns="17141" bIns="17141"/>
          <a:lstStyle/>
          <a:p>
            <a:endParaRPr lang="zh-CN" altLang="en-US" sz="1350">
              <a:solidFill>
                <a:schemeClr val="tx1">
                  <a:lumMod val="50000"/>
                  <a:lumOff val="50000"/>
                </a:schemeClr>
              </a:solidFill>
            </a:endParaRPr>
          </a:p>
        </p:txBody>
      </p:sp>
      <p:sp>
        <p:nvSpPr>
          <p:cNvPr id="38921" name="AutoShape 9"/>
          <p:cNvSpPr/>
          <p:nvPr/>
        </p:nvSpPr>
        <p:spPr bwMode="auto">
          <a:xfrm flipH="1">
            <a:off x="3319593" y="1664116"/>
            <a:ext cx="1411898" cy="1372790"/>
          </a:xfrm>
          <a:custGeom>
            <a:avLst/>
            <a:gdLst>
              <a:gd name="T0" fmla="*/ 1882775 w 21600"/>
              <a:gd name="T1" fmla="*/ 1887972 h 21265"/>
              <a:gd name="T2" fmla="*/ 1882775 w 21600"/>
              <a:gd name="T3" fmla="*/ 1887972 h 21265"/>
              <a:gd name="T4" fmla="*/ 1882775 w 21600"/>
              <a:gd name="T5" fmla="*/ 1887972 h 21265"/>
              <a:gd name="T6" fmla="*/ 1882775 w 21600"/>
              <a:gd name="T7" fmla="*/ 1887972 h 21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65">
                <a:moveTo>
                  <a:pt x="2762" y="13987"/>
                </a:moveTo>
                <a:cubicBezTo>
                  <a:pt x="5908" y="5308"/>
                  <a:pt x="13389" y="-335"/>
                  <a:pt x="21599" y="15"/>
                </a:cubicBezTo>
                <a:cubicBezTo>
                  <a:pt x="21369" y="6164"/>
                  <a:pt x="21369" y="6164"/>
                  <a:pt x="21369" y="6164"/>
                </a:cubicBezTo>
                <a:cubicBezTo>
                  <a:pt x="15461" y="5930"/>
                  <a:pt x="10205" y="9939"/>
                  <a:pt x="7865" y="15816"/>
                </a:cubicBezTo>
                <a:cubicBezTo>
                  <a:pt x="10934" y="16944"/>
                  <a:pt x="10934" y="16944"/>
                  <a:pt x="10934" y="16944"/>
                </a:cubicBezTo>
                <a:cubicBezTo>
                  <a:pt x="3683" y="21264"/>
                  <a:pt x="3683" y="21264"/>
                  <a:pt x="3683" y="21264"/>
                </a:cubicBezTo>
                <a:cubicBezTo>
                  <a:pt x="0" y="12975"/>
                  <a:pt x="0" y="12975"/>
                  <a:pt x="0" y="12975"/>
                </a:cubicBezTo>
                <a:lnTo>
                  <a:pt x="2762" y="13987"/>
                </a:lnTo>
                <a:close/>
              </a:path>
            </a:pathLst>
          </a:custGeom>
          <a:solidFill>
            <a:schemeClr val="accent3"/>
          </a:solidFill>
          <a:ln>
            <a:noFill/>
          </a:ln>
          <a:effectLst/>
        </p:spPr>
        <p:txBody>
          <a:bodyPr lIns="17141" tIns="17141" rIns="17141" bIns="17141"/>
          <a:lstStyle/>
          <a:p>
            <a:endParaRPr lang="zh-CN" altLang="en-US" sz="1350">
              <a:solidFill>
                <a:schemeClr val="tx1">
                  <a:lumMod val="50000"/>
                  <a:lumOff val="50000"/>
                </a:schemeClr>
              </a:solidFill>
            </a:endParaRPr>
          </a:p>
        </p:txBody>
      </p:sp>
      <p:sp>
        <p:nvSpPr>
          <p:cNvPr id="38922" name="AutoShape 10"/>
          <p:cNvSpPr/>
          <p:nvPr/>
        </p:nvSpPr>
        <p:spPr bwMode="auto">
          <a:xfrm flipH="1">
            <a:off x="1769005" y="1657568"/>
            <a:ext cx="1414874" cy="1379339"/>
          </a:xfrm>
          <a:custGeom>
            <a:avLst/>
            <a:gdLst>
              <a:gd name="T0" fmla="*/ 1886744 w 21600"/>
              <a:gd name="T1" fmla="*/ 1839119 h 21600"/>
              <a:gd name="T2" fmla="*/ 1886744 w 21600"/>
              <a:gd name="T3" fmla="*/ 1839119 h 21600"/>
              <a:gd name="T4" fmla="*/ 1886744 w 21600"/>
              <a:gd name="T5" fmla="*/ 1839119 h 21600"/>
              <a:gd name="T6" fmla="*/ 1886744 w 21600"/>
              <a:gd name="T7" fmla="*/ 18391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61" y="2832"/>
                </a:moveTo>
                <a:cubicBezTo>
                  <a:pt x="15778" y="5744"/>
                  <a:pt x="21600" y="13180"/>
                  <a:pt x="21600" y="21600"/>
                </a:cubicBezTo>
                <a:cubicBezTo>
                  <a:pt x="15548" y="21600"/>
                  <a:pt x="15548" y="21600"/>
                  <a:pt x="15548" y="21600"/>
                </a:cubicBezTo>
                <a:cubicBezTo>
                  <a:pt x="15510" y="15540"/>
                  <a:pt x="11374" y="10308"/>
                  <a:pt x="5514" y="8144"/>
                </a:cubicBezTo>
                <a:cubicBezTo>
                  <a:pt x="4557" y="11331"/>
                  <a:pt x="4557" y="11331"/>
                  <a:pt x="4557" y="11331"/>
                </a:cubicBezTo>
                <a:cubicBezTo>
                  <a:pt x="0" y="4091"/>
                  <a:pt x="0" y="4091"/>
                  <a:pt x="0" y="4091"/>
                </a:cubicBezTo>
                <a:cubicBezTo>
                  <a:pt x="8004" y="0"/>
                  <a:pt x="8004" y="0"/>
                  <a:pt x="8004" y="0"/>
                </a:cubicBezTo>
                <a:lnTo>
                  <a:pt x="7161" y="2832"/>
                </a:lnTo>
                <a:close/>
              </a:path>
            </a:pathLst>
          </a:custGeom>
          <a:solidFill>
            <a:schemeClr val="accent2"/>
          </a:solidFill>
          <a:ln>
            <a:noFill/>
          </a:ln>
          <a:effectLst/>
        </p:spPr>
        <p:txBody>
          <a:bodyPr lIns="17141" tIns="17141" rIns="17141" bIns="17141"/>
          <a:lstStyle/>
          <a:p>
            <a:endParaRPr lang="zh-CN" altLang="en-US" sz="1350">
              <a:solidFill>
                <a:schemeClr val="tx1">
                  <a:lumMod val="50000"/>
                  <a:lumOff val="50000"/>
                </a:schemeClr>
              </a:solidFill>
            </a:endParaRPr>
          </a:p>
        </p:txBody>
      </p:sp>
      <p:sp>
        <p:nvSpPr>
          <p:cNvPr id="38923" name="AutoShape 11"/>
          <p:cNvSpPr/>
          <p:nvPr/>
        </p:nvSpPr>
        <p:spPr bwMode="auto">
          <a:xfrm flipH="1">
            <a:off x="1633889" y="3175018"/>
            <a:ext cx="1377970" cy="1419225"/>
          </a:xfrm>
          <a:custGeom>
            <a:avLst/>
            <a:gdLst>
              <a:gd name="T0" fmla="*/ 1837532 w 21600"/>
              <a:gd name="T1" fmla="*/ 1892300 h 21600"/>
              <a:gd name="T2" fmla="*/ 1837532 w 21600"/>
              <a:gd name="T3" fmla="*/ 1892300 h 21600"/>
              <a:gd name="T4" fmla="*/ 1837532 w 21600"/>
              <a:gd name="T5" fmla="*/ 1892300 h 21600"/>
              <a:gd name="T6" fmla="*/ 1837532 w 21600"/>
              <a:gd name="T7" fmla="*/ 1892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767" y="7123"/>
                </a:moveTo>
                <a:cubicBezTo>
                  <a:pt x="15895" y="15778"/>
                  <a:pt x="8419" y="21600"/>
                  <a:pt x="0" y="21600"/>
                </a:cubicBezTo>
                <a:cubicBezTo>
                  <a:pt x="0" y="15510"/>
                  <a:pt x="0" y="15510"/>
                  <a:pt x="0" y="15510"/>
                </a:cubicBezTo>
                <a:cubicBezTo>
                  <a:pt x="6059" y="15510"/>
                  <a:pt x="11291" y="11374"/>
                  <a:pt x="13455" y="5514"/>
                </a:cubicBezTo>
                <a:cubicBezTo>
                  <a:pt x="10268" y="4557"/>
                  <a:pt x="10268" y="4557"/>
                  <a:pt x="10268" y="4557"/>
                </a:cubicBezTo>
                <a:cubicBezTo>
                  <a:pt x="17508" y="0"/>
                  <a:pt x="17508" y="0"/>
                  <a:pt x="17508" y="0"/>
                </a:cubicBezTo>
                <a:cubicBezTo>
                  <a:pt x="21599" y="8004"/>
                  <a:pt x="21599" y="8004"/>
                  <a:pt x="21599" y="8004"/>
                </a:cubicBezTo>
                <a:lnTo>
                  <a:pt x="18767" y="7123"/>
                </a:lnTo>
                <a:close/>
              </a:path>
            </a:pathLst>
          </a:custGeom>
          <a:solidFill>
            <a:schemeClr val="accent1"/>
          </a:solidFill>
          <a:ln>
            <a:noFill/>
          </a:ln>
          <a:effectLst/>
        </p:spPr>
        <p:txBody>
          <a:bodyPr lIns="17141" tIns="17141" rIns="17141" bIns="17141"/>
          <a:lstStyle/>
          <a:p>
            <a:endParaRPr lang="zh-CN" altLang="en-US" sz="1350">
              <a:solidFill>
                <a:schemeClr val="tx1">
                  <a:lumMod val="50000"/>
                  <a:lumOff val="50000"/>
                </a:schemeClr>
              </a:solidFill>
            </a:endParaRPr>
          </a:p>
        </p:txBody>
      </p:sp>
      <p:sp>
        <p:nvSpPr>
          <p:cNvPr id="38924" name="AutoShape 12"/>
          <p:cNvSpPr/>
          <p:nvPr/>
        </p:nvSpPr>
        <p:spPr bwMode="auto">
          <a:xfrm>
            <a:off x="2475253" y="2991663"/>
            <a:ext cx="1478494" cy="4190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在此输入您的图表说明文字，在此输入您的图表说明文字</a:t>
            </a:r>
          </a:p>
        </p:txBody>
      </p:sp>
      <p:sp>
        <p:nvSpPr>
          <p:cNvPr id="38925" name="AutoShape 13"/>
          <p:cNvSpPr/>
          <p:nvPr/>
        </p:nvSpPr>
        <p:spPr bwMode="auto">
          <a:xfrm>
            <a:off x="4886251" y="3020236"/>
            <a:ext cx="1517256"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在此输入您的图表说明文字，在此输入您的图表说明文字</a:t>
            </a:r>
          </a:p>
        </p:txBody>
      </p:sp>
      <p:sp>
        <p:nvSpPr>
          <p:cNvPr id="38926" name="AutoShape 14"/>
          <p:cNvSpPr/>
          <p:nvPr/>
        </p:nvSpPr>
        <p:spPr bwMode="auto">
          <a:xfrm>
            <a:off x="3221976" y="4202528"/>
            <a:ext cx="476188" cy="476250"/>
          </a:xfrm>
          <a:custGeom>
            <a:avLst/>
            <a:gdLst>
              <a:gd name="T0" fmla="*/ 635000 w 21600"/>
              <a:gd name="T1" fmla="*/ 635000 h 21600"/>
              <a:gd name="T2" fmla="*/ 635000 w 21600"/>
              <a:gd name="T3" fmla="*/ 635000 h 21600"/>
              <a:gd name="T4" fmla="*/ 635000 w 21600"/>
              <a:gd name="T5" fmla="*/ 635000 h 21600"/>
              <a:gd name="T6" fmla="*/ 635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accent2"/>
          </a:solidFill>
          <a:ln>
            <a:noFill/>
          </a:ln>
          <a:effectLst/>
        </p:spPr>
        <p:txBody>
          <a:bodyPr lIns="14285" tIns="14285" rIns="14285" bIns="14285" anchor="ctr"/>
          <a:lstStyle/>
          <a:p>
            <a:endParaRPr lang="zh-CN" altLang="en-US" sz="1350">
              <a:solidFill>
                <a:schemeClr val="tx1">
                  <a:lumMod val="50000"/>
                  <a:lumOff val="50000"/>
                </a:schemeClr>
              </a:solidFill>
            </a:endParaRPr>
          </a:p>
        </p:txBody>
      </p:sp>
      <p:sp>
        <p:nvSpPr>
          <p:cNvPr id="38927" name="AutoShape 15"/>
          <p:cNvSpPr/>
          <p:nvPr/>
        </p:nvSpPr>
        <p:spPr bwMode="auto">
          <a:xfrm>
            <a:off x="5088633" y="1662926"/>
            <a:ext cx="476188" cy="397073"/>
          </a:xfrm>
          <a:custGeom>
            <a:avLst/>
            <a:gdLst>
              <a:gd name="T0" fmla="*/ 635000 w 21600"/>
              <a:gd name="T1" fmla="*/ 529407 h 21579"/>
              <a:gd name="T2" fmla="*/ 635000 w 21600"/>
              <a:gd name="T3" fmla="*/ 529407 h 21579"/>
              <a:gd name="T4" fmla="*/ 635000 w 21600"/>
              <a:gd name="T5" fmla="*/ 529407 h 21579"/>
              <a:gd name="T6" fmla="*/ 635000 w 21600"/>
              <a:gd name="T7" fmla="*/ 52940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chemeClr val="accent1"/>
          </a:solidFill>
          <a:ln>
            <a:noFill/>
          </a:ln>
          <a:effectLst/>
        </p:spPr>
        <p:txBody>
          <a:bodyPr lIns="14285" tIns="14285" rIns="14285" bIns="14285" anchor="ctr"/>
          <a:lstStyle/>
          <a:p>
            <a:endParaRPr lang="zh-CN" altLang="en-US" sz="1350">
              <a:solidFill>
                <a:schemeClr val="tx1">
                  <a:lumMod val="50000"/>
                  <a:lumOff val="50000"/>
                </a:schemeClr>
              </a:solidFill>
            </a:endParaRPr>
          </a:p>
        </p:txBody>
      </p:sp>
      <p:sp>
        <p:nvSpPr>
          <p:cNvPr id="38928" name="AutoShape 16"/>
          <p:cNvSpPr/>
          <p:nvPr/>
        </p:nvSpPr>
        <p:spPr bwMode="auto">
          <a:xfrm>
            <a:off x="2303748" y="2678477"/>
            <a:ext cx="1651182" cy="228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s-ES" altLang="zh-CN" sz="13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929" name="AutoShape 17"/>
          <p:cNvSpPr/>
          <p:nvPr/>
        </p:nvSpPr>
        <p:spPr bwMode="auto">
          <a:xfrm>
            <a:off x="4829030" y="2678477"/>
            <a:ext cx="1651182" cy="228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a:r>
              <a:rPr lang="zh-CN" altLang="en-US" sz="135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s-ES" altLang="zh-CN" sz="13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80125812"/>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917"/>
                                        </p:tgtEl>
                                        <p:attrNameLst>
                                          <p:attrName>style.visibility</p:attrName>
                                        </p:attrNameLst>
                                      </p:cBhvr>
                                      <p:to>
                                        <p:strVal val="visible"/>
                                      </p:to>
                                    </p:set>
                                    <p:animEffect transition="in" filter="wipe(left)">
                                      <p:cBhvr>
                                        <p:cTn id="7" dur="500"/>
                                        <p:tgtEl>
                                          <p:spTgt spid="389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926"/>
                                        </p:tgtEl>
                                        <p:attrNameLst>
                                          <p:attrName>style.visibility</p:attrName>
                                        </p:attrNameLst>
                                      </p:cBhvr>
                                      <p:to>
                                        <p:strVal val="visible"/>
                                      </p:to>
                                    </p:set>
                                    <p:animEffect transition="in" filter="fade">
                                      <p:cBhvr>
                                        <p:cTn id="11" dur="500"/>
                                        <p:tgtEl>
                                          <p:spTgt spid="3892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8923"/>
                                        </p:tgtEl>
                                        <p:attrNameLst>
                                          <p:attrName>style.visibility</p:attrName>
                                        </p:attrNameLst>
                                      </p:cBhvr>
                                      <p:to>
                                        <p:strVal val="visible"/>
                                      </p:to>
                                    </p:set>
                                    <p:animEffect transition="in" filter="wipe(right)">
                                      <p:cBhvr>
                                        <p:cTn id="15" dur="500"/>
                                        <p:tgtEl>
                                          <p:spTgt spid="389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8922"/>
                                        </p:tgtEl>
                                        <p:attrNameLst>
                                          <p:attrName>style.visibility</p:attrName>
                                        </p:attrNameLst>
                                      </p:cBhvr>
                                      <p:to>
                                        <p:strVal val="visible"/>
                                      </p:to>
                                    </p:set>
                                    <p:animEffect transition="in" filter="wipe(left)">
                                      <p:cBhvr>
                                        <p:cTn id="19" dur="500"/>
                                        <p:tgtEl>
                                          <p:spTgt spid="3892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921"/>
                                        </p:tgtEl>
                                        <p:attrNameLst>
                                          <p:attrName>style.visibility</p:attrName>
                                        </p:attrNameLst>
                                      </p:cBhvr>
                                      <p:to>
                                        <p:strVal val="visible"/>
                                      </p:to>
                                    </p:set>
                                    <p:animEffect transition="in" filter="wipe(left)">
                                      <p:cBhvr>
                                        <p:cTn id="23" dur="500"/>
                                        <p:tgtEl>
                                          <p:spTgt spid="3892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8920"/>
                                        </p:tgtEl>
                                        <p:attrNameLst>
                                          <p:attrName>style.visibility</p:attrName>
                                        </p:attrNameLst>
                                      </p:cBhvr>
                                      <p:to>
                                        <p:strVal val="visible"/>
                                      </p:to>
                                    </p:set>
                                    <p:animEffect transition="in" filter="wipe(left)">
                                      <p:cBhvr>
                                        <p:cTn id="27" dur="500"/>
                                        <p:tgtEl>
                                          <p:spTgt spid="3892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8918"/>
                                        </p:tgtEl>
                                        <p:attrNameLst>
                                          <p:attrName>style.visibility</p:attrName>
                                        </p:attrNameLst>
                                      </p:cBhvr>
                                      <p:to>
                                        <p:strVal val="visible"/>
                                      </p:to>
                                    </p:set>
                                    <p:animEffect transition="in" filter="wipe(left)">
                                      <p:cBhvr>
                                        <p:cTn id="31" dur="500"/>
                                        <p:tgtEl>
                                          <p:spTgt spid="38918"/>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8919"/>
                                        </p:tgtEl>
                                        <p:attrNameLst>
                                          <p:attrName>style.visibility</p:attrName>
                                        </p:attrNameLst>
                                      </p:cBhvr>
                                      <p:to>
                                        <p:strVal val="visible"/>
                                      </p:to>
                                    </p:set>
                                    <p:animEffect transition="in" filter="wipe(down)">
                                      <p:cBhvr>
                                        <p:cTn id="35" dur="500"/>
                                        <p:tgtEl>
                                          <p:spTgt spid="389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8927"/>
                                        </p:tgtEl>
                                        <p:attrNameLst>
                                          <p:attrName>style.visibility</p:attrName>
                                        </p:attrNameLst>
                                      </p:cBhvr>
                                      <p:to>
                                        <p:strVal val="visible"/>
                                      </p:to>
                                    </p:set>
                                    <p:animEffect transition="in" filter="fade">
                                      <p:cBhvr>
                                        <p:cTn id="39" dur="250"/>
                                        <p:tgtEl>
                                          <p:spTgt spid="38927"/>
                                        </p:tgtEl>
                                      </p:cBhvr>
                                    </p:animEffect>
                                  </p:childTnLst>
                                </p:cTn>
                              </p:par>
                            </p:childTnLst>
                          </p:cTn>
                        </p:par>
                        <p:par>
                          <p:cTn id="40" fill="hold">
                            <p:stCondLst>
                              <p:cond delay="4500"/>
                            </p:stCondLst>
                            <p:childTnLst>
                              <p:par>
                                <p:cTn id="41" presetID="2" presetClass="entr" presetSubtype="2" fill="hold" grpId="0" nodeType="afterEffect">
                                  <p:stCondLst>
                                    <p:cond delay="0"/>
                                  </p:stCondLst>
                                  <p:childTnLst>
                                    <p:set>
                                      <p:cBhvr>
                                        <p:cTn id="42" dur="1" fill="hold">
                                          <p:stCondLst>
                                            <p:cond delay="0"/>
                                          </p:stCondLst>
                                        </p:cTn>
                                        <p:tgtEl>
                                          <p:spTgt spid="38928"/>
                                        </p:tgtEl>
                                        <p:attrNameLst>
                                          <p:attrName>style.visibility</p:attrName>
                                        </p:attrNameLst>
                                      </p:cBhvr>
                                      <p:to>
                                        <p:strVal val="visible"/>
                                      </p:to>
                                    </p:set>
                                    <p:anim calcmode="lin" valueType="num">
                                      <p:cBhvr additive="base">
                                        <p:cTn id="43" dur="500" fill="hold"/>
                                        <p:tgtEl>
                                          <p:spTgt spid="38928"/>
                                        </p:tgtEl>
                                        <p:attrNameLst>
                                          <p:attrName>ppt_x</p:attrName>
                                        </p:attrNameLst>
                                      </p:cBhvr>
                                      <p:tavLst>
                                        <p:tav tm="0">
                                          <p:val>
                                            <p:strVal val="1+#ppt_w/2"/>
                                          </p:val>
                                        </p:tav>
                                        <p:tav tm="100000">
                                          <p:val>
                                            <p:strVal val="#ppt_x"/>
                                          </p:val>
                                        </p:tav>
                                      </p:tavLst>
                                    </p:anim>
                                    <p:anim calcmode="lin" valueType="num">
                                      <p:cBhvr additive="base">
                                        <p:cTn id="44" dur="500" fill="hold"/>
                                        <p:tgtEl>
                                          <p:spTgt spid="38928"/>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9" presetClass="entr" presetSubtype="0" fill="hold" grpId="0" nodeType="afterEffect">
                                  <p:stCondLst>
                                    <p:cond delay="0"/>
                                  </p:stCondLst>
                                  <p:childTnLst>
                                    <p:set>
                                      <p:cBhvr>
                                        <p:cTn id="47" dur="1" fill="hold">
                                          <p:stCondLst>
                                            <p:cond delay="0"/>
                                          </p:stCondLst>
                                        </p:cTn>
                                        <p:tgtEl>
                                          <p:spTgt spid="38924"/>
                                        </p:tgtEl>
                                        <p:attrNameLst>
                                          <p:attrName>style.visibility</p:attrName>
                                        </p:attrNameLst>
                                      </p:cBhvr>
                                      <p:to>
                                        <p:strVal val="visible"/>
                                      </p:to>
                                    </p:set>
                                    <p:animEffect transition="in" filter="dissolve">
                                      <p:cBhvr>
                                        <p:cTn id="48" dur="500"/>
                                        <p:tgtEl>
                                          <p:spTgt spid="38924"/>
                                        </p:tgtEl>
                                      </p:cBhvr>
                                    </p:animEffect>
                                  </p:childTnLst>
                                </p:cTn>
                              </p:par>
                            </p:childTnLst>
                          </p:cTn>
                        </p:par>
                        <p:par>
                          <p:cTn id="49" fill="hold">
                            <p:stCondLst>
                              <p:cond delay="5500"/>
                            </p:stCondLst>
                            <p:childTnLst>
                              <p:par>
                                <p:cTn id="50" presetID="2" presetClass="entr" presetSubtype="2" fill="hold" grpId="0" nodeType="afterEffect">
                                  <p:stCondLst>
                                    <p:cond delay="0"/>
                                  </p:stCondLst>
                                  <p:childTnLst>
                                    <p:set>
                                      <p:cBhvr>
                                        <p:cTn id="51" dur="1" fill="hold">
                                          <p:stCondLst>
                                            <p:cond delay="0"/>
                                          </p:stCondLst>
                                        </p:cTn>
                                        <p:tgtEl>
                                          <p:spTgt spid="38929"/>
                                        </p:tgtEl>
                                        <p:attrNameLst>
                                          <p:attrName>style.visibility</p:attrName>
                                        </p:attrNameLst>
                                      </p:cBhvr>
                                      <p:to>
                                        <p:strVal val="visible"/>
                                      </p:to>
                                    </p:set>
                                    <p:anim calcmode="lin" valueType="num">
                                      <p:cBhvr additive="base">
                                        <p:cTn id="52" dur="500" fill="hold"/>
                                        <p:tgtEl>
                                          <p:spTgt spid="38929"/>
                                        </p:tgtEl>
                                        <p:attrNameLst>
                                          <p:attrName>ppt_x</p:attrName>
                                        </p:attrNameLst>
                                      </p:cBhvr>
                                      <p:tavLst>
                                        <p:tav tm="0">
                                          <p:val>
                                            <p:strVal val="1+#ppt_w/2"/>
                                          </p:val>
                                        </p:tav>
                                        <p:tav tm="100000">
                                          <p:val>
                                            <p:strVal val="#ppt_x"/>
                                          </p:val>
                                        </p:tav>
                                      </p:tavLst>
                                    </p:anim>
                                    <p:anim calcmode="lin" valueType="num">
                                      <p:cBhvr additive="base">
                                        <p:cTn id="53" dur="500" fill="hold"/>
                                        <p:tgtEl>
                                          <p:spTgt spid="38929"/>
                                        </p:tgtEl>
                                        <p:attrNameLst>
                                          <p:attrName>ppt_y</p:attrName>
                                        </p:attrNameLst>
                                      </p:cBhvr>
                                      <p:tavLst>
                                        <p:tav tm="0">
                                          <p:val>
                                            <p:strVal val="#ppt_y"/>
                                          </p:val>
                                        </p:tav>
                                        <p:tav tm="100000">
                                          <p:val>
                                            <p:strVal val="#ppt_y"/>
                                          </p:val>
                                        </p:tav>
                                      </p:tavLst>
                                    </p:anim>
                                  </p:childTnLst>
                                </p:cTn>
                              </p:par>
                            </p:childTnLst>
                          </p:cTn>
                        </p:par>
                        <p:par>
                          <p:cTn id="54" fill="hold">
                            <p:stCondLst>
                              <p:cond delay="6000"/>
                            </p:stCondLst>
                            <p:childTnLst>
                              <p:par>
                                <p:cTn id="55" presetID="9" presetClass="entr" presetSubtype="0" fill="hold" grpId="0" nodeType="afterEffect">
                                  <p:stCondLst>
                                    <p:cond delay="0"/>
                                  </p:stCondLst>
                                  <p:childTnLst>
                                    <p:set>
                                      <p:cBhvr>
                                        <p:cTn id="56" dur="1" fill="hold">
                                          <p:stCondLst>
                                            <p:cond delay="0"/>
                                          </p:stCondLst>
                                        </p:cTn>
                                        <p:tgtEl>
                                          <p:spTgt spid="38925"/>
                                        </p:tgtEl>
                                        <p:attrNameLst>
                                          <p:attrName>style.visibility</p:attrName>
                                        </p:attrNameLst>
                                      </p:cBhvr>
                                      <p:to>
                                        <p:strVal val="visible"/>
                                      </p:to>
                                    </p:set>
                                    <p:animEffect transition="in" filter="dissolve">
                                      <p:cBhvr>
                                        <p:cTn id="57" dur="500"/>
                                        <p:tgtEl>
                                          <p:spTgt spid="38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p:bldP spid="38918" grpId="0" animBg="1"/>
      <p:bldP spid="38919" grpId="0" animBg="1"/>
      <p:bldP spid="38920" grpId="0" animBg="1"/>
      <p:bldP spid="38921" grpId="0" animBg="1"/>
      <p:bldP spid="38922" grpId="0" animBg="1"/>
      <p:bldP spid="38923" grpId="0" animBg="1"/>
      <p:bldP spid="38924" grpId="0" autoUpdateAnimBg="0"/>
      <p:bldP spid="38925" grpId="0" autoUpdateAnimBg="0"/>
      <p:bldP spid="38926" grpId="0" animBg="1"/>
      <p:bldP spid="38927" grpId="0" animBg="1"/>
      <p:bldP spid="38928" grpId="0" autoUpdateAnimBg="0"/>
      <p:bldP spid="38929"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9517" y="1189991"/>
            <a:ext cx="5427803" cy="3143681"/>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9" name="矩形 8"/>
          <p:cNvSpPr/>
          <p:nvPr/>
        </p:nvSpPr>
        <p:spPr>
          <a:xfrm>
            <a:off x="4835612" y="1386872"/>
            <a:ext cx="3790128" cy="10397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2">
              <a:latin typeface="冬青黑体简体中文 W3" panose="020B0300000000000000" pitchFamily="34" charset="-122"/>
              <a:ea typeface="冬青黑体简体中文 W3" panose="020B0300000000000000" pitchFamily="34" charset="-122"/>
            </a:endParaRPr>
          </a:p>
        </p:txBody>
      </p:sp>
      <p:sp>
        <p:nvSpPr>
          <p:cNvPr id="13" name="矩形 12"/>
          <p:cNvSpPr/>
          <p:nvPr/>
        </p:nvSpPr>
        <p:spPr>
          <a:xfrm>
            <a:off x="6840580" y="3979024"/>
            <a:ext cx="1785159" cy="3546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2">
              <a:latin typeface="冬青黑体简体中文 W3" panose="020B0300000000000000" pitchFamily="34" charset="-122"/>
              <a:ea typeface="冬青黑体简体中文 W3" panose="020B0300000000000000" pitchFamily="34" charset="-122"/>
            </a:endParaRPr>
          </a:p>
        </p:txBody>
      </p:sp>
      <p:sp>
        <p:nvSpPr>
          <p:cNvPr id="15" name="Content Placeholder 2"/>
          <p:cNvSpPr txBox="1"/>
          <p:nvPr/>
        </p:nvSpPr>
        <p:spPr>
          <a:xfrm>
            <a:off x="4922550" y="1552000"/>
            <a:ext cx="775976" cy="417750"/>
          </a:xfrm>
          <a:prstGeom prst="rect">
            <a:avLst/>
          </a:prstGeom>
        </p:spPr>
        <p:txBody>
          <a:bodyPr vert="horz" lIns="68576" tIns="34289" rIns="68576" bIns="34289"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a:t>
            </a:r>
            <a:endParaRPr lang="en-US" altLang="zh-CN"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spcBef>
                <a:spcPts val="0"/>
              </a:spcBef>
              <a:spcAft>
                <a:spcPts val="0"/>
              </a:spcAft>
            </a:pPr>
            <a:r>
              <a:rPr lang="zh-CN" altLang="en-US"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sz="995"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p:nvPr/>
        </p:nvSpPr>
        <p:spPr>
          <a:xfrm>
            <a:off x="5872378" y="2689921"/>
            <a:ext cx="2753361" cy="837308"/>
          </a:xfrm>
          <a:prstGeom prst="rect">
            <a:avLst/>
          </a:prstGeom>
        </p:spPr>
        <p:txBody>
          <a:bodyPr vert="horz" lIns="68576" tIns="34289" rIns="68576" bIns="34289"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p:nvPr/>
        </p:nvSpPr>
        <p:spPr>
          <a:xfrm>
            <a:off x="5872378" y="1552001"/>
            <a:ext cx="2753361" cy="837308"/>
          </a:xfrm>
          <a:prstGeom prst="rect">
            <a:avLst/>
          </a:prstGeom>
        </p:spPr>
        <p:txBody>
          <a:bodyPr vert="horz" lIns="68576" tIns="34289" rIns="68576" bIns="34289"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p:nvPr/>
        </p:nvSpPr>
        <p:spPr>
          <a:xfrm>
            <a:off x="6908607" y="4039875"/>
            <a:ext cx="1145380" cy="222458"/>
          </a:xfrm>
          <a:prstGeom prst="rect">
            <a:avLst/>
          </a:prstGeom>
        </p:spPr>
        <p:txBody>
          <a:bodyPr vert="horz" lIns="68576" tIns="34289" rIns="68576" bIns="34289"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5"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56202402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right)">
                                      <p:cBhvr>
                                        <p:cTn id="30" dur="500"/>
                                        <p:tgtEl>
                                          <p:spTgt spid="13"/>
                                        </p:tgtEl>
                                      </p:cBhvr>
                                    </p:animEffect>
                                  </p:childTnLst>
                                </p:cTn>
                              </p:par>
                            </p:childTnLst>
                          </p:cTn>
                        </p:par>
                        <p:par>
                          <p:cTn id="31" fill="hold">
                            <p:stCondLst>
                              <p:cond delay="3000"/>
                            </p:stCondLst>
                            <p:childTnLst>
                              <p:par>
                                <p:cTn id="32" presetID="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3" grpId="0" animBg="1"/>
      <p:bldP spid="15" grpId="0"/>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590792"/>
            <a:ext cx="9144000" cy="387081"/>
          </a:xfrm>
          <a:prstGeom prst="rect">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7" name="矩形 26"/>
          <p:cNvSpPr/>
          <p:nvPr/>
        </p:nvSpPr>
        <p:spPr>
          <a:xfrm rot="13403634">
            <a:off x="5753085" y="2423604"/>
            <a:ext cx="759943" cy="759943"/>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nvGrpSpPr>
          <p:cNvPr id="28" name="Group 52"/>
          <p:cNvGrpSpPr/>
          <p:nvPr/>
        </p:nvGrpSpPr>
        <p:grpSpPr>
          <a:xfrm>
            <a:off x="5922359" y="2599929"/>
            <a:ext cx="421392" cy="422113"/>
            <a:chOff x="9145588" y="4435475"/>
            <a:chExt cx="464344" cy="465138"/>
          </a:xfrm>
          <a:solidFill>
            <a:schemeClr val="bg1"/>
          </a:solidFill>
        </p:grpSpPr>
        <p:sp>
          <p:nvSpPr>
            <p:cNvPr id="2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1"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2"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3"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4"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5"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6"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7"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grpSp>
      <p:sp>
        <p:nvSpPr>
          <p:cNvPr id="38" name="矩形 37"/>
          <p:cNvSpPr/>
          <p:nvPr/>
        </p:nvSpPr>
        <p:spPr>
          <a:xfrm rot="13403634">
            <a:off x="2623451" y="2423604"/>
            <a:ext cx="759943" cy="759943"/>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nvGrpSpPr>
          <p:cNvPr id="39" name="Group 68"/>
          <p:cNvGrpSpPr/>
          <p:nvPr/>
        </p:nvGrpSpPr>
        <p:grpSpPr>
          <a:xfrm>
            <a:off x="2837028" y="2616653"/>
            <a:ext cx="318530" cy="422113"/>
            <a:chOff x="3582988" y="3510757"/>
            <a:chExt cx="319088" cy="465138"/>
          </a:xfrm>
          <a:solidFill>
            <a:schemeClr val="bg1"/>
          </a:solidFill>
        </p:grpSpPr>
        <p:sp>
          <p:nvSpPr>
            <p:cNvPr id="4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4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grpSp>
      <p:sp>
        <p:nvSpPr>
          <p:cNvPr id="42" name="矩形 41"/>
          <p:cNvSpPr/>
          <p:nvPr/>
        </p:nvSpPr>
        <p:spPr>
          <a:xfrm rot="13403634">
            <a:off x="1060709" y="2423604"/>
            <a:ext cx="759943" cy="759943"/>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46" name="矩形 45"/>
          <p:cNvSpPr/>
          <p:nvPr/>
        </p:nvSpPr>
        <p:spPr>
          <a:xfrm rot="13403634">
            <a:off x="4203564" y="2423605"/>
            <a:ext cx="759943" cy="759943"/>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51" name="矩形 50"/>
          <p:cNvSpPr/>
          <p:nvPr/>
        </p:nvSpPr>
        <p:spPr>
          <a:xfrm rot="13403634">
            <a:off x="7302605" y="2423604"/>
            <a:ext cx="759943" cy="759943"/>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nvGrpSpPr>
          <p:cNvPr id="52" name="Group 102"/>
          <p:cNvGrpSpPr/>
          <p:nvPr/>
        </p:nvGrpSpPr>
        <p:grpSpPr>
          <a:xfrm>
            <a:off x="7497434" y="2569892"/>
            <a:ext cx="348258" cy="383084"/>
            <a:chOff x="4439444" y="1652588"/>
            <a:chExt cx="464344" cy="464344"/>
          </a:xfrm>
          <a:solidFill>
            <a:schemeClr val="bg1"/>
          </a:solidFill>
        </p:grpSpPr>
        <p:sp>
          <p:nvSpPr>
            <p:cNvPr id="5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5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5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grpSp>
      <p:sp>
        <p:nvSpPr>
          <p:cNvPr id="56" name="TextBox 76"/>
          <p:cNvSpPr txBox="1"/>
          <p:nvPr/>
        </p:nvSpPr>
        <p:spPr>
          <a:xfrm>
            <a:off x="2368874" y="1241207"/>
            <a:ext cx="1254837" cy="276999"/>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57" name="文本框 56"/>
          <p:cNvSpPr txBox="1"/>
          <p:nvPr/>
        </p:nvSpPr>
        <p:spPr>
          <a:xfrm>
            <a:off x="2241313" y="1503778"/>
            <a:ext cx="1524217" cy="632481"/>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grpSp>
        <p:nvGrpSpPr>
          <p:cNvPr id="2" name="组合 1"/>
          <p:cNvGrpSpPr/>
          <p:nvPr/>
        </p:nvGrpSpPr>
        <p:grpSpPr>
          <a:xfrm>
            <a:off x="6879726" y="3509860"/>
            <a:ext cx="1524217" cy="908857"/>
            <a:chOff x="904761" y="4526357"/>
            <a:chExt cx="2032289" cy="1211809"/>
          </a:xfrm>
        </p:grpSpPr>
        <p:sp>
          <p:nvSpPr>
            <p:cNvPr id="66" name="TextBox 76"/>
            <p:cNvSpPr txBox="1"/>
            <p:nvPr/>
          </p:nvSpPr>
          <p:spPr>
            <a:xfrm>
              <a:off x="1084348" y="4526357"/>
              <a:ext cx="1673116" cy="369332"/>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67" name="文本框 66"/>
            <p:cNvSpPr txBox="1"/>
            <p:nvPr/>
          </p:nvSpPr>
          <p:spPr>
            <a:xfrm>
              <a:off x="904761" y="4894859"/>
              <a:ext cx="2032289" cy="843307"/>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68" name="组合 67"/>
          <p:cNvGrpSpPr/>
          <p:nvPr/>
        </p:nvGrpSpPr>
        <p:grpSpPr>
          <a:xfrm>
            <a:off x="3809892" y="3509860"/>
            <a:ext cx="1524217" cy="908857"/>
            <a:chOff x="904761" y="4526357"/>
            <a:chExt cx="2032289" cy="1211809"/>
          </a:xfrm>
        </p:grpSpPr>
        <p:sp>
          <p:nvSpPr>
            <p:cNvPr id="69" name="TextBox 76"/>
            <p:cNvSpPr txBox="1"/>
            <p:nvPr/>
          </p:nvSpPr>
          <p:spPr>
            <a:xfrm>
              <a:off x="1084348" y="4526357"/>
              <a:ext cx="1673116" cy="369332"/>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70" name="文本框 69"/>
            <p:cNvSpPr txBox="1"/>
            <p:nvPr/>
          </p:nvSpPr>
          <p:spPr>
            <a:xfrm>
              <a:off x="904761" y="4894859"/>
              <a:ext cx="2032289" cy="843307"/>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71" name="组合 70"/>
          <p:cNvGrpSpPr/>
          <p:nvPr/>
        </p:nvGrpSpPr>
        <p:grpSpPr>
          <a:xfrm>
            <a:off x="5314993" y="1224603"/>
            <a:ext cx="1524217" cy="908857"/>
            <a:chOff x="904761" y="4526357"/>
            <a:chExt cx="2032289" cy="1211809"/>
          </a:xfrm>
        </p:grpSpPr>
        <p:sp>
          <p:nvSpPr>
            <p:cNvPr id="72" name="TextBox 76"/>
            <p:cNvSpPr txBox="1"/>
            <p:nvPr/>
          </p:nvSpPr>
          <p:spPr>
            <a:xfrm>
              <a:off x="1084348" y="4526357"/>
              <a:ext cx="1673116" cy="369332"/>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73" name="文本框 72"/>
            <p:cNvSpPr txBox="1"/>
            <p:nvPr/>
          </p:nvSpPr>
          <p:spPr>
            <a:xfrm>
              <a:off x="904761" y="4894859"/>
              <a:ext cx="2032289" cy="843307"/>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74" name="组合 73"/>
          <p:cNvGrpSpPr/>
          <p:nvPr/>
        </p:nvGrpSpPr>
        <p:grpSpPr>
          <a:xfrm>
            <a:off x="792871" y="3509860"/>
            <a:ext cx="1524217" cy="908857"/>
            <a:chOff x="904761" y="4526357"/>
            <a:chExt cx="2032289" cy="1211809"/>
          </a:xfrm>
        </p:grpSpPr>
        <p:sp>
          <p:nvSpPr>
            <p:cNvPr id="75" name="TextBox 76"/>
            <p:cNvSpPr txBox="1"/>
            <p:nvPr/>
          </p:nvSpPr>
          <p:spPr>
            <a:xfrm>
              <a:off x="1084348" y="4526357"/>
              <a:ext cx="1673116" cy="369332"/>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76" name="文本框 75"/>
            <p:cNvSpPr txBox="1"/>
            <p:nvPr/>
          </p:nvSpPr>
          <p:spPr>
            <a:xfrm>
              <a:off x="904761" y="4894859"/>
              <a:ext cx="2032289" cy="843307"/>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grpSp>
      <p:sp>
        <p:nvSpPr>
          <p:cNvPr id="77" name="Freeform 55"/>
          <p:cNvSpPr>
            <a:spLocks noEditPoints="1"/>
          </p:cNvSpPr>
          <p:nvPr/>
        </p:nvSpPr>
        <p:spPr bwMode="auto">
          <a:xfrm>
            <a:off x="1248810" y="2597081"/>
            <a:ext cx="383740" cy="384329"/>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79 w 144"/>
              <a:gd name="T11" fmla="*/ 129 h 144"/>
              <a:gd name="T12" fmla="*/ 79 w 144"/>
              <a:gd name="T13" fmla="*/ 108 h 144"/>
              <a:gd name="T14" fmla="*/ 65 w 144"/>
              <a:gd name="T15" fmla="*/ 108 h 144"/>
              <a:gd name="T16" fmla="*/ 65 w 144"/>
              <a:gd name="T17" fmla="*/ 129 h 144"/>
              <a:gd name="T18" fmla="*/ 15 w 144"/>
              <a:gd name="T19" fmla="*/ 79 h 144"/>
              <a:gd name="T20" fmla="*/ 36 w 144"/>
              <a:gd name="T21" fmla="*/ 79 h 144"/>
              <a:gd name="T22" fmla="*/ 36 w 144"/>
              <a:gd name="T23" fmla="*/ 65 h 144"/>
              <a:gd name="T24" fmla="*/ 15 w 144"/>
              <a:gd name="T25" fmla="*/ 65 h 144"/>
              <a:gd name="T26" fmla="*/ 65 w 144"/>
              <a:gd name="T27" fmla="*/ 15 h 144"/>
              <a:gd name="T28" fmla="*/ 65 w 144"/>
              <a:gd name="T29" fmla="*/ 36 h 144"/>
              <a:gd name="T30" fmla="*/ 79 w 144"/>
              <a:gd name="T31" fmla="*/ 36 h 144"/>
              <a:gd name="T32" fmla="*/ 79 w 144"/>
              <a:gd name="T33" fmla="*/ 15 h 144"/>
              <a:gd name="T34" fmla="*/ 129 w 144"/>
              <a:gd name="T35" fmla="*/ 65 h 144"/>
              <a:gd name="T36" fmla="*/ 108 w 144"/>
              <a:gd name="T37" fmla="*/ 65 h 144"/>
              <a:gd name="T38" fmla="*/ 108 w 144"/>
              <a:gd name="T39" fmla="*/ 79 h 144"/>
              <a:gd name="T40" fmla="*/ 129 w 144"/>
              <a:gd name="T41" fmla="*/ 79 h 144"/>
              <a:gd name="T42" fmla="*/ 79 w 144"/>
              <a:gd name="T43" fmla="*/ 12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moveTo>
                  <a:pt x="79" y="129"/>
                </a:moveTo>
                <a:cubicBezTo>
                  <a:pt x="79" y="108"/>
                  <a:pt x="79" y="108"/>
                  <a:pt x="79" y="108"/>
                </a:cubicBezTo>
                <a:cubicBezTo>
                  <a:pt x="65" y="108"/>
                  <a:pt x="65" y="108"/>
                  <a:pt x="65" y="108"/>
                </a:cubicBezTo>
                <a:cubicBezTo>
                  <a:pt x="65" y="129"/>
                  <a:pt x="65" y="129"/>
                  <a:pt x="65" y="129"/>
                </a:cubicBezTo>
                <a:cubicBezTo>
                  <a:pt x="39" y="126"/>
                  <a:pt x="18" y="105"/>
                  <a:pt x="15" y="79"/>
                </a:cubicBezTo>
                <a:cubicBezTo>
                  <a:pt x="36" y="79"/>
                  <a:pt x="36" y="79"/>
                  <a:pt x="36" y="79"/>
                </a:cubicBezTo>
                <a:cubicBezTo>
                  <a:pt x="36" y="65"/>
                  <a:pt x="36" y="65"/>
                  <a:pt x="36" y="65"/>
                </a:cubicBezTo>
                <a:cubicBezTo>
                  <a:pt x="15" y="65"/>
                  <a:pt x="15" y="65"/>
                  <a:pt x="15" y="65"/>
                </a:cubicBezTo>
                <a:cubicBezTo>
                  <a:pt x="18" y="39"/>
                  <a:pt x="39" y="18"/>
                  <a:pt x="65" y="15"/>
                </a:cubicBezTo>
                <a:cubicBezTo>
                  <a:pt x="65" y="36"/>
                  <a:pt x="65" y="36"/>
                  <a:pt x="65" y="36"/>
                </a:cubicBezTo>
                <a:cubicBezTo>
                  <a:pt x="79" y="36"/>
                  <a:pt x="79" y="36"/>
                  <a:pt x="79" y="36"/>
                </a:cubicBezTo>
                <a:cubicBezTo>
                  <a:pt x="79" y="15"/>
                  <a:pt x="79" y="15"/>
                  <a:pt x="79" y="15"/>
                </a:cubicBezTo>
                <a:cubicBezTo>
                  <a:pt x="105" y="18"/>
                  <a:pt x="126" y="39"/>
                  <a:pt x="129" y="65"/>
                </a:cubicBezTo>
                <a:cubicBezTo>
                  <a:pt x="108" y="65"/>
                  <a:pt x="108" y="65"/>
                  <a:pt x="108" y="65"/>
                </a:cubicBezTo>
                <a:cubicBezTo>
                  <a:pt x="108" y="79"/>
                  <a:pt x="108" y="79"/>
                  <a:pt x="108" y="79"/>
                </a:cubicBezTo>
                <a:cubicBezTo>
                  <a:pt x="129" y="79"/>
                  <a:pt x="129" y="79"/>
                  <a:pt x="129" y="79"/>
                </a:cubicBezTo>
                <a:cubicBezTo>
                  <a:pt x="126" y="105"/>
                  <a:pt x="105" y="126"/>
                  <a:pt x="79" y="129"/>
                </a:cubicBezTo>
              </a:path>
            </a:pathLst>
          </a:custGeom>
          <a:solidFill>
            <a:schemeClr val="bg1"/>
          </a:solidFill>
          <a:ln>
            <a:noFill/>
          </a:ln>
        </p:spPr>
        <p:txBody>
          <a:bodyPr/>
          <a:lstStyle/>
          <a:p>
            <a:pPr defTabSz="513874">
              <a:defRPr/>
            </a:pPr>
            <a:endParaRPr lang="zh-CN" altLang="en-US" sz="1013"/>
          </a:p>
        </p:txBody>
      </p:sp>
      <p:sp>
        <p:nvSpPr>
          <p:cNvPr id="78" name="AutoShape 137"/>
          <p:cNvSpPr/>
          <p:nvPr/>
        </p:nvSpPr>
        <p:spPr bwMode="auto">
          <a:xfrm>
            <a:off x="4398065" y="2569892"/>
            <a:ext cx="395081" cy="411518"/>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38100" tIns="38100" rIns="38100" bIns="38100" anchor="ctr"/>
          <a:lstStyle/>
          <a:p>
            <a:pPr defTabSz="456724">
              <a:defRPr/>
            </a:pPr>
            <a:endParaRPr lang="en-US" sz="3000">
              <a:effectLst>
                <a:outerShdw blurRad="38100" dist="38100" dir="2700000" algn="tl">
                  <a:srgbClr val="000000"/>
                </a:outerShdw>
              </a:effectLst>
              <a:latin typeface="+mn-ea"/>
            </a:endParaRPr>
          </a:p>
        </p:txBody>
      </p:sp>
    </p:spTree>
    <p:extLst>
      <p:ext uri="{BB962C8B-B14F-4D97-AF65-F5344CB8AC3E}">
        <p14:creationId xmlns:p14="http://schemas.microsoft.com/office/powerpoint/2010/main" val="1549755585"/>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fltVal val="0"/>
                                          </p:val>
                                        </p:tav>
                                        <p:tav tm="100000">
                                          <p:val>
                                            <p:strVal val="#ppt_w"/>
                                          </p:val>
                                        </p:tav>
                                      </p:tavLst>
                                    </p:anim>
                                    <p:anim calcmode="lin" valueType="num">
                                      <p:cBhvr>
                                        <p:cTn id="18" dur="500" fill="hold"/>
                                        <p:tgtEl>
                                          <p:spTgt spid="77"/>
                                        </p:tgtEl>
                                        <p:attrNameLst>
                                          <p:attrName>ppt_h</p:attrName>
                                        </p:attrNameLst>
                                      </p:cBhvr>
                                      <p:tavLst>
                                        <p:tav tm="0">
                                          <p:val>
                                            <p:fltVal val="0"/>
                                          </p:val>
                                        </p:tav>
                                        <p:tav tm="100000">
                                          <p:val>
                                            <p:strVal val="#ppt_h"/>
                                          </p:val>
                                        </p:tav>
                                      </p:tavLst>
                                    </p:anim>
                                    <p:animEffect transition="in" filter="fade">
                                      <p:cBhvr>
                                        <p:cTn id="19" dur="500"/>
                                        <p:tgtEl>
                                          <p:spTgt spid="7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par>
                                <p:cTn id="25" presetID="53" presetClass="entr" presetSubtype="16"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anim calcmode="lin" valueType="num">
                                      <p:cBhvr>
                                        <p:cTn id="37" dur="500" fill="hold"/>
                                        <p:tgtEl>
                                          <p:spTgt spid="78"/>
                                        </p:tgtEl>
                                        <p:attrNameLst>
                                          <p:attrName>ppt_w</p:attrName>
                                        </p:attrNameLst>
                                      </p:cBhvr>
                                      <p:tavLst>
                                        <p:tav tm="0">
                                          <p:val>
                                            <p:fltVal val="0"/>
                                          </p:val>
                                        </p:tav>
                                        <p:tav tm="100000">
                                          <p:val>
                                            <p:strVal val="#ppt_w"/>
                                          </p:val>
                                        </p:tav>
                                      </p:tavLst>
                                    </p:anim>
                                    <p:anim calcmode="lin" valueType="num">
                                      <p:cBhvr>
                                        <p:cTn id="38" dur="500" fill="hold"/>
                                        <p:tgtEl>
                                          <p:spTgt spid="78"/>
                                        </p:tgtEl>
                                        <p:attrNameLst>
                                          <p:attrName>ppt_h</p:attrName>
                                        </p:attrNameLst>
                                      </p:cBhvr>
                                      <p:tavLst>
                                        <p:tav tm="0">
                                          <p:val>
                                            <p:fltVal val="0"/>
                                          </p:val>
                                        </p:tav>
                                        <p:tav tm="100000">
                                          <p:val>
                                            <p:strVal val="#ppt_h"/>
                                          </p:val>
                                        </p:tav>
                                      </p:tavLst>
                                    </p:anim>
                                    <p:animEffect transition="in" filter="fade">
                                      <p:cBhvr>
                                        <p:cTn id="39" dur="500"/>
                                        <p:tgtEl>
                                          <p:spTgt spid="7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53" presetClass="entr" presetSubtype="16"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cBhvr>
                                        <p:cTn id="52" dur="500" fill="hold"/>
                                        <p:tgtEl>
                                          <p:spTgt spid="51"/>
                                        </p:tgtEl>
                                        <p:attrNameLst>
                                          <p:attrName>ppt_w</p:attrName>
                                        </p:attrNameLst>
                                      </p:cBhvr>
                                      <p:tavLst>
                                        <p:tav tm="0">
                                          <p:val>
                                            <p:fltVal val="0"/>
                                          </p:val>
                                        </p:tav>
                                        <p:tav tm="100000">
                                          <p:val>
                                            <p:strVal val="#ppt_w"/>
                                          </p:val>
                                        </p:tav>
                                      </p:tavLst>
                                    </p:anim>
                                    <p:anim calcmode="lin" valueType="num">
                                      <p:cBhvr>
                                        <p:cTn id="53" dur="500" fill="hold"/>
                                        <p:tgtEl>
                                          <p:spTgt spid="51"/>
                                        </p:tgtEl>
                                        <p:attrNameLst>
                                          <p:attrName>ppt_h</p:attrName>
                                        </p:attrNameLst>
                                      </p:cBhvr>
                                      <p:tavLst>
                                        <p:tav tm="0">
                                          <p:val>
                                            <p:fltVal val="0"/>
                                          </p:val>
                                        </p:tav>
                                        <p:tav tm="100000">
                                          <p:val>
                                            <p:strVal val="#ppt_h"/>
                                          </p:val>
                                        </p:tav>
                                      </p:tavLst>
                                    </p:anim>
                                    <p:animEffect transition="in" filter="fade">
                                      <p:cBhvr>
                                        <p:cTn id="54" dur="500"/>
                                        <p:tgtEl>
                                          <p:spTgt spid="51"/>
                                        </p:tgtEl>
                                      </p:cBhvr>
                                    </p:animEffect>
                                  </p:childTnLst>
                                </p:cTn>
                              </p:par>
                              <p:par>
                                <p:cTn id="55" presetID="53" presetClass="entr" presetSubtype="16"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animEffect transition="in" filter="fade">
                                      <p:cBhvr>
                                        <p:cTn id="59" dur="500"/>
                                        <p:tgtEl>
                                          <p:spTgt spid="52"/>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56"/>
                                        </p:tgtEl>
                                        <p:attrNameLst>
                                          <p:attrName>style.visibility</p:attrName>
                                        </p:attrNameLst>
                                      </p:cBhvr>
                                      <p:to>
                                        <p:strVal val="visible"/>
                                      </p:to>
                                    </p:set>
                                    <p:anim calcmode="lin" valueType="num">
                                      <p:cBhvr additive="base">
                                        <p:cTn id="64" dur="500" fill="hold"/>
                                        <p:tgtEl>
                                          <p:spTgt spid="56"/>
                                        </p:tgtEl>
                                        <p:attrNameLst>
                                          <p:attrName>ppt_x</p:attrName>
                                        </p:attrNameLst>
                                      </p:cBhvr>
                                      <p:tavLst>
                                        <p:tav tm="0">
                                          <p:val>
                                            <p:strVal val="#ppt_x"/>
                                          </p:val>
                                        </p:tav>
                                        <p:tav tm="100000">
                                          <p:val>
                                            <p:strVal val="#ppt_x"/>
                                          </p:val>
                                        </p:tav>
                                      </p:tavLst>
                                    </p:anim>
                                    <p:anim calcmode="lin" valueType="num">
                                      <p:cBhvr additive="base">
                                        <p:cTn id="65" dur="500" fill="hold"/>
                                        <p:tgtEl>
                                          <p:spTgt spid="56"/>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57"/>
                                        </p:tgtEl>
                                        <p:attrNameLst>
                                          <p:attrName>style.visibility</p:attrName>
                                        </p:attrNameLst>
                                      </p:cBhvr>
                                      <p:to>
                                        <p:strVal val="visible"/>
                                      </p:to>
                                    </p:set>
                                    <p:anim calcmode="lin" valueType="num">
                                      <p:cBhvr additive="base">
                                        <p:cTn id="68" dur="500" fill="hold"/>
                                        <p:tgtEl>
                                          <p:spTgt spid="57"/>
                                        </p:tgtEl>
                                        <p:attrNameLst>
                                          <p:attrName>ppt_x</p:attrName>
                                        </p:attrNameLst>
                                      </p:cBhvr>
                                      <p:tavLst>
                                        <p:tav tm="0">
                                          <p:val>
                                            <p:strVal val="#ppt_x"/>
                                          </p:val>
                                        </p:tav>
                                        <p:tav tm="100000">
                                          <p:val>
                                            <p:strVal val="#ppt_x"/>
                                          </p:val>
                                        </p:tav>
                                      </p:tavLst>
                                    </p:anim>
                                    <p:anim calcmode="lin" valueType="num">
                                      <p:cBhvr additive="base">
                                        <p:cTn id="69" dur="500" fill="hold"/>
                                        <p:tgtEl>
                                          <p:spTgt spid="57"/>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68"/>
                                        </p:tgtEl>
                                        <p:attrNameLst>
                                          <p:attrName>style.visibility</p:attrName>
                                        </p:attrNameLst>
                                      </p:cBhvr>
                                      <p:to>
                                        <p:strVal val="visible"/>
                                      </p:to>
                                    </p:set>
                                    <p:anim calcmode="lin" valueType="num">
                                      <p:cBhvr additive="base">
                                        <p:cTn id="72" dur="500" fill="hold"/>
                                        <p:tgtEl>
                                          <p:spTgt spid="68"/>
                                        </p:tgtEl>
                                        <p:attrNameLst>
                                          <p:attrName>ppt_x</p:attrName>
                                        </p:attrNameLst>
                                      </p:cBhvr>
                                      <p:tavLst>
                                        <p:tav tm="0">
                                          <p:val>
                                            <p:strVal val="#ppt_x"/>
                                          </p:val>
                                        </p:tav>
                                        <p:tav tm="100000">
                                          <p:val>
                                            <p:strVal val="#ppt_x"/>
                                          </p:val>
                                        </p:tav>
                                      </p:tavLst>
                                    </p:anim>
                                    <p:anim calcmode="lin" valueType="num">
                                      <p:cBhvr additive="base">
                                        <p:cTn id="73" dur="500" fill="hold"/>
                                        <p:tgtEl>
                                          <p:spTgt spid="68"/>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additive="base">
                                        <p:cTn id="76" dur="500" fill="hold"/>
                                        <p:tgtEl>
                                          <p:spTgt spid="74"/>
                                        </p:tgtEl>
                                        <p:attrNameLst>
                                          <p:attrName>ppt_x</p:attrName>
                                        </p:attrNameLst>
                                      </p:cBhvr>
                                      <p:tavLst>
                                        <p:tav tm="0">
                                          <p:val>
                                            <p:strVal val="#ppt_x"/>
                                          </p:val>
                                        </p:tav>
                                        <p:tav tm="100000">
                                          <p:val>
                                            <p:strVal val="#ppt_x"/>
                                          </p:val>
                                        </p:tav>
                                      </p:tavLst>
                                    </p:anim>
                                    <p:anim calcmode="lin" valueType="num">
                                      <p:cBhvr additive="base">
                                        <p:cTn id="77" dur="500" fill="hold"/>
                                        <p:tgtEl>
                                          <p:spTgt spid="74"/>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2"/>
                                        </p:tgtEl>
                                        <p:attrNameLst>
                                          <p:attrName>style.visibility</p:attrName>
                                        </p:attrNameLst>
                                      </p:cBhvr>
                                      <p:to>
                                        <p:strVal val="visible"/>
                                      </p:to>
                                    </p:set>
                                    <p:anim calcmode="lin" valueType="num">
                                      <p:cBhvr additive="base">
                                        <p:cTn id="80" dur="500" fill="hold"/>
                                        <p:tgtEl>
                                          <p:spTgt spid="2"/>
                                        </p:tgtEl>
                                        <p:attrNameLst>
                                          <p:attrName>ppt_x</p:attrName>
                                        </p:attrNameLst>
                                      </p:cBhvr>
                                      <p:tavLst>
                                        <p:tav tm="0">
                                          <p:val>
                                            <p:strVal val="#ppt_x"/>
                                          </p:val>
                                        </p:tav>
                                        <p:tav tm="100000">
                                          <p:val>
                                            <p:strVal val="#ppt_x"/>
                                          </p:val>
                                        </p:tav>
                                      </p:tavLst>
                                    </p:anim>
                                    <p:anim calcmode="lin" valueType="num">
                                      <p:cBhvr additive="base">
                                        <p:cTn id="81" dur="500" fill="hold"/>
                                        <p:tgtEl>
                                          <p:spTgt spid="2"/>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71"/>
                                        </p:tgtEl>
                                        <p:attrNameLst>
                                          <p:attrName>style.visibility</p:attrName>
                                        </p:attrNameLst>
                                      </p:cBhvr>
                                      <p:to>
                                        <p:strVal val="visible"/>
                                      </p:to>
                                    </p:set>
                                    <p:anim calcmode="lin" valueType="num">
                                      <p:cBhvr additive="base">
                                        <p:cTn id="84" dur="500" fill="hold"/>
                                        <p:tgtEl>
                                          <p:spTgt spid="71"/>
                                        </p:tgtEl>
                                        <p:attrNameLst>
                                          <p:attrName>ppt_x</p:attrName>
                                        </p:attrNameLst>
                                      </p:cBhvr>
                                      <p:tavLst>
                                        <p:tav tm="0">
                                          <p:val>
                                            <p:strVal val="#ppt_x"/>
                                          </p:val>
                                        </p:tav>
                                        <p:tav tm="100000">
                                          <p:val>
                                            <p:strVal val="#ppt_x"/>
                                          </p:val>
                                        </p:tav>
                                      </p:tavLst>
                                    </p:anim>
                                    <p:anim calcmode="lin" valueType="num">
                                      <p:cBhvr additive="base">
                                        <p:cTn id="85"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animBg="1"/>
      <p:bldP spid="38" grpId="0" animBg="1"/>
      <p:bldP spid="42" grpId="0" animBg="1"/>
      <p:bldP spid="46" grpId="0" animBg="1"/>
      <p:bldP spid="51" grpId="0" animBg="1"/>
      <p:bldP spid="56" grpId="0"/>
      <p:bldP spid="57" grpId="0"/>
      <p:bldP spid="77" grpId="0" animBg="1"/>
      <p:bldP spid="7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0" y="2011680"/>
            <a:ext cx="5847117" cy="1281811"/>
          </a:xfrm>
          <a:prstGeom prst="rect">
            <a:avLst/>
          </a:prstGeom>
          <a:solidFill>
            <a:schemeClr val="accent3"/>
          </a:solidFill>
          <a:ln w="9525">
            <a:noFill/>
            <a:miter lim="800000"/>
            <a:headEnd/>
            <a:tailEnd/>
          </a:ln>
        </p:spPr>
        <p:txBody>
          <a:bodyPr wrap="none" anchor="ctr"/>
          <a:lstStyle/>
          <a:p>
            <a:endParaRPr lang="zh-CN" altLang="en-US" sz="1600"/>
          </a:p>
        </p:txBody>
      </p:sp>
      <p:sp>
        <p:nvSpPr>
          <p:cNvPr id="24" name="Text Box 2"/>
          <p:cNvSpPr txBox="1">
            <a:spLocks noChangeArrowheads="1"/>
          </p:cNvSpPr>
          <p:nvPr/>
        </p:nvSpPr>
        <p:spPr bwMode="auto">
          <a:xfrm>
            <a:off x="2738838" y="2203774"/>
            <a:ext cx="3017068" cy="584775"/>
          </a:xfrm>
          <a:prstGeom prst="rect">
            <a:avLst/>
          </a:prstGeom>
          <a:noFill/>
          <a:ln w="9525">
            <a:noFill/>
            <a:miter lim="800000"/>
            <a:headEnd/>
            <a:tailEnd/>
          </a:ln>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工作体会</a:t>
            </a:r>
          </a:p>
        </p:txBody>
      </p:sp>
      <p:sp>
        <p:nvSpPr>
          <p:cNvPr id="25" name="Text Box 2"/>
          <p:cNvSpPr txBox="1">
            <a:spLocks noChangeArrowheads="1"/>
          </p:cNvSpPr>
          <p:nvPr/>
        </p:nvSpPr>
        <p:spPr bwMode="auto">
          <a:xfrm>
            <a:off x="2749550" y="2846134"/>
            <a:ext cx="4808538" cy="276999"/>
          </a:xfrm>
          <a:prstGeom prst="rect">
            <a:avLst/>
          </a:prstGeom>
          <a:noFill/>
          <a:ln w="9525">
            <a:noFill/>
            <a:miter lim="800000"/>
            <a:headEnd/>
            <a:tailEnd/>
          </a:ln>
        </p:spPr>
        <p:txBody>
          <a:bodyPr>
            <a:spAutoFit/>
          </a:bodyPr>
          <a:lstStyle/>
          <a:p>
            <a:r>
              <a:rPr lang="zh-CN" altLang="en-US" sz="1200" dirty="0">
                <a:solidFill>
                  <a:schemeClr val="bg1"/>
                </a:solidFill>
                <a:latin typeface="微软雅黑" pitchFamily="34" charset="-122"/>
                <a:ea typeface="微软雅黑" pitchFamily="34" charset="-122"/>
              </a:rPr>
              <a:t>点击录入此部分的内容及说明，简单扼要。</a:t>
            </a:r>
          </a:p>
        </p:txBody>
      </p:sp>
      <p:grpSp>
        <p:nvGrpSpPr>
          <p:cNvPr id="7" name="组合 6">
            <a:extLst>
              <a:ext uri="{FF2B5EF4-FFF2-40B4-BE49-F238E27FC236}">
                <a16:creationId xmlns:a16="http://schemas.microsoft.com/office/drawing/2014/main" xmlns="" id="{B0CF10E5-119F-4202-9B8D-AEBA93FB0926}"/>
              </a:ext>
            </a:extLst>
          </p:cNvPr>
          <p:cNvGrpSpPr/>
          <p:nvPr/>
        </p:nvGrpSpPr>
        <p:grpSpPr>
          <a:xfrm>
            <a:off x="660242" y="1537726"/>
            <a:ext cx="1910385" cy="2229718"/>
            <a:chOff x="2866937" y="827773"/>
            <a:chExt cx="3081476" cy="3596565"/>
          </a:xfrm>
          <a:solidFill>
            <a:schemeClr val="accent1"/>
          </a:solidFill>
        </p:grpSpPr>
        <p:sp>
          <p:nvSpPr>
            <p:cNvPr id="8" name="六边形 7">
              <a:extLst>
                <a:ext uri="{FF2B5EF4-FFF2-40B4-BE49-F238E27FC236}">
                  <a16:creationId xmlns:a16="http://schemas.microsoft.com/office/drawing/2014/main" xmlns="" id="{4033B93D-4254-4D7A-BEBC-BB5BE4898260}"/>
                </a:ext>
              </a:extLst>
            </p:cNvPr>
            <p:cNvSpPr/>
            <p:nvPr/>
          </p:nvSpPr>
          <p:spPr>
            <a:xfrm rot="5400000">
              <a:off x="2620419" y="1096346"/>
              <a:ext cx="3574510" cy="3081474"/>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a:extLst>
                <a:ext uri="{FF2B5EF4-FFF2-40B4-BE49-F238E27FC236}">
                  <a16:creationId xmlns:a16="http://schemas.microsoft.com/office/drawing/2014/main" xmlns="" id="{51B0086F-EC34-4BEE-8784-CCE20EF2B7D8}"/>
                </a:ext>
              </a:extLst>
            </p:cNvPr>
            <p:cNvSpPr/>
            <p:nvPr/>
          </p:nvSpPr>
          <p:spPr>
            <a:xfrm>
              <a:off x="2877954" y="827773"/>
              <a:ext cx="3070459" cy="779646"/>
            </a:xfrm>
            <a:custGeom>
              <a:avLst/>
              <a:gdLst>
                <a:gd name="connsiteX0" fmla="*/ 0 w 3070459"/>
                <a:gd name="connsiteY0" fmla="*/ 779646 h 779646"/>
                <a:gd name="connsiteX1" fmla="*/ 1520791 w 3070459"/>
                <a:gd name="connsiteY1" fmla="*/ 0 h 779646"/>
                <a:gd name="connsiteX2" fmla="*/ 3070459 w 3070459"/>
                <a:gd name="connsiteY2" fmla="*/ 779646 h 779646"/>
                <a:gd name="connsiteX3" fmla="*/ 0 w 3070459"/>
                <a:gd name="connsiteY3" fmla="*/ 779646 h 779646"/>
              </a:gdLst>
              <a:ahLst/>
              <a:cxnLst>
                <a:cxn ang="0">
                  <a:pos x="connsiteX0" y="connsiteY0"/>
                </a:cxn>
                <a:cxn ang="0">
                  <a:pos x="connsiteX1" y="connsiteY1"/>
                </a:cxn>
                <a:cxn ang="0">
                  <a:pos x="connsiteX2" y="connsiteY2"/>
                </a:cxn>
                <a:cxn ang="0">
                  <a:pos x="connsiteX3" y="connsiteY3"/>
                </a:cxn>
              </a:cxnLst>
              <a:rect l="l" t="t" r="r" b="b"/>
              <a:pathLst>
                <a:path w="3070459" h="779646">
                  <a:moveTo>
                    <a:pt x="0" y="779646"/>
                  </a:moveTo>
                  <a:lnTo>
                    <a:pt x="1520791" y="0"/>
                  </a:lnTo>
                  <a:lnTo>
                    <a:pt x="3070459" y="779646"/>
                  </a:lnTo>
                  <a:lnTo>
                    <a:pt x="0" y="7796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TextBox 5"/>
          <p:cNvSpPr txBox="1">
            <a:spLocks noChangeArrowheads="1"/>
          </p:cNvSpPr>
          <p:nvPr/>
        </p:nvSpPr>
        <p:spPr bwMode="auto">
          <a:xfrm>
            <a:off x="935182" y="2006860"/>
            <a:ext cx="1277914" cy="1323439"/>
          </a:xfrm>
          <a:prstGeom prst="rect">
            <a:avLst/>
          </a:prstGeom>
          <a:noFill/>
          <a:ln w="9525">
            <a:noFill/>
            <a:miter lim="800000"/>
            <a:headEnd/>
            <a:tailEnd/>
          </a:ln>
        </p:spPr>
        <p:txBody>
          <a:bodyPr wrap="none">
            <a:spAutoFit/>
          </a:bodyPr>
          <a:lstStyle/>
          <a:p>
            <a:pPr algn="ctr"/>
            <a:r>
              <a:rPr lang="en-US" altLang="zh-CN" sz="8000" dirty="0">
                <a:solidFill>
                  <a:schemeClr val="bg1"/>
                </a:solidFill>
                <a:latin typeface="Impact" pitchFamily="34" charset="0"/>
                <a:ea typeface="微软雅黑" pitchFamily="34" charset="-122"/>
              </a:rPr>
              <a:t>03</a:t>
            </a:r>
            <a:endParaRPr lang="zh-CN" altLang="en-US" sz="8000" dirty="0">
              <a:solidFill>
                <a:schemeClr val="bg1"/>
              </a:solidFill>
              <a:latin typeface="Impact" pitchFamily="34" charset="0"/>
              <a:ea typeface="微软雅黑" pitchFamily="34" charset="-122"/>
            </a:endParaRPr>
          </a:p>
        </p:txBody>
      </p:sp>
      <p:pic>
        <p:nvPicPr>
          <p:cNvPr id="10" name="图片 9">
            <a:extLst>
              <a:ext uri="{FF2B5EF4-FFF2-40B4-BE49-F238E27FC236}">
                <a16:creationId xmlns:a16="http://schemas.microsoft.com/office/drawing/2014/main" xmlns="" id="{681A20E1-AEA5-472F-BCCC-16DF141C540E}"/>
              </a:ext>
            </a:extLst>
          </p:cNvPr>
          <p:cNvPicPr>
            <a:picLocks noChangeAspect="1"/>
          </p:cNvPicPr>
          <p:nvPr/>
        </p:nvPicPr>
        <p:blipFill rotWithShape="1">
          <a:blip r:embed="rId3"/>
          <a:srcRect l="45044" r="18428"/>
          <a:stretch/>
        </p:blipFill>
        <p:spPr>
          <a:xfrm>
            <a:off x="5847117" y="0"/>
            <a:ext cx="3340120" cy="5148082"/>
          </a:xfrm>
          <a:prstGeom prst="rect">
            <a:avLst/>
          </a:prstGeom>
        </p:spPr>
      </p:pic>
    </p:spTree>
    <p:extLst>
      <p:ext uri="{BB962C8B-B14F-4D97-AF65-F5344CB8AC3E}">
        <p14:creationId xmlns:p14="http://schemas.microsoft.com/office/powerpoint/2010/main" val="350844449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right)">
                                      <p:cBhvr>
                                        <p:cTn id="12" dur="500"/>
                                        <p:tgtEl>
                                          <p:spTgt spid="22"/>
                                        </p:tgtEl>
                                      </p:cBhvr>
                                    </p:animEffect>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 calcmode="lin" valueType="num">
                                      <p:cBhvr>
                                        <p:cTn id="18" dur="1000" fill="hold"/>
                                        <p:tgtEl>
                                          <p:spTgt spid="7"/>
                                        </p:tgtEl>
                                        <p:attrNameLst>
                                          <p:attrName>style.rotation</p:attrName>
                                        </p:attrNameLst>
                                      </p:cBhvr>
                                      <p:tavLst>
                                        <p:tav tm="0">
                                          <p:val>
                                            <p:fltVal val="90"/>
                                          </p:val>
                                        </p:tav>
                                        <p:tav tm="100000">
                                          <p:val>
                                            <p:fltVal val="0"/>
                                          </p:val>
                                        </p:tav>
                                      </p:tavLst>
                                    </p:anim>
                                    <p:animEffect transition="in" filter="fade">
                                      <p:cBhvr>
                                        <p:cTn id="19" dur="1000"/>
                                        <p:tgtEl>
                                          <p:spTgt spid="7"/>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style.rotation</p:attrName>
                                        </p:attrNameLst>
                                      </p:cBhvr>
                                      <p:tavLst>
                                        <p:tav tm="0">
                                          <p:val>
                                            <p:fltVal val="360"/>
                                          </p:val>
                                        </p:tav>
                                        <p:tav tm="100000">
                                          <p:val>
                                            <p:fltVal val="0"/>
                                          </p:val>
                                        </p:tav>
                                      </p:tavLst>
                                    </p:anim>
                                    <p:animEffect transition="in" filter="fade">
                                      <p:cBhvr>
                                        <p:cTn id="26" dur="500"/>
                                        <p:tgtEl>
                                          <p:spTgt spid="6"/>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31" dur="800" fill="hold"/>
                                        <p:tgtEl>
                                          <p:spTgt spid="24"/>
                                        </p:tgtEl>
                                        <p:attrNameLst>
                                          <p:attrName>ppt_y</p:attrName>
                                        </p:attrNameLst>
                                      </p:cBhvr>
                                      <p:tavLst>
                                        <p:tav tm="0">
                                          <p:val>
                                            <p:strVal val="#ppt_y"/>
                                          </p:val>
                                        </p:tav>
                                        <p:tav tm="100000">
                                          <p:val>
                                            <p:strVal val="#ppt_y"/>
                                          </p:val>
                                        </p:tav>
                                      </p:tavLst>
                                    </p:anim>
                                    <p:anim calcmode="lin" valueType="num">
                                      <p:cBhvr>
                                        <p:cTn id="32"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33"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34" dur="800" tmFilter="0,0; .5, 1; 1, 1"/>
                                        <p:tgtEl>
                                          <p:spTgt spid="24"/>
                                        </p:tgtEl>
                                      </p:cBhvr>
                                    </p:animEffect>
                                  </p:childTnLst>
                                </p:cTn>
                              </p:par>
                            </p:childTnLst>
                          </p:cTn>
                        </p:par>
                        <p:par>
                          <p:cTn id="35" fill="hold">
                            <p:stCondLst>
                              <p:cond delay="3540"/>
                            </p:stCondLst>
                            <p:childTnLst>
                              <p:par>
                                <p:cTn id="36" presetID="22" presetClass="entr" presetSubtype="4"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P spid="2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a:off x="1062814" y="1061041"/>
            <a:ext cx="2813538" cy="1060433"/>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6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accent1"/>
          </a:solidFill>
          <a:ln>
            <a:noFill/>
          </a:ln>
        </p:spPr>
        <p:txBody>
          <a:bodyPr vert="horz" wrap="square" lIns="68553" tIns="34277" rIns="68553" bIns="34277" numCol="1" anchor="t" anchorCtr="0" compatLnSpc="1"/>
          <a:lstStyle/>
          <a:p>
            <a:endParaRPr lang="zh-CN" altLang="en-US" sz="1349"/>
          </a:p>
        </p:txBody>
      </p:sp>
      <p:sp>
        <p:nvSpPr>
          <p:cNvPr id="6" name="Freeform 6"/>
          <p:cNvSpPr/>
          <p:nvPr/>
        </p:nvSpPr>
        <p:spPr bwMode="auto">
          <a:xfrm>
            <a:off x="3309836" y="1061041"/>
            <a:ext cx="2927794" cy="1060433"/>
          </a:xfrm>
          <a:custGeom>
            <a:avLst/>
            <a:gdLst>
              <a:gd name="T0" fmla="*/ 0 w 4550"/>
              <a:gd name="T1" fmla="*/ 0 h 1900"/>
              <a:gd name="T2" fmla="*/ 4550 w 4550"/>
              <a:gd name="T3" fmla="*/ 0 h 1900"/>
              <a:gd name="T4" fmla="*/ 4550 w 4550"/>
              <a:gd name="T5" fmla="*/ 1900 h 1900"/>
              <a:gd name="T6" fmla="*/ 0 w 4550"/>
              <a:gd name="T7" fmla="*/ 1900 h 1900"/>
              <a:gd name="T8" fmla="*/ 0 w 4550"/>
              <a:gd name="T9" fmla="*/ 1328 h 1900"/>
              <a:gd name="T10" fmla="*/ 175 w 4550"/>
              <a:gd name="T11" fmla="*/ 1328 h 1900"/>
              <a:gd name="T12" fmla="*/ 175 w 4550"/>
              <a:gd name="T13" fmla="*/ 1738 h 1900"/>
              <a:gd name="T14" fmla="*/ 977 w 4550"/>
              <a:gd name="T15" fmla="*/ 950 h 1900"/>
              <a:gd name="T16" fmla="*/ 175 w 4550"/>
              <a:gd name="T17" fmla="*/ 162 h 1900"/>
              <a:gd name="T18" fmla="*/ 175 w 4550"/>
              <a:gd name="T19" fmla="*/ 572 h 1900"/>
              <a:gd name="T20" fmla="*/ 0 w 4550"/>
              <a:gd name="T21" fmla="*/ 572 h 1900"/>
              <a:gd name="T22" fmla="*/ 0 w 4550"/>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vert="horz" wrap="square" lIns="68553" tIns="34277" rIns="68553" bIns="34277" numCol="1" anchor="t" anchorCtr="0" compatLnSpc="1"/>
          <a:lstStyle/>
          <a:p>
            <a:endParaRPr lang="zh-CN" altLang="en-US" sz="1349"/>
          </a:p>
        </p:txBody>
      </p:sp>
      <p:sp>
        <p:nvSpPr>
          <p:cNvPr id="7" name="Freeform 7"/>
          <p:cNvSpPr/>
          <p:nvPr/>
        </p:nvSpPr>
        <p:spPr bwMode="auto">
          <a:xfrm>
            <a:off x="1062814" y="2250011"/>
            <a:ext cx="2813538" cy="1060433"/>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6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accent2"/>
          </a:solidFill>
          <a:ln>
            <a:noFill/>
          </a:ln>
        </p:spPr>
        <p:txBody>
          <a:bodyPr vert="horz" wrap="square" lIns="68553" tIns="34277" rIns="68553" bIns="34277" numCol="1" anchor="t" anchorCtr="0" compatLnSpc="1"/>
          <a:lstStyle/>
          <a:p>
            <a:endParaRPr lang="zh-CN" altLang="en-US" sz="1349"/>
          </a:p>
        </p:txBody>
      </p:sp>
      <p:sp>
        <p:nvSpPr>
          <p:cNvPr id="8" name="Freeform 8"/>
          <p:cNvSpPr/>
          <p:nvPr/>
        </p:nvSpPr>
        <p:spPr bwMode="auto">
          <a:xfrm>
            <a:off x="3309836" y="2250011"/>
            <a:ext cx="2927794" cy="1060433"/>
          </a:xfrm>
          <a:custGeom>
            <a:avLst/>
            <a:gdLst>
              <a:gd name="T0" fmla="*/ 0 w 4550"/>
              <a:gd name="T1" fmla="*/ 0 h 1900"/>
              <a:gd name="T2" fmla="*/ 4550 w 4550"/>
              <a:gd name="T3" fmla="*/ 0 h 1900"/>
              <a:gd name="T4" fmla="*/ 4550 w 4550"/>
              <a:gd name="T5" fmla="*/ 1900 h 1900"/>
              <a:gd name="T6" fmla="*/ 0 w 4550"/>
              <a:gd name="T7" fmla="*/ 1900 h 1900"/>
              <a:gd name="T8" fmla="*/ 0 w 4550"/>
              <a:gd name="T9" fmla="*/ 1328 h 1900"/>
              <a:gd name="T10" fmla="*/ 175 w 4550"/>
              <a:gd name="T11" fmla="*/ 1328 h 1900"/>
              <a:gd name="T12" fmla="*/ 175 w 4550"/>
              <a:gd name="T13" fmla="*/ 1738 h 1900"/>
              <a:gd name="T14" fmla="*/ 977 w 4550"/>
              <a:gd name="T15" fmla="*/ 950 h 1900"/>
              <a:gd name="T16" fmla="*/ 175 w 4550"/>
              <a:gd name="T17" fmla="*/ 162 h 1900"/>
              <a:gd name="T18" fmla="*/ 175 w 4550"/>
              <a:gd name="T19" fmla="*/ 572 h 1900"/>
              <a:gd name="T20" fmla="*/ 0 w 4550"/>
              <a:gd name="T21" fmla="*/ 572 h 1900"/>
              <a:gd name="T22" fmla="*/ 0 w 4550"/>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vert="horz" wrap="square" lIns="68553" tIns="34277" rIns="68553" bIns="34277" numCol="1" anchor="t" anchorCtr="0" compatLnSpc="1"/>
          <a:lstStyle/>
          <a:p>
            <a:endParaRPr lang="zh-CN" altLang="en-US" sz="1349"/>
          </a:p>
        </p:txBody>
      </p:sp>
      <p:sp>
        <p:nvSpPr>
          <p:cNvPr id="9" name="Freeform 9"/>
          <p:cNvSpPr/>
          <p:nvPr/>
        </p:nvSpPr>
        <p:spPr bwMode="auto">
          <a:xfrm>
            <a:off x="1062814" y="3449693"/>
            <a:ext cx="2813538" cy="1060433"/>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7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7"/>
                </a:lnTo>
                <a:lnTo>
                  <a:pt x="4372" y="950"/>
                </a:lnTo>
                <a:lnTo>
                  <a:pt x="3737" y="1574"/>
                </a:lnTo>
                <a:lnTo>
                  <a:pt x="3737" y="1262"/>
                </a:lnTo>
                <a:lnTo>
                  <a:pt x="3329" y="1262"/>
                </a:lnTo>
                <a:lnTo>
                  <a:pt x="3329" y="1900"/>
                </a:lnTo>
                <a:lnTo>
                  <a:pt x="0" y="1900"/>
                </a:lnTo>
                <a:lnTo>
                  <a:pt x="0" y="0"/>
                </a:lnTo>
                <a:close/>
              </a:path>
            </a:pathLst>
          </a:custGeom>
          <a:solidFill>
            <a:schemeClr val="accent3"/>
          </a:solidFill>
          <a:ln>
            <a:noFill/>
          </a:ln>
        </p:spPr>
        <p:txBody>
          <a:bodyPr vert="horz" wrap="square" lIns="68553" tIns="34277" rIns="68553" bIns="34277" numCol="1" anchor="t" anchorCtr="0" compatLnSpc="1"/>
          <a:lstStyle/>
          <a:p>
            <a:endParaRPr lang="zh-CN" altLang="en-US" sz="1349"/>
          </a:p>
        </p:txBody>
      </p:sp>
      <p:sp>
        <p:nvSpPr>
          <p:cNvPr id="10" name="Freeform 10"/>
          <p:cNvSpPr/>
          <p:nvPr/>
        </p:nvSpPr>
        <p:spPr bwMode="auto">
          <a:xfrm>
            <a:off x="3309836" y="3449693"/>
            <a:ext cx="2927794" cy="1060433"/>
          </a:xfrm>
          <a:custGeom>
            <a:avLst/>
            <a:gdLst>
              <a:gd name="T0" fmla="*/ 0 w 4550"/>
              <a:gd name="T1" fmla="*/ 0 h 1900"/>
              <a:gd name="T2" fmla="*/ 4550 w 4550"/>
              <a:gd name="T3" fmla="*/ 0 h 1900"/>
              <a:gd name="T4" fmla="*/ 4550 w 4550"/>
              <a:gd name="T5" fmla="*/ 1900 h 1900"/>
              <a:gd name="T6" fmla="*/ 0 w 4550"/>
              <a:gd name="T7" fmla="*/ 1900 h 1900"/>
              <a:gd name="T8" fmla="*/ 0 w 4550"/>
              <a:gd name="T9" fmla="*/ 1328 h 1900"/>
              <a:gd name="T10" fmla="*/ 175 w 4550"/>
              <a:gd name="T11" fmla="*/ 1328 h 1900"/>
              <a:gd name="T12" fmla="*/ 175 w 4550"/>
              <a:gd name="T13" fmla="*/ 1738 h 1900"/>
              <a:gd name="T14" fmla="*/ 977 w 4550"/>
              <a:gd name="T15" fmla="*/ 950 h 1900"/>
              <a:gd name="T16" fmla="*/ 175 w 4550"/>
              <a:gd name="T17" fmla="*/ 163 h 1900"/>
              <a:gd name="T18" fmla="*/ 175 w 4550"/>
              <a:gd name="T19" fmla="*/ 573 h 1900"/>
              <a:gd name="T20" fmla="*/ 0 w 4550"/>
              <a:gd name="T21" fmla="*/ 573 h 1900"/>
              <a:gd name="T22" fmla="*/ 0 w 4550"/>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50" h="1900">
                <a:moveTo>
                  <a:pt x="0" y="0"/>
                </a:moveTo>
                <a:lnTo>
                  <a:pt x="4550" y="0"/>
                </a:lnTo>
                <a:lnTo>
                  <a:pt x="4550" y="1900"/>
                </a:lnTo>
                <a:lnTo>
                  <a:pt x="0" y="1900"/>
                </a:lnTo>
                <a:lnTo>
                  <a:pt x="0" y="1328"/>
                </a:lnTo>
                <a:lnTo>
                  <a:pt x="175" y="1328"/>
                </a:lnTo>
                <a:lnTo>
                  <a:pt x="175" y="1738"/>
                </a:lnTo>
                <a:lnTo>
                  <a:pt x="977" y="950"/>
                </a:lnTo>
                <a:lnTo>
                  <a:pt x="175" y="163"/>
                </a:lnTo>
                <a:lnTo>
                  <a:pt x="175" y="573"/>
                </a:lnTo>
                <a:lnTo>
                  <a:pt x="0" y="573"/>
                </a:lnTo>
                <a:lnTo>
                  <a:pt x="0" y="0"/>
                </a:lnTo>
                <a:close/>
              </a:path>
            </a:pathLst>
          </a:cu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vert="horz" wrap="square" lIns="68553" tIns="34277" rIns="68553" bIns="34277" numCol="1" anchor="t" anchorCtr="0" compatLnSpc="1"/>
          <a:lstStyle/>
          <a:p>
            <a:endParaRPr lang="zh-CN" altLang="en-US" sz="1349"/>
          </a:p>
        </p:txBody>
      </p:sp>
      <p:sp>
        <p:nvSpPr>
          <p:cNvPr id="11" name="Freeform 11"/>
          <p:cNvSpPr/>
          <p:nvPr/>
        </p:nvSpPr>
        <p:spPr bwMode="auto">
          <a:xfrm>
            <a:off x="6375688" y="1620417"/>
            <a:ext cx="701005" cy="2498146"/>
          </a:xfrm>
          <a:custGeom>
            <a:avLst/>
            <a:gdLst>
              <a:gd name="T0" fmla="*/ 1090 w 1090"/>
              <a:gd name="T1" fmla="*/ 2298 h 4476"/>
              <a:gd name="T2" fmla="*/ 744 w 1090"/>
              <a:gd name="T3" fmla="*/ 2466 h 4476"/>
              <a:gd name="T4" fmla="*/ 654 w 1090"/>
              <a:gd name="T5" fmla="*/ 2852 h 4476"/>
              <a:gd name="T6" fmla="*/ 654 w 1090"/>
              <a:gd name="T7" fmla="*/ 3704 h 4476"/>
              <a:gd name="T8" fmla="*/ 495 w 1090"/>
              <a:gd name="T9" fmla="*/ 4308 h 4476"/>
              <a:gd name="T10" fmla="*/ 0 w 1090"/>
              <a:gd name="T11" fmla="*/ 4476 h 4476"/>
              <a:gd name="T12" fmla="*/ 0 w 1090"/>
              <a:gd name="T13" fmla="*/ 4337 h 4476"/>
              <a:gd name="T14" fmla="*/ 377 w 1090"/>
              <a:gd name="T15" fmla="*/ 4189 h 4476"/>
              <a:gd name="T16" fmla="*/ 476 w 1090"/>
              <a:gd name="T17" fmla="*/ 3783 h 4476"/>
              <a:gd name="T18" fmla="*/ 476 w 1090"/>
              <a:gd name="T19" fmla="*/ 2812 h 4476"/>
              <a:gd name="T20" fmla="*/ 604 w 1090"/>
              <a:gd name="T21" fmla="*/ 2396 h 4476"/>
              <a:gd name="T22" fmla="*/ 912 w 1090"/>
              <a:gd name="T23" fmla="*/ 2258 h 4476"/>
              <a:gd name="T24" fmla="*/ 912 w 1090"/>
              <a:gd name="T25" fmla="*/ 2218 h 4476"/>
              <a:gd name="T26" fmla="*/ 615 w 1090"/>
              <a:gd name="T27" fmla="*/ 2099 h 4476"/>
              <a:gd name="T28" fmla="*/ 476 w 1090"/>
              <a:gd name="T29" fmla="*/ 1664 h 4476"/>
              <a:gd name="T30" fmla="*/ 476 w 1090"/>
              <a:gd name="T31" fmla="*/ 693 h 4476"/>
              <a:gd name="T32" fmla="*/ 377 w 1090"/>
              <a:gd name="T33" fmla="*/ 277 h 4476"/>
              <a:gd name="T34" fmla="*/ 0 w 1090"/>
              <a:gd name="T35" fmla="*/ 139 h 4476"/>
              <a:gd name="T36" fmla="*/ 0 w 1090"/>
              <a:gd name="T37" fmla="*/ 0 h 4476"/>
              <a:gd name="T38" fmla="*/ 495 w 1090"/>
              <a:gd name="T39" fmla="*/ 168 h 4476"/>
              <a:gd name="T40" fmla="*/ 654 w 1090"/>
              <a:gd name="T41" fmla="*/ 773 h 4476"/>
              <a:gd name="T42" fmla="*/ 654 w 1090"/>
              <a:gd name="T43" fmla="*/ 1624 h 4476"/>
              <a:gd name="T44" fmla="*/ 753 w 1090"/>
              <a:gd name="T45" fmla="*/ 2021 h 4476"/>
              <a:gd name="T46" fmla="*/ 1090 w 1090"/>
              <a:gd name="T47" fmla="*/ 2179 h 4476"/>
              <a:gd name="T48" fmla="*/ 1090 w 1090"/>
              <a:gd name="T49" fmla="*/ 2298 h 4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0" h="4476">
                <a:moveTo>
                  <a:pt x="1090" y="2298"/>
                </a:moveTo>
                <a:cubicBezTo>
                  <a:pt x="919" y="2311"/>
                  <a:pt x="803" y="2367"/>
                  <a:pt x="744" y="2466"/>
                </a:cubicBezTo>
                <a:cubicBezTo>
                  <a:pt x="684" y="2565"/>
                  <a:pt x="654" y="2694"/>
                  <a:pt x="654" y="2852"/>
                </a:cubicBezTo>
                <a:lnTo>
                  <a:pt x="654" y="3704"/>
                </a:lnTo>
                <a:cubicBezTo>
                  <a:pt x="654" y="3994"/>
                  <a:pt x="601" y="4195"/>
                  <a:pt x="495" y="4308"/>
                </a:cubicBezTo>
                <a:cubicBezTo>
                  <a:pt x="390" y="4420"/>
                  <a:pt x="225" y="4476"/>
                  <a:pt x="0" y="4476"/>
                </a:cubicBezTo>
                <a:lnTo>
                  <a:pt x="0" y="4337"/>
                </a:lnTo>
                <a:cubicBezTo>
                  <a:pt x="185" y="4337"/>
                  <a:pt x="311" y="4287"/>
                  <a:pt x="377" y="4189"/>
                </a:cubicBezTo>
                <a:cubicBezTo>
                  <a:pt x="443" y="4090"/>
                  <a:pt x="476" y="3955"/>
                  <a:pt x="476" y="3783"/>
                </a:cubicBezTo>
                <a:lnTo>
                  <a:pt x="476" y="2812"/>
                </a:lnTo>
                <a:cubicBezTo>
                  <a:pt x="476" y="2628"/>
                  <a:pt x="519" y="2489"/>
                  <a:pt x="604" y="2396"/>
                </a:cubicBezTo>
                <a:cubicBezTo>
                  <a:pt x="691" y="2304"/>
                  <a:pt x="793" y="2258"/>
                  <a:pt x="912" y="2258"/>
                </a:cubicBezTo>
                <a:lnTo>
                  <a:pt x="912" y="2218"/>
                </a:lnTo>
                <a:cubicBezTo>
                  <a:pt x="806" y="2218"/>
                  <a:pt x="707" y="2179"/>
                  <a:pt x="615" y="2099"/>
                </a:cubicBezTo>
                <a:cubicBezTo>
                  <a:pt x="522" y="2021"/>
                  <a:pt x="476" y="1875"/>
                  <a:pt x="476" y="1664"/>
                </a:cubicBezTo>
                <a:lnTo>
                  <a:pt x="476" y="693"/>
                </a:lnTo>
                <a:cubicBezTo>
                  <a:pt x="476" y="509"/>
                  <a:pt x="443" y="370"/>
                  <a:pt x="377" y="277"/>
                </a:cubicBezTo>
                <a:cubicBezTo>
                  <a:pt x="311" y="185"/>
                  <a:pt x="185" y="139"/>
                  <a:pt x="0" y="139"/>
                </a:cubicBezTo>
                <a:lnTo>
                  <a:pt x="0" y="0"/>
                </a:lnTo>
                <a:cubicBezTo>
                  <a:pt x="225" y="0"/>
                  <a:pt x="390" y="56"/>
                  <a:pt x="495" y="168"/>
                </a:cubicBezTo>
                <a:cubicBezTo>
                  <a:pt x="601" y="281"/>
                  <a:pt x="654" y="482"/>
                  <a:pt x="654" y="773"/>
                </a:cubicBezTo>
                <a:lnTo>
                  <a:pt x="654" y="1624"/>
                </a:lnTo>
                <a:cubicBezTo>
                  <a:pt x="654" y="1809"/>
                  <a:pt x="687" y="1941"/>
                  <a:pt x="753" y="2021"/>
                </a:cubicBezTo>
                <a:cubicBezTo>
                  <a:pt x="819" y="2099"/>
                  <a:pt x="931" y="2152"/>
                  <a:pt x="1090" y="2179"/>
                </a:cubicBezTo>
                <a:lnTo>
                  <a:pt x="1090" y="2298"/>
                </a:lnTo>
                <a:close/>
              </a:path>
            </a:pathLst>
          </a:custGeom>
          <a:solidFill>
            <a:schemeClr val="accent1"/>
          </a:solidFill>
          <a:ln>
            <a:noFill/>
          </a:ln>
        </p:spPr>
        <p:txBody>
          <a:bodyPr vert="horz" wrap="square" lIns="68553" tIns="34277" rIns="68553" bIns="34277" numCol="1" anchor="t" anchorCtr="0" compatLnSpc="1"/>
          <a:lstStyle/>
          <a:p>
            <a:endParaRPr lang="zh-CN" altLang="en-US" sz="1349"/>
          </a:p>
        </p:txBody>
      </p:sp>
      <p:sp>
        <p:nvSpPr>
          <p:cNvPr id="12" name="TextBox 11"/>
          <p:cNvSpPr txBox="1"/>
          <p:nvPr/>
        </p:nvSpPr>
        <p:spPr>
          <a:xfrm>
            <a:off x="1332905" y="1320601"/>
            <a:ext cx="1619547" cy="461665"/>
          </a:xfrm>
          <a:prstGeom prst="rect">
            <a:avLst/>
          </a:prstGeom>
          <a:noFill/>
        </p:spPr>
        <p:txBody>
          <a:bodyPr wrap="square" rtlCol="0">
            <a:spAutoFit/>
          </a:bodyPr>
          <a:lstStyle/>
          <a:p>
            <a:pPr algn="ctr"/>
            <a:r>
              <a:rPr lang="zh-CN" altLang="en-US" sz="1200" dirty="0">
                <a:solidFill>
                  <a:srgbClr val="F8F8F8"/>
                </a:solidFill>
                <a:latin typeface="微软雅黑" panose="020B0503020204020204" pitchFamily="34" charset="-122"/>
                <a:ea typeface="微软雅黑" panose="020B0503020204020204" pitchFamily="34" charset="-122"/>
              </a:rPr>
              <a:t>问题一</a:t>
            </a:r>
            <a:endParaRPr lang="en-US" altLang="zh-CN" sz="1200" dirty="0">
              <a:solidFill>
                <a:srgbClr val="F8F8F8"/>
              </a:solidFill>
              <a:latin typeface="微软雅黑" panose="020B0503020204020204" pitchFamily="34" charset="-122"/>
              <a:ea typeface="微软雅黑" panose="020B0503020204020204" pitchFamily="34" charset="-122"/>
            </a:endParaRPr>
          </a:p>
          <a:p>
            <a:pPr algn="ctr"/>
            <a:r>
              <a:rPr lang="zh-CN" altLang="en-US" sz="1200" dirty="0">
                <a:solidFill>
                  <a:srgbClr val="F8F8F8"/>
                </a:solidFill>
                <a:latin typeface="微软雅黑" panose="020B0503020204020204" pitchFamily="34" charset="-122"/>
                <a:ea typeface="微软雅黑" panose="020B0503020204020204" pitchFamily="34" charset="-122"/>
              </a:rPr>
              <a:t>请输入您的文字</a:t>
            </a:r>
            <a:endParaRPr lang="en-US" altLang="zh-CN" sz="1200" dirty="0">
              <a:solidFill>
                <a:srgbClr val="F8F8F8"/>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436886" y="2526193"/>
            <a:ext cx="1515567" cy="461665"/>
          </a:xfrm>
          <a:prstGeom prst="rect">
            <a:avLst/>
          </a:prstGeom>
          <a:noFill/>
        </p:spPr>
        <p:txBody>
          <a:bodyPr wrap="square" rtlCol="0">
            <a:spAutoFit/>
          </a:bodyPr>
          <a:lstStyle/>
          <a:p>
            <a:pPr algn="ctr"/>
            <a:r>
              <a:rPr lang="zh-CN" altLang="en-US" sz="1200" dirty="0">
                <a:solidFill>
                  <a:srgbClr val="F8F8F8"/>
                </a:solidFill>
                <a:latin typeface="微软雅黑" panose="020B0503020204020204" pitchFamily="34" charset="-122"/>
                <a:ea typeface="微软雅黑" panose="020B0503020204020204" pitchFamily="34" charset="-122"/>
              </a:rPr>
              <a:t>问题二</a:t>
            </a:r>
            <a:endParaRPr lang="en-US" altLang="zh-CN" sz="1200" dirty="0">
              <a:solidFill>
                <a:srgbClr val="F8F8F8"/>
              </a:solidFill>
              <a:latin typeface="微软雅黑" panose="020B0503020204020204" pitchFamily="34" charset="-122"/>
              <a:ea typeface="微软雅黑" panose="020B0503020204020204" pitchFamily="34" charset="-122"/>
            </a:endParaRPr>
          </a:p>
          <a:p>
            <a:pPr algn="ctr"/>
            <a:r>
              <a:rPr lang="zh-CN" altLang="en-US" sz="1200" dirty="0">
                <a:solidFill>
                  <a:srgbClr val="F8F8F8"/>
                </a:solidFill>
                <a:latin typeface="微软雅黑" panose="020B0503020204020204" pitchFamily="34" charset="-122"/>
                <a:ea typeface="微软雅黑" panose="020B0503020204020204" pitchFamily="34" charset="-122"/>
              </a:rPr>
              <a:t>请输入您的文字</a:t>
            </a:r>
            <a:endParaRPr lang="en-US" altLang="zh-CN" sz="1200" dirty="0">
              <a:solidFill>
                <a:srgbClr val="F8F8F8"/>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436886" y="3708144"/>
            <a:ext cx="1515567" cy="461665"/>
          </a:xfrm>
          <a:prstGeom prst="rect">
            <a:avLst/>
          </a:prstGeom>
          <a:noFill/>
        </p:spPr>
        <p:txBody>
          <a:bodyPr wrap="square" rtlCol="0">
            <a:spAutoFit/>
          </a:bodyPr>
          <a:lstStyle/>
          <a:p>
            <a:pPr algn="ctr"/>
            <a:r>
              <a:rPr lang="zh-CN" altLang="en-US" sz="1200" dirty="0">
                <a:solidFill>
                  <a:srgbClr val="F8F8F8"/>
                </a:solidFill>
                <a:latin typeface="微软雅黑" panose="020B0503020204020204" pitchFamily="34" charset="-122"/>
                <a:ea typeface="微软雅黑" panose="020B0503020204020204" pitchFamily="34" charset="-122"/>
              </a:rPr>
              <a:t>问题三</a:t>
            </a:r>
            <a:endParaRPr lang="en-US" altLang="zh-CN" sz="1200" dirty="0">
              <a:solidFill>
                <a:srgbClr val="F8F8F8"/>
              </a:solidFill>
              <a:latin typeface="微软雅黑" panose="020B0503020204020204" pitchFamily="34" charset="-122"/>
              <a:ea typeface="微软雅黑" panose="020B0503020204020204" pitchFamily="34" charset="-122"/>
            </a:endParaRPr>
          </a:p>
          <a:p>
            <a:pPr algn="ctr"/>
            <a:r>
              <a:rPr lang="zh-CN" altLang="en-US" sz="1200" dirty="0">
                <a:solidFill>
                  <a:srgbClr val="F8F8F8"/>
                </a:solidFill>
                <a:latin typeface="微软雅黑" panose="020B0503020204020204" pitchFamily="34" charset="-122"/>
                <a:ea typeface="微软雅黑" panose="020B0503020204020204" pitchFamily="34" charset="-122"/>
              </a:rPr>
              <a:t>请输入您的文字</a:t>
            </a:r>
            <a:endParaRPr lang="en-US" altLang="zh-CN" sz="1200" dirty="0">
              <a:solidFill>
                <a:srgbClr val="F8F8F8"/>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3924181" y="1348408"/>
            <a:ext cx="2252617" cy="507831"/>
          </a:xfrm>
          <a:prstGeom prst="rect">
            <a:avLst/>
          </a:prstGeom>
          <a:noFill/>
        </p:spPr>
        <p:txBody>
          <a:bodyPr wrap="square" rtlCol="0">
            <a:spAutoFit/>
          </a:bodyPr>
          <a:lstStyle/>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这里可以文本内容一</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这里可以文本内容三</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924181" y="2530360"/>
            <a:ext cx="2252617" cy="507831"/>
          </a:xfrm>
          <a:prstGeom prst="rect">
            <a:avLst/>
          </a:prstGeom>
          <a:noFill/>
        </p:spPr>
        <p:txBody>
          <a:bodyPr wrap="square" rtlCol="0">
            <a:spAutoFit/>
          </a:bodyPr>
          <a:lstStyle/>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这里可以文本内容一</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这里可以文本内容三</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924181" y="3724132"/>
            <a:ext cx="2252617" cy="507831"/>
          </a:xfrm>
          <a:prstGeom prst="rect">
            <a:avLst/>
          </a:prstGeom>
          <a:noFill/>
        </p:spPr>
        <p:txBody>
          <a:bodyPr wrap="square" rtlCol="0">
            <a:spAutoFit/>
          </a:bodyPr>
          <a:lstStyle/>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这里可以文本内容一</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这里可以文本内容三</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7201908" y="2707268"/>
            <a:ext cx="1834588" cy="369332"/>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a:t>
            </a:r>
          </a:p>
        </p:txBody>
      </p:sp>
      <p:sp>
        <p:nvSpPr>
          <p:cNvPr id="19" name="TextBox 18"/>
          <p:cNvSpPr txBox="1"/>
          <p:nvPr/>
        </p:nvSpPr>
        <p:spPr>
          <a:xfrm>
            <a:off x="7201908" y="2371241"/>
            <a:ext cx="1319694" cy="276999"/>
          </a:xfrm>
          <a:prstGeom prst="rect">
            <a:avLst/>
          </a:prstGeom>
          <a:noFill/>
        </p:spPr>
        <p:txBody>
          <a:bodyPr wrap="square"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添加标题</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353216"/>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4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900"/>
                            </p:stCondLst>
                            <p:childTnLst>
                              <p:par>
                                <p:cTn id="30" presetID="31"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 calcmode="lin" valueType="num">
                                      <p:cBhvr>
                                        <p:cTn id="34" dur="500" fill="hold"/>
                                        <p:tgtEl>
                                          <p:spTgt spid="12"/>
                                        </p:tgtEl>
                                        <p:attrNameLst>
                                          <p:attrName>style.rotation</p:attrName>
                                        </p:attrNameLst>
                                      </p:cBhvr>
                                      <p:tavLst>
                                        <p:tav tm="0">
                                          <p:val>
                                            <p:fltVal val="90"/>
                                          </p:val>
                                        </p:tav>
                                        <p:tav tm="100000">
                                          <p:val>
                                            <p:fltVal val="0"/>
                                          </p:val>
                                        </p:tav>
                                      </p:tavLst>
                                    </p:anim>
                                    <p:animEffect transition="in" filter="fade">
                                      <p:cBhvr>
                                        <p:cTn id="35" dur="500"/>
                                        <p:tgtEl>
                                          <p:spTgt spid="12"/>
                                        </p:tgtEl>
                                      </p:cBhvr>
                                    </p:animEffect>
                                  </p:childTnLst>
                                </p:cTn>
                              </p:par>
                            </p:childTnLst>
                          </p:cTn>
                        </p:par>
                        <p:par>
                          <p:cTn id="36" fill="hold">
                            <p:stCondLst>
                              <p:cond delay="14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1900"/>
                            </p:stCondLst>
                            <p:childTnLst>
                              <p:par>
                                <p:cTn id="41" presetID="31"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 calcmode="lin" valueType="num">
                                      <p:cBhvr>
                                        <p:cTn id="45" dur="500" fill="hold"/>
                                        <p:tgtEl>
                                          <p:spTgt spid="13"/>
                                        </p:tgtEl>
                                        <p:attrNameLst>
                                          <p:attrName>style.rotation</p:attrName>
                                        </p:attrNameLst>
                                      </p:cBhvr>
                                      <p:tavLst>
                                        <p:tav tm="0">
                                          <p:val>
                                            <p:fltVal val="90"/>
                                          </p:val>
                                        </p:tav>
                                        <p:tav tm="100000">
                                          <p:val>
                                            <p:fltVal val="0"/>
                                          </p:val>
                                        </p:tav>
                                      </p:tavLst>
                                    </p:anim>
                                    <p:animEffect transition="in" filter="fade">
                                      <p:cBhvr>
                                        <p:cTn id="46" dur="500"/>
                                        <p:tgtEl>
                                          <p:spTgt spid="13"/>
                                        </p:tgtEl>
                                      </p:cBhvr>
                                    </p:animEffect>
                                  </p:childTnLst>
                                </p:cTn>
                              </p:par>
                            </p:childTnLst>
                          </p:cTn>
                        </p:par>
                        <p:par>
                          <p:cTn id="47" fill="hold">
                            <p:stCondLst>
                              <p:cond delay="24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par>
                          <p:cTn id="51" fill="hold">
                            <p:stCondLst>
                              <p:cond delay="2900"/>
                            </p:stCondLst>
                            <p:childTnLst>
                              <p:par>
                                <p:cTn id="52" presetID="31"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 calcmode="lin" valueType="num">
                                      <p:cBhvr>
                                        <p:cTn id="56" dur="500" fill="hold"/>
                                        <p:tgtEl>
                                          <p:spTgt spid="14"/>
                                        </p:tgtEl>
                                        <p:attrNameLst>
                                          <p:attrName>style.rotation</p:attrName>
                                        </p:attrNameLst>
                                      </p:cBhvr>
                                      <p:tavLst>
                                        <p:tav tm="0">
                                          <p:val>
                                            <p:fltVal val="90"/>
                                          </p:val>
                                        </p:tav>
                                        <p:tav tm="100000">
                                          <p:val>
                                            <p:fltVal val="0"/>
                                          </p:val>
                                        </p:tav>
                                      </p:tavLst>
                                    </p:anim>
                                    <p:animEffect transition="in" filter="fade">
                                      <p:cBhvr>
                                        <p:cTn id="57" dur="500"/>
                                        <p:tgtEl>
                                          <p:spTgt spid="14"/>
                                        </p:tgtEl>
                                      </p:cBhvr>
                                    </p:animEffect>
                                  </p:childTnLst>
                                </p:cTn>
                              </p:par>
                            </p:childTnLst>
                          </p:cTn>
                        </p:par>
                        <p:par>
                          <p:cTn id="58" fill="hold">
                            <p:stCondLst>
                              <p:cond delay="3400"/>
                            </p:stCondLst>
                            <p:childTnLst>
                              <p:par>
                                <p:cTn id="59" presetID="22" presetClass="entr" presetSubtype="8"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500"/>
                                        <p:tgtEl>
                                          <p:spTgt spid="17"/>
                                        </p:tgtEl>
                                      </p:cBhvr>
                                    </p:animEffect>
                                  </p:childTnLst>
                                </p:cTn>
                              </p:par>
                            </p:childTnLst>
                          </p:cTn>
                        </p:par>
                        <p:par>
                          <p:cTn id="62" fill="hold">
                            <p:stCondLst>
                              <p:cond delay="3900"/>
                            </p:stCondLst>
                            <p:childTnLst>
                              <p:par>
                                <p:cTn id="63" presetID="16" presetClass="entr" presetSubtype="26"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barn(inHorizontal)">
                                      <p:cBhvr>
                                        <p:cTn id="65" dur="500"/>
                                        <p:tgtEl>
                                          <p:spTgt spid="11"/>
                                        </p:tgtEl>
                                      </p:cBhvr>
                                    </p:animEffect>
                                  </p:childTnLst>
                                </p:cTn>
                              </p:par>
                            </p:childTnLst>
                          </p:cTn>
                        </p:par>
                        <p:par>
                          <p:cTn id="66" fill="hold">
                            <p:stCondLst>
                              <p:cond delay="44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9"/>
                                        </p:tgtEl>
                                        <p:attrNameLst>
                                          <p:attrName>ppt_y</p:attrName>
                                        </p:attrNameLst>
                                      </p:cBhvr>
                                      <p:tavLst>
                                        <p:tav tm="0">
                                          <p:val>
                                            <p:strVal val="#ppt_y"/>
                                          </p:val>
                                        </p:tav>
                                        <p:tav tm="100000">
                                          <p:val>
                                            <p:strVal val="#ppt_y"/>
                                          </p:val>
                                        </p:tav>
                                      </p:tavLst>
                                    </p:anim>
                                    <p:anim calcmode="lin" valueType="num">
                                      <p:cBhvr>
                                        <p:cTn id="71"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19"/>
                                        </p:tgtEl>
                                      </p:cBhvr>
                                    </p:animEffect>
                                  </p:childTnLst>
                                </p:cTn>
                              </p:par>
                            </p:childTnLst>
                          </p:cTn>
                        </p:par>
                        <p:par>
                          <p:cTn id="74" fill="hold">
                            <p:stCondLst>
                              <p:cond delay="5050"/>
                            </p:stCondLst>
                            <p:childTnLst>
                              <p:par>
                                <p:cTn id="75" presetID="22" presetClass="entr" presetSubtype="1"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up)">
                                      <p:cBhvr>
                                        <p:cTn id="7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896"/>
          <p:cNvGrpSpPr>
            <a:grpSpLocks/>
          </p:cNvGrpSpPr>
          <p:nvPr/>
        </p:nvGrpSpPr>
        <p:grpSpPr bwMode="auto">
          <a:xfrm>
            <a:off x="3475533" y="2042340"/>
            <a:ext cx="1023938" cy="1073085"/>
            <a:chOff x="4332855" y="1669138"/>
            <a:chExt cx="1363923" cy="1429709"/>
          </a:xfrm>
        </p:grpSpPr>
        <p:sp>
          <p:nvSpPr>
            <p:cNvPr id="10295" name="Freeform 90"/>
            <p:cNvSpPr>
              <a:spLocks/>
            </p:cNvSpPr>
            <p:nvPr/>
          </p:nvSpPr>
          <p:spPr bwMode="auto">
            <a:xfrm flipH="1">
              <a:off x="4332855" y="1669138"/>
              <a:ext cx="1363923" cy="1429709"/>
            </a:xfrm>
            <a:custGeom>
              <a:avLst/>
              <a:gdLst>
                <a:gd name="T0" fmla="*/ 2147483647 w 754"/>
                <a:gd name="T1" fmla="*/ 2147483647 h 790"/>
                <a:gd name="T2" fmla="*/ 2147483647 w 754"/>
                <a:gd name="T3" fmla="*/ 2147483647 h 790"/>
                <a:gd name="T4" fmla="*/ 2147483647 w 754"/>
                <a:gd name="T5" fmla="*/ 2147483647 h 790"/>
                <a:gd name="T6" fmla="*/ 2147483647 w 754"/>
                <a:gd name="T7" fmla="*/ 2147483647 h 790"/>
                <a:gd name="T8" fmla="*/ 2147483647 w 754"/>
                <a:gd name="T9" fmla="*/ 0 h 790"/>
                <a:gd name="T10" fmla="*/ 2147483647 w 754"/>
                <a:gd name="T11" fmla="*/ 2147483647 h 790"/>
                <a:gd name="T12" fmla="*/ 2147483647 w 754"/>
                <a:gd name="T13" fmla="*/ 2147483647 h 790"/>
                <a:gd name="T14" fmla="*/ 2147483647 w 754"/>
                <a:gd name="T15" fmla="*/ 2147483647 h 790"/>
                <a:gd name="T16" fmla="*/ 0 w 754"/>
                <a:gd name="T17" fmla="*/ 2147483647 h 790"/>
                <a:gd name="T18" fmla="*/ 2147483647 w 754"/>
                <a:gd name="T19" fmla="*/ 2147483647 h 790"/>
                <a:gd name="T20" fmla="*/ 2147483647 w 754"/>
                <a:gd name="T21" fmla="*/ 2147483647 h 790"/>
                <a:gd name="T22" fmla="*/ 2147483647 w 754"/>
                <a:gd name="T23" fmla="*/ 2147483647 h 790"/>
                <a:gd name="T24" fmla="*/ 2147483647 w 754"/>
                <a:gd name="T25" fmla="*/ 2147483647 h 790"/>
                <a:gd name="T26" fmla="*/ 2147483647 w 754"/>
                <a:gd name="T27" fmla="*/ 2147483647 h 790"/>
                <a:gd name="T28" fmla="*/ 2147483647 w 754"/>
                <a:gd name="T29" fmla="*/ 2147483647 h 7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4" h="790">
                  <a:moveTo>
                    <a:pt x="754" y="413"/>
                  </a:moveTo>
                  <a:cubicBezTo>
                    <a:pt x="754" y="369"/>
                    <a:pt x="754" y="369"/>
                    <a:pt x="754" y="369"/>
                  </a:cubicBezTo>
                  <a:cubicBezTo>
                    <a:pt x="754" y="364"/>
                    <a:pt x="754" y="359"/>
                    <a:pt x="754" y="354"/>
                  </a:cubicBezTo>
                  <a:cubicBezTo>
                    <a:pt x="754" y="354"/>
                    <a:pt x="754" y="354"/>
                    <a:pt x="754" y="354"/>
                  </a:cubicBezTo>
                  <a:cubicBezTo>
                    <a:pt x="754" y="0"/>
                    <a:pt x="754" y="0"/>
                    <a:pt x="754" y="0"/>
                  </a:cubicBezTo>
                  <a:cubicBezTo>
                    <a:pt x="706" y="46"/>
                    <a:pt x="653" y="77"/>
                    <a:pt x="588" y="77"/>
                  </a:cubicBezTo>
                  <a:cubicBezTo>
                    <a:pt x="393" y="77"/>
                    <a:pt x="393" y="77"/>
                    <a:pt x="393" y="77"/>
                  </a:cubicBezTo>
                  <a:cubicBezTo>
                    <a:pt x="289" y="77"/>
                    <a:pt x="289" y="77"/>
                    <a:pt x="289" y="77"/>
                  </a:cubicBezTo>
                  <a:cubicBezTo>
                    <a:pt x="132" y="77"/>
                    <a:pt x="4" y="204"/>
                    <a:pt x="0" y="362"/>
                  </a:cubicBezTo>
                  <a:cubicBezTo>
                    <a:pt x="2" y="790"/>
                    <a:pt x="2" y="790"/>
                    <a:pt x="2" y="790"/>
                  </a:cubicBezTo>
                  <a:cubicBezTo>
                    <a:pt x="38" y="742"/>
                    <a:pt x="98" y="701"/>
                    <a:pt x="166" y="701"/>
                  </a:cubicBezTo>
                  <a:cubicBezTo>
                    <a:pt x="380" y="701"/>
                    <a:pt x="380" y="701"/>
                    <a:pt x="380" y="701"/>
                  </a:cubicBezTo>
                  <a:cubicBezTo>
                    <a:pt x="428" y="701"/>
                    <a:pt x="428" y="701"/>
                    <a:pt x="428" y="701"/>
                  </a:cubicBezTo>
                  <a:cubicBezTo>
                    <a:pt x="461" y="701"/>
                    <a:pt x="461" y="701"/>
                    <a:pt x="461" y="701"/>
                  </a:cubicBezTo>
                  <a:cubicBezTo>
                    <a:pt x="621" y="701"/>
                    <a:pt x="754" y="574"/>
                    <a:pt x="754" y="4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10296" name="文本框 1170"/>
            <p:cNvSpPr txBox="1">
              <a:spLocks noChangeArrowheads="1"/>
            </p:cNvSpPr>
            <p:nvPr/>
          </p:nvSpPr>
          <p:spPr bwMode="auto">
            <a:xfrm>
              <a:off x="4612838" y="2059335"/>
              <a:ext cx="722863" cy="492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dirty="0">
                  <a:solidFill>
                    <a:schemeClr val="bg1"/>
                  </a:solidFill>
                  <a:latin typeface="Impact" pitchFamily="34" charset="0"/>
                </a:rPr>
                <a:t>02</a:t>
              </a:r>
              <a:endParaRPr lang="zh-CN" altLang="en-US" dirty="0">
                <a:solidFill>
                  <a:schemeClr val="bg1"/>
                </a:solidFill>
                <a:latin typeface="Impact" pitchFamily="34" charset="0"/>
              </a:endParaRPr>
            </a:p>
          </p:txBody>
        </p:sp>
      </p:grpSp>
      <p:grpSp>
        <p:nvGrpSpPr>
          <p:cNvPr id="4" name="组合 2900"/>
          <p:cNvGrpSpPr>
            <a:grpSpLocks/>
          </p:cNvGrpSpPr>
          <p:nvPr/>
        </p:nvGrpSpPr>
        <p:grpSpPr bwMode="auto">
          <a:xfrm>
            <a:off x="4499782" y="3066594"/>
            <a:ext cx="867965" cy="911110"/>
            <a:chOff x="6098506" y="2716288"/>
            <a:chExt cx="1158124" cy="1213984"/>
          </a:xfrm>
        </p:grpSpPr>
        <p:sp>
          <p:nvSpPr>
            <p:cNvPr id="10293" name="Freeform 90"/>
            <p:cNvSpPr>
              <a:spLocks/>
            </p:cNvSpPr>
            <p:nvPr/>
          </p:nvSpPr>
          <p:spPr bwMode="auto">
            <a:xfrm>
              <a:off x="6098506" y="2716288"/>
              <a:ext cx="1158124" cy="1213984"/>
            </a:xfrm>
            <a:custGeom>
              <a:avLst/>
              <a:gdLst>
                <a:gd name="T0" fmla="*/ 2147483647 w 754"/>
                <a:gd name="T1" fmla="*/ 2147483647 h 790"/>
                <a:gd name="T2" fmla="*/ 2147483647 w 754"/>
                <a:gd name="T3" fmla="*/ 2147483647 h 790"/>
                <a:gd name="T4" fmla="*/ 2147483647 w 754"/>
                <a:gd name="T5" fmla="*/ 2147483647 h 790"/>
                <a:gd name="T6" fmla="*/ 2147483647 w 754"/>
                <a:gd name="T7" fmla="*/ 2147483647 h 790"/>
                <a:gd name="T8" fmla="*/ 2147483647 w 754"/>
                <a:gd name="T9" fmla="*/ 0 h 790"/>
                <a:gd name="T10" fmla="*/ 2147483647 w 754"/>
                <a:gd name="T11" fmla="*/ 2147483647 h 790"/>
                <a:gd name="T12" fmla="*/ 2147483647 w 754"/>
                <a:gd name="T13" fmla="*/ 2147483647 h 790"/>
                <a:gd name="T14" fmla="*/ 2147483647 w 754"/>
                <a:gd name="T15" fmla="*/ 2147483647 h 790"/>
                <a:gd name="T16" fmla="*/ 0 w 754"/>
                <a:gd name="T17" fmla="*/ 2147483647 h 790"/>
                <a:gd name="T18" fmla="*/ 2147483647 w 754"/>
                <a:gd name="T19" fmla="*/ 2147483647 h 790"/>
                <a:gd name="T20" fmla="*/ 2147483647 w 754"/>
                <a:gd name="T21" fmla="*/ 2147483647 h 790"/>
                <a:gd name="T22" fmla="*/ 2147483647 w 754"/>
                <a:gd name="T23" fmla="*/ 2147483647 h 790"/>
                <a:gd name="T24" fmla="*/ 2147483647 w 754"/>
                <a:gd name="T25" fmla="*/ 2147483647 h 790"/>
                <a:gd name="T26" fmla="*/ 2147483647 w 754"/>
                <a:gd name="T27" fmla="*/ 2147483647 h 790"/>
                <a:gd name="T28" fmla="*/ 2147483647 w 754"/>
                <a:gd name="T29" fmla="*/ 2147483647 h 7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4" h="790">
                  <a:moveTo>
                    <a:pt x="754" y="413"/>
                  </a:moveTo>
                  <a:cubicBezTo>
                    <a:pt x="754" y="369"/>
                    <a:pt x="754" y="369"/>
                    <a:pt x="754" y="369"/>
                  </a:cubicBezTo>
                  <a:cubicBezTo>
                    <a:pt x="754" y="364"/>
                    <a:pt x="754" y="359"/>
                    <a:pt x="754" y="354"/>
                  </a:cubicBezTo>
                  <a:cubicBezTo>
                    <a:pt x="754" y="354"/>
                    <a:pt x="754" y="354"/>
                    <a:pt x="754" y="354"/>
                  </a:cubicBezTo>
                  <a:cubicBezTo>
                    <a:pt x="754" y="0"/>
                    <a:pt x="754" y="0"/>
                    <a:pt x="754" y="0"/>
                  </a:cubicBezTo>
                  <a:cubicBezTo>
                    <a:pt x="706" y="46"/>
                    <a:pt x="653" y="77"/>
                    <a:pt x="588" y="77"/>
                  </a:cubicBezTo>
                  <a:cubicBezTo>
                    <a:pt x="393" y="77"/>
                    <a:pt x="393" y="77"/>
                    <a:pt x="393" y="77"/>
                  </a:cubicBezTo>
                  <a:cubicBezTo>
                    <a:pt x="289" y="77"/>
                    <a:pt x="289" y="77"/>
                    <a:pt x="289" y="77"/>
                  </a:cubicBezTo>
                  <a:cubicBezTo>
                    <a:pt x="132" y="77"/>
                    <a:pt x="4" y="204"/>
                    <a:pt x="0" y="362"/>
                  </a:cubicBezTo>
                  <a:cubicBezTo>
                    <a:pt x="2" y="790"/>
                    <a:pt x="2" y="790"/>
                    <a:pt x="2" y="790"/>
                  </a:cubicBezTo>
                  <a:cubicBezTo>
                    <a:pt x="38" y="742"/>
                    <a:pt x="98" y="701"/>
                    <a:pt x="166" y="701"/>
                  </a:cubicBezTo>
                  <a:cubicBezTo>
                    <a:pt x="380" y="701"/>
                    <a:pt x="380" y="701"/>
                    <a:pt x="380" y="701"/>
                  </a:cubicBezTo>
                  <a:cubicBezTo>
                    <a:pt x="428" y="701"/>
                    <a:pt x="428" y="701"/>
                    <a:pt x="428" y="701"/>
                  </a:cubicBezTo>
                  <a:cubicBezTo>
                    <a:pt x="461" y="701"/>
                    <a:pt x="461" y="701"/>
                    <a:pt x="461" y="701"/>
                  </a:cubicBezTo>
                  <a:cubicBezTo>
                    <a:pt x="621" y="701"/>
                    <a:pt x="754" y="574"/>
                    <a:pt x="754" y="41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10294" name="文本框 1171"/>
            <p:cNvSpPr txBox="1">
              <a:spLocks noChangeArrowheads="1"/>
            </p:cNvSpPr>
            <p:nvPr/>
          </p:nvSpPr>
          <p:spPr bwMode="auto">
            <a:xfrm>
              <a:off x="6316137" y="2995321"/>
              <a:ext cx="722863" cy="492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dirty="0">
                  <a:solidFill>
                    <a:schemeClr val="bg1"/>
                  </a:solidFill>
                  <a:latin typeface="Impact" pitchFamily="34" charset="0"/>
                </a:rPr>
                <a:t>03</a:t>
              </a:r>
              <a:endParaRPr lang="zh-CN" altLang="en-US" dirty="0">
                <a:solidFill>
                  <a:schemeClr val="bg1"/>
                </a:solidFill>
                <a:latin typeface="Impact" pitchFamily="34" charset="0"/>
              </a:endParaRPr>
            </a:p>
          </p:txBody>
        </p:sp>
      </p:grpSp>
      <p:grpSp>
        <p:nvGrpSpPr>
          <p:cNvPr id="5" name="组合 2898"/>
          <p:cNvGrpSpPr>
            <a:grpSpLocks/>
          </p:cNvGrpSpPr>
          <p:nvPr/>
        </p:nvGrpSpPr>
        <p:grpSpPr bwMode="auto">
          <a:xfrm>
            <a:off x="3649675" y="3354814"/>
            <a:ext cx="869156" cy="909918"/>
            <a:chOff x="4632896" y="3173659"/>
            <a:chExt cx="1158124" cy="1213984"/>
          </a:xfrm>
        </p:grpSpPr>
        <p:sp>
          <p:nvSpPr>
            <p:cNvPr id="10291" name="Freeform 90"/>
            <p:cNvSpPr>
              <a:spLocks/>
            </p:cNvSpPr>
            <p:nvPr/>
          </p:nvSpPr>
          <p:spPr bwMode="auto">
            <a:xfrm flipH="1">
              <a:off x="4632896" y="3173659"/>
              <a:ext cx="1158124" cy="1213984"/>
            </a:xfrm>
            <a:custGeom>
              <a:avLst/>
              <a:gdLst>
                <a:gd name="T0" fmla="*/ 2147483647 w 754"/>
                <a:gd name="T1" fmla="*/ 2147483647 h 790"/>
                <a:gd name="T2" fmla="*/ 2147483647 w 754"/>
                <a:gd name="T3" fmla="*/ 2147483647 h 790"/>
                <a:gd name="T4" fmla="*/ 2147483647 w 754"/>
                <a:gd name="T5" fmla="*/ 2147483647 h 790"/>
                <a:gd name="T6" fmla="*/ 2147483647 w 754"/>
                <a:gd name="T7" fmla="*/ 2147483647 h 790"/>
                <a:gd name="T8" fmla="*/ 2147483647 w 754"/>
                <a:gd name="T9" fmla="*/ 0 h 790"/>
                <a:gd name="T10" fmla="*/ 2147483647 w 754"/>
                <a:gd name="T11" fmla="*/ 2147483647 h 790"/>
                <a:gd name="T12" fmla="*/ 2147483647 w 754"/>
                <a:gd name="T13" fmla="*/ 2147483647 h 790"/>
                <a:gd name="T14" fmla="*/ 2147483647 w 754"/>
                <a:gd name="T15" fmla="*/ 2147483647 h 790"/>
                <a:gd name="T16" fmla="*/ 0 w 754"/>
                <a:gd name="T17" fmla="*/ 2147483647 h 790"/>
                <a:gd name="T18" fmla="*/ 2147483647 w 754"/>
                <a:gd name="T19" fmla="*/ 2147483647 h 790"/>
                <a:gd name="T20" fmla="*/ 2147483647 w 754"/>
                <a:gd name="T21" fmla="*/ 2147483647 h 790"/>
                <a:gd name="T22" fmla="*/ 2147483647 w 754"/>
                <a:gd name="T23" fmla="*/ 2147483647 h 790"/>
                <a:gd name="T24" fmla="*/ 2147483647 w 754"/>
                <a:gd name="T25" fmla="*/ 2147483647 h 790"/>
                <a:gd name="T26" fmla="*/ 2147483647 w 754"/>
                <a:gd name="T27" fmla="*/ 2147483647 h 790"/>
                <a:gd name="T28" fmla="*/ 2147483647 w 754"/>
                <a:gd name="T29" fmla="*/ 2147483647 h 7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4" h="790">
                  <a:moveTo>
                    <a:pt x="754" y="413"/>
                  </a:moveTo>
                  <a:cubicBezTo>
                    <a:pt x="754" y="369"/>
                    <a:pt x="754" y="369"/>
                    <a:pt x="754" y="369"/>
                  </a:cubicBezTo>
                  <a:cubicBezTo>
                    <a:pt x="754" y="364"/>
                    <a:pt x="754" y="359"/>
                    <a:pt x="754" y="354"/>
                  </a:cubicBezTo>
                  <a:cubicBezTo>
                    <a:pt x="754" y="354"/>
                    <a:pt x="754" y="354"/>
                    <a:pt x="754" y="354"/>
                  </a:cubicBezTo>
                  <a:cubicBezTo>
                    <a:pt x="754" y="0"/>
                    <a:pt x="754" y="0"/>
                    <a:pt x="754" y="0"/>
                  </a:cubicBezTo>
                  <a:cubicBezTo>
                    <a:pt x="706" y="46"/>
                    <a:pt x="653" y="77"/>
                    <a:pt x="588" y="77"/>
                  </a:cubicBezTo>
                  <a:cubicBezTo>
                    <a:pt x="393" y="77"/>
                    <a:pt x="393" y="77"/>
                    <a:pt x="393" y="77"/>
                  </a:cubicBezTo>
                  <a:cubicBezTo>
                    <a:pt x="289" y="77"/>
                    <a:pt x="289" y="77"/>
                    <a:pt x="289" y="77"/>
                  </a:cubicBezTo>
                  <a:cubicBezTo>
                    <a:pt x="132" y="77"/>
                    <a:pt x="4" y="204"/>
                    <a:pt x="0" y="362"/>
                  </a:cubicBezTo>
                  <a:cubicBezTo>
                    <a:pt x="2" y="790"/>
                    <a:pt x="2" y="790"/>
                    <a:pt x="2" y="790"/>
                  </a:cubicBezTo>
                  <a:cubicBezTo>
                    <a:pt x="38" y="742"/>
                    <a:pt x="98" y="701"/>
                    <a:pt x="166" y="701"/>
                  </a:cubicBezTo>
                  <a:cubicBezTo>
                    <a:pt x="380" y="701"/>
                    <a:pt x="380" y="701"/>
                    <a:pt x="380" y="701"/>
                  </a:cubicBezTo>
                  <a:cubicBezTo>
                    <a:pt x="428" y="701"/>
                    <a:pt x="428" y="701"/>
                    <a:pt x="428" y="701"/>
                  </a:cubicBezTo>
                  <a:cubicBezTo>
                    <a:pt x="461" y="701"/>
                    <a:pt x="461" y="701"/>
                    <a:pt x="461" y="701"/>
                  </a:cubicBezTo>
                  <a:cubicBezTo>
                    <a:pt x="621" y="701"/>
                    <a:pt x="754" y="574"/>
                    <a:pt x="754" y="41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10292" name="文本框 1172"/>
            <p:cNvSpPr txBox="1">
              <a:spLocks noChangeArrowheads="1"/>
            </p:cNvSpPr>
            <p:nvPr/>
          </p:nvSpPr>
          <p:spPr bwMode="auto">
            <a:xfrm>
              <a:off x="4850527" y="3425908"/>
              <a:ext cx="722863" cy="492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dirty="0">
                  <a:solidFill>
                    <a:schemeClr val="bg1"/>
                  </a:solidFill>
                  <a:latin typeface="Impact" pitchFamily="34" charset="0"/>
                </a:rPr>
                <a:t>04</a:t>
              </a:r>
              <a:endParaRPr lang="zh-CN" altLang="en-US" dirty="0">
                <a:solidFill>
                  <a:schemeClr val="bg1"/>
                </a:solidFill>
                <a:latin typeface="Impact" pitchFamily="34" charset="0"/>
              </a:endParaRPr>
            </a:p>
          </p:txBody>
        </p:sp>
      </p:grpSp>
      <p:grpSp>
        <p:nvGrpSpPr>
          <p:cNvPr id="9" name="组合 1193"/>
          <p:cNvGrpSpPr>
            <a:grpSpLocks/>
          </p:cNvGrpSpPr>
          <p:nvPr/>
        </p:nvGrpSpPr>
        <p:grpSpPr bwMode="auto">
          <a:xfrm>
            <a:off x="827584" y="3178545"/>
            <a:ext cx="2622947" cy="919993"/>
            <a:chOff x="5056356" y="5119267"/>
            <a:chExt cx="3496553" cy="1226120"/>
          </a:xfrm>
        </p:grpSpPr>
        <p:sp>
          <p:nvSpPr>
            <p:cNvPr id="10279" name="Freeform 90"/>
            <p:cNvSpPr>
              <a:spLocks/>
            </p:cNvSpPr>
            <p:nvPr/>
          </p:nvSpPr>
          <p:spPr bwMode="auto">
            <a:xfrm flipH="1" flipV="1">
              <a:off x="5056356" y="5265072"/>
              <a:ext cx="370880" cy="388769"/>
            </a:xfrm>
            <a:custGeom>
              <a:avLst/>
              <a:gdLst>
                <a:gd name="T0" fmla="*/ 2147483647 w 754"/>
                <a:gd name="T1" fmla="*/ 2147483647 h 790"/>
                <a:gd name="T2" fmla="*/ 2147483647 w 754"/>
                <a:gd name="T3" fmla="*/ 2147483647 h 790"/>
                <a:gd name="T4" fmla="*/ 2147483647 w 754"/>
                <a:gd name="T5" fmla="*/ 2147483647 h 790"/>
                <a:gd name="T6" fmla="*/ 2147483647 w 754"/>
                <a:gd name="T7" fmla="*/ 2147483647 h 790"/>
                <a:gd name="T8" fmla="*/ 2147483647 w 754"/>
                <a:gd name="T9" fmla="*/ 0 h 790"/>
                <a:gd name="T10" fmla="*/ 2147483647 w 754"/>
                <a:gd name="T11" fmla="*/ 2147483647 h 790"/>
                <a:gd name="T12" fmla="*/ 2147483647 w 754"/>
                <a:gd name="T13" fmla="*/ 2147483647 h 790"/>
                <a:gd name="T14" fmla="*/ 2147483647 w 754"/>
                <a:gd name="T15" fmla="*/ 2147483647 h 790"/>
                <a:gd name="T16" fmla="*/ 0 w 754"/>
                <a:gd name="T17" fmla="*/ 2147483647 h 790"/>
                <a:gd name="T18" fmla="*/ 2147483647 w 754"/>
                <a:gd name="T19" fmla="*/ 2147483647 h 790"/>
                <a:gd name="T20" fmla="*/ 2147483647 w 754"/>
                <a:gd name="T21" fmla="*/ 2147483647 h 790"/>
                <a:gd name="T22" fmla="*/ 2147483647 w 754"/>
                <a:gd name="T23" fmla="*/ 2147483647 h 790"/>
                <a:gd name="T24" fmla="*/ 2147483647 w 754"/>
                <a:gd name="T25" fmla="*/ 2147483647 h 790"/>
                <a:gd name="T26" fmla="*/ 2147483647 w 754"/>
                <a:gd name="T27" fmla="*/ 2147483647 h 790"/>
                <a:gd name="T28" fmla="*/ 2147483647 w 754"/>
                <a:gd name="T29" fmla="*/ 2147483647 h 7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4" h="790">
                  <a:moveTo>
                    <a:pt x="754" y="413"/>
                  </a:moveTo>
                  <a:cubicBezTo>
                    <a:pt x="754" y="369"/>
                    <a:pt x="754" y="369"/>
                    <a:pt x="754" y="369"/>
                  </a:cubicBezTo>
                  <a:cubicBezTo>
                    <a:pt x="754" y="364"/>
                    <a:pt x="754" y="359"/>
                    <a:pt x="754" y="354"/>
                  </a:cubicBezTo>
                  <a:cubicBezTo>
                    <a:pt x="754" y="354"/>
                    <a:pt x="754" y="354"/>
                    <a:pt x="754" y="354"/>
                  </a:cubicBezTo>
                  <a:cubicBezTo>
                    <a:pt x="754" y="0"/>
                    <a:pt x="754" y="0"/>
                    <a:pt x="754" y="0"/>
                  </a:cubicBezTo>
                  <a:cubicBezTo>
                    <a:pt x="706" y="46"/>
                    <a:pt x="653" y="77"/>
                    <a:pt x="588" y="77"/>
                  </a:cubicBezTo>
                  <a:cubicBezTo>
                    <a:pt x="393" y="77"/>
                    <a:pt x="393" y="77"/>
                    <a:pt x="393" y="77"/>
                  </a:cubicBezTo>
                  <a:cubicBezTo>
                    <a:pt x="289" y="77"/>
                    <a:pt x="289" y="77"/>
                    <a:pt x="289" y="77"/>
                  </a:cubicBezTo>
                  <a:cubicBezTo>
                    <a:pt x="132" y="77"/>
                    <a:pt x="4" y="204"/>
                    <a:pt x="0" y="362"/>
                  </a:cubicBezTo>
                  <a:cubicBezTo>
                    <a:pt x="2" y="790"/>
                    <a:pt x="2" y="790"/>
                    <a:pt x="2" y="790"/>
                  </a:cubicBezTo>
                  <a:cubicBezTo>
                    <a:pt x="38" y="742"/>
                    <a:pt x="98" y="701"/>
                    <a:pt x="166" y="701"/>
                  </a:cubicBezTo>
                  <a:cubicBezTo>
                    <a:pt x="380" y="701"/>
                    <a:pt x="380" y="701"/>
                    <a:pt x="380" y="701"/>
                  </a:cubicBezTo>
                  <a:cubicBezTo>
                    <a:pt x="428" y="701"/>
                    <a:pt x="428" y="701"/>
                    <a:pt x="428" y="701"/>
                  </a:cubicBezTo>
                  <a:cubicBezTo>
                    <a:pt x="461" y="701"/>
                    <a:pt x="461" y="701"/>
                    <a:pt x="461" y="701"/>
                  </a:cubicBezTo>
                  <a:cubicBezTo>
                    <a:pt x="621" y="701"/>
                    <a:pt x="754" y="574"/>
                    <a:pt x="754" y="41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a:solidFill>
                  <a:schemeClr val="tx1">
                    <a:lumMod val="50000"/>
                    <a:lumOff val="50000"/>
                  </a:schemeClr>
                </a:solidFill>
              </a:endParaRPr>
            </a:p>
          </p:txBody>
        </p:sp>
        <p:grpSp>
          <p:nvGrpSpPr>
            <p:cNvPr id="10" name="组合 1195"/>
            <p:cNvGrpSpPr>
              <a:grpSpLocks/>
            </p:cNvGrpSpPr>
            <p:nvPr/>
          </p:nvGrpSpPr>
          <p:grpSpPr bwMode="auto">
            <a:xfrm>
              <a:off x="5427755" y="5119267"/>
              <a:ext cx="3125154" cy="1226120"/>
              <a:chOff x="8726711" y="1556755"/>
              <a:chExt cx="3125154" cy="1226120"/>
            </a:xfrm>
          </p:grpSpPr>
          <p:sp>
            <p:nvSpPr>
              <p:cNvPr id="1197" name="文本框 1196"/>
              <p:cNvSpPr txBox="1"/>
              <p:nvPr/>
            </p:nvSpPr>
            <p:spPr>
              <a:xfrm>
                <a:off x="8726712" y="1556755"/>
                <a:ext cx="2425207" cy="338406"/>
              </a:xfrm>
              <a:prstGeom prst="rect">
                <a:avLst/>
              </a:prstGeom>
              <a:noFill/>
            </p:spPr>
            <p:txBody>
              <a:bodyP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98" name="文本框 1197"/>
              <p:cNvSpPr txBox="1"/>
              <p:nvPr/>
            </p:nvSpPr>
            <p:spPr bwMode="auto">
              <a:xfrm>
                <a:off x="8726711" y="1993261"/>
                <a:ext cx="3125154" cy="789614"/>
              </a:xfrm>
              <a:prstGeom prst="rect">
                <a:avLst/>
              </a:prstGeom>
              <a:noFill/>
            </p:spPr>
            <p:txBody>
              <a:bodyPr>
                <a:spAutoFit/>
              </a:bodyPr>
              <a:lstStyle/>
              <a:p>
                <a:pPr>
                  <a:lnSpc>
                    <a:spcPts val="1275"/>
                  </a:lnSpc>
                  <a:defRPr/>
                </a:pPr>
                <a:r>
                  <a:rPr lang="en-US" altLang="zh-CN" sz="8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p:txBody>
          </p:sp>
          <p:cxnSp>
            <p:nvCxnSpPr>
              <p:cNvPr id="1199" name="直接连接符 1198"/>
              <p:cNvCxnSpPr/>
              <p:nvPr/>
            </p:nvCxnSpPr>
            <p:spPr>
              <a:xfrm>
                <a:off x="8815594" y="1993261"/>
                <a:ext cx="1777639" cy="0"/>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11" name="组合 1199"/>
          <p:cNvGrpSpPr>
            <a:grpSpLocks/>
          </p:cNvGrpSpPr>
          <p:nvPr/>
        </p:nvGrpSpPr>
        <p:grpSpPr bwMode="auto">
          <a:xfrm>
            <a:off x="827584" y="1957780"/>
            <a:ext cx="2622947" cy="919992"/>
            <a:chOff x="5056356" y="5119267"/>
            <a:chExt cx="3496553" cy="1226119"/>
          </a:xfrm>
        </p:grpSpPr>
        <p:sp>
          <p:nvSpPr>
            <p:cNvPr id="10274" name="Freeform 90"/>
            <p:cNvSpPr>
              <a:spLocks/>
            </p:cNvSpPr>
            <p:nvPr/>
          </p:nvSpPr>
          <p:spPr bwMode="auto">
            <a:xfrm flipH="1" flipV="1">
              <a:off x="5056356" y="5265072"/>
              <a:ext cx="370880" cy="388769"/>
            </a:xfrm>
            <a:custGeom>
              <a:avLst/>
              <a:gdLst>
                <a:gd name="T0" fmla="*/ 2147483647 w 754"/>
                <a:gd name="T1" fmla="*/ 2147483647 h 790"/>
                <a:gd name="T2" fmla="*/ 2147483647 w 754"/>
                <a:gd name="T3" fmla="*/ 2147483647 h 790"/>
                <a:gd name="T4" fmla="*/ 2147483647 w 754"/>
                <a:gd name="T5" fmla="*/ 2147483647 h 790"/>
                <a:gd name="T6" fmla="*/ 2147483647 w 754"/>
                <a:gd name="T7" fmla="*/ 2147483647 h 790"/>
                <a:gd name="T8" fmla="*/ 2147483647 w 754"/>
                <a:gd name="T9" fmla="*/ 0 h 790"/>
                <a:gd name="T10" fmla="*/ 2147483647 w 754"/>
                <a:gd name="T11" fmla="*/ 2147483647 h 790"/>
                <a:gd name="T12" fmla="*/ 2147483647 w 754"/>
                <a:gd name="T13" fmla="*/ 2147483647 h 790"/>
                <a:gd name="T14" fmla="*/ 2147483647 w 754"/>
                <a:gd name="T15" fmla="*/ 2147483647 h 790"/>
                <a:gd name="T16" fmla="*/ 0 w 754"/>
                <a:gd name="T17" fmla="*/ 2147483647 h 790"/>
                <a:gd name="T18" fmla="*/ 2147483647 w 754"/>
                <a:gd name="T19" fmla="*/ 2147483647 h 790"/>
                <a:gd name="T20" fmla="*/ 2147483647 w 754"/>
                <a:gd name="T21" fmla="*/ 2147483647 h 790"/>
                <a:gd name="T22" fmla="*/ 2147483647 w 754"/>
                <a:gd name="T23" fmla="*/ 2147483647 h 790"/>
                <a:gd name="T24" fmla="*/ 2147483647 w 754"/>
                <a:gd name="T25" fmla="*/ 2147483647 h 790"/>
                <a:gd name="T26" fmla="*/ 2147483647 w 754"/>
                <a:gd name="T27" fmla="*/ 2147483647 h 790"/>
                <a:gd name="T28" fmla="*/ 2147483647 w 754"/>
                <a:gd name="T29" fmla="*/ 2147483647 h 7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4" h="790">
                  <a:moveTo>
                    <a:pt x="754" y="413"/>
                  </a:moveTo>
                  <a:cubicBezTo>
                    <a:pt x="754" y="369"/>
                    <a:pt x="754" y="369"/>
                    <a:pt x="754" y="369"/>
                  </a:cubicBezTo>
                  <a:cubicBezTo>
                    <a:pt x="754" y="364"/>
                    <a:pt x="754" y="359"/>
                    <a:pt x="754" y="354"/>
                  </a:cubicBezTo>
                  <a:cubicBezTo>
                    <a:pt x="754" y="354"/>
                    <a:pt x="754" y="354"/>
                    <a:pt x="754" y="354"/>
                  </a:cubicBezTo>
                  <a:cubicBezTo>
                    <a:pt x="754" y="0"/>
                    <a:pt x="754" y="0"/>
                    <a:pt x="754" y="0"/>
                  </a:cubicBezTo>
                  <a:cubicBezTo>
                    <a:pt x="706" y="46"/>
                    <a:pt x="653" y="77"/>
                    <a:pt x="588" y="77"/>
                  </a:cubicBezTo>
                  <a:cubicBezTo>
                    <a:pt x="393" y="77"/>
                    <a:pt x="393" y="77"/>
                    <a:pt x="393" y="77"/>
                  </a:cubicBezTo>
                  <a:cubicBezTo>
                    <a:pt x="289" y="77"/>
                    <a:pt x="289" y="77"/>
                    <a:pt x="289" y="77"/>
                  </a:cubicBezTo>
                  <a:cubicBezTo>
                    <a:pt x="132" y="77"/>
                    <a:pt x="4" y="204"/>
                    <a:pt x="0" y="362"/>
                  </a:cubicBezTo>
                  <a:cubicBezTo>
                    <a:pt x="2" y="790"/>
                    <a:pt x="2" y="790"/>
                    <a:pt x="2" y="790"/>
                  </a:cubicBezTo>
                  <a:cubicBezTo>
                    <a:pt x="38" y="742"/>
                    <a:pt x="98" y="701"/>
                    <a:pt x="166" y="701"/>
                  </a:cubicBezTo>
                  <a:cubicBezTo>
                    <a:pt x="380" y="701"/>
                    <a:pt x="380" y="701"/>
                    <a:pt x="380" y="701"/>
                  </a:cubicBezTo>
                  <a:cubicBezTo>
                    <a:pt x="428" y="701"/>
                    <a:pt x="428" y="701"/>
                    <a:pt x="428" y="701"/>
                  </a:cubicBezTo>
                  <a:cubicBezTo>
                    <a:pt x="461" y="701"/>
                    <a:pt x="461" y="701"/>
                    <a:pt x="461" y="701"/>
                  </a:cubicBezTo>
                  <a:cubicBezTo>
                    <a:pt x="621" y="701"/>
                    <a:pt x="754" y="574"/>
                    <a:pt x="754" y="4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a:solidFill>
                  <a:schemeClr val="tx1">
                    <a:lumMod val="50000"/>
                    <a:lumOff val="50000"/>
                  </a:schemeClr>
                </a:solidFill>
              </a:endParaRPr>
            </a:p>
          </p:txBody>
        </p:sp>
        <p:grpSp>
          <p:nvGrpSpPr>
            <p:cNvPr id="12" name="组合 1201"/>
            <p:cNvGrpSpPr>
              <a:grpSpLocks/>
            </p:cNvGrpSpPr>
            <p:nvPr/>
          </p:nvGrpSpPr>
          <p:grpSpPr bwMode="auto">
            <a:xfrm>
              <a:off x="5427755" y="5119267"/>
              <a:ext cx="3125154" cy="1226119"/>
              <a:chOff x="8726711" y="1556755"/>
              <a:chExt cx="3125154" cy="1226119"/>
            </a:xfrm>
          </p:grpSpPr>
          <p:sp>
            <p:nvSpPr>
              <p:cNvPr id="1203" name="文本框 1202"/>
              <p:cNvSpPr txBox="1"/>
              <p:nvPr/>
            </p:nvSpPr>
            <p:spPr>
              <a:xfrm>
                <a:off x="8726712" y="1556755"/>
                <a:ext cx="2425207" cy="338406"/>
              </a:xfrm>
              <a:prstGeom prst="rect">
                <a:avLst/>
              </a:prstGeom>
              <a:noFill/>
            </p:spPr>
            <p:txBody>
              <a:bodyP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04" name="文本框 1203"/>
              <p:cNvSpPr txBox="1"/>
              <p:nvPr/>
            </p:nvSpPr>
            <p:spPr bwMode="auto">
              <a:xfrm>
                <a:off x="8726711" y="1993260"/>
                <a:ext cx="3125154" cy="789614"/>
              </a:xfrm>
              <a:prstGeom prst="rect">
                <a:avLst/>
              </a:prstGeom>
              <a:noFill/>
            </p:spPr>
            <p:txBody>
              <a:bodyPr>
                <a:spAutoFit/>
              </a:bodyPr>
              <a:lstStyle/>
              <a:p>
                <a:pPr>
                  <a:lnSpc>
                    <a:spcPts val="1275"/>
                  </a:lnSpc>
                  <a:defRPr/>
                </a:pPr>
                <a:r>
                  <a:rPr lang="en-US" altLang="zh-CN" sz="8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p:txBody>
          </p:sp>
          <p:cxnSp>
            <p:nvCxnSpPr>
              <p:cNvPr id="1205" name="直接连接符 1204"/>
              <p:cNvCxnSpPr/>
              <p:nvPr/>
            </p:nvCxnSpPr>
            <p:spPr>
              <a:xfrm>
                <a:off x="8815594" y="1993261"/>
                <a:ext cx="1777639"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13" name="组合 1205"/>
          <p:cNvGrpSpPr>
            <a:grpSpLocks/>
          </p:cNvGrpSpPr>
          <p:nvPr/>
        </p:nvGrpSpPr>
        <p:grpSpPr bwMode="auto">
          <a:xfrm>
            <a:off x="5837734" y="1558861"/>
            <a:ext cx="2621756" cy="854422"/>
            <a:chOff x="5056356" y="5206655"/>
            <a:chExt cx="3496553" cy="1138731"/>
          </a:xfrm>
        </p:grpSpPr>
        <p:sp>
          <p:nvSpPr>
            <p:cNvPr id="10269" name="Freeform 90"/>
            <p:cNvSpPr>
              <a:spLocks/>
            </p:cNvSpPr>
            <p:nvPr/>
          </p:nvSpPr>
          <p:spPr bwMode="auto">
            <a:xfrm flipH="1" flipV="1">
              <a:off x="5056356" y="5265072"/>
              <a:ext cx="370880" cy="388769"/>
            </a:xfrm>
            <a:custGeom>
              <a:avLst/>
              <a:gdLst>
                <a:gd name="T0" fmla="*/ 2147483647 w 754"/>
                <a:gd name="T1" fmla="*/ 2147483647 h 790"/>
                <a:gd name="T2" fmla="*/ 2147483647 w 754"/>
                <a:gd name="T3" fmla="*/ 2147483647 h 790"/>
                <a:gd name="T4" fmla="*/ 2147483647 w 754"/>
                <a:gd name="T5" fmla="*/ 2147483647 h 790"/>
                <a:gd name="T6" fmla="*/ 2147483647 w 754"/>
                <a:gd name="T7" fmla="*/ 2147483647 h 790"/>
                <a:gd name="T8" fmla="*/ 2147483647 w 754"/>
                <a:gd name="T9" fmla="*/ 0 h 790"/>
                <a:gd name="T10" fmla="*/ 2147483647 w 754"/>
                <a:gd name="T11" fmla="*/ 2147483647 h 790"/>
                <a:gd name="T12" fmla="*/ 2147483647 w 754"/>
                <a:gd name="T13" fmla="*/ 2147483647 h 790"/>
                <a:gd name="T14" fmla="*/ 2147483647 w 754"/>
                <a:gd name="T15" fmla="*/ 2147483647 h 790"/>
                <a:gd name="T16" fmla="*/ 0 w 754"/>
                <a:gd name="T17" fmla="*/ 2147483647 h 790"/>
                <a:gd name="T18" fmla="*/ 2147483647 w 754"/>
                <a:gd name="T19" fmla="*/ 2147483647 h 790"/>
                <a:gd name="T20" fmla="*/ 2147483647 w 754"/>
                <a:gd name="T21" fmla="*/ 2147483647 h 790"/>
                <a:gd name="T22" fmla="*/ 2147483647 w 754"/>
                <a:gd name="T23" fmla="*/ 2147483647 h 790"/>
                <a:gd name="T24" fmla="*/ 2147483647 w 754"/>
                <a:gd name="T25" fmla="*/ 2147483647 h 790"/>
                <a:gd name="T26" fmla="*/ 2147483647 w 754"/>
                <a:gd name="T27" fmla="*/ 2147483647 h 790"/>
                <a:gd name="T28" fmla="*/ 2147483647 w 754"/>
                <a:gd name="T29" fmla="*/ 2147483647 h 7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4" h="790">
                  <a:moveTo>
                    <a:pt x="754" y="413"/>
                  </a:moveTo>
                  <a:cubicBezTo>
                    <a:pt x="754" y="369"/>
                    <a:pt x="754" y="369"/>
                    <a:pt x="754" y="369"/>
                  </a:cubicBezTo>
                  <a:cubicBezTo>
                    <a:pt x="754" y="364"/>
                    <a:pt x="754" y="359"/>
                    <a:pt x="754" y="354"/>
                  </a:cubicBezTo>
                  <a:cubicBezTo>
                    <a:pt x="754" y="354"/>
                    <a:pt x="754" y="354"/>
                    <a:pt x="754" y="354"/>
                  </a:cubicBezTo>
                  <a:cubicBezTo>
                    <a:pt x="754" y="0"/>
                    <a:pt x="754" y="0"/>
                    <a:pt x="754" y="0"/>
                  </a:cubicBezTo>
                  <a:cubicBezTo>
                    <a:pt x="706" y="46"/>
                    <a:pt x="653" y="77"/>
                    <a:pt x="588" y="77"/>
                  </a:cubicBezTo>
                  <a:cubicBezTo>
                    <a:pt x="393" y="77"/>
                    <a:pt x="393" y="77"/>
                    <a:pt x="393" y="77"/>
                  </a:cubicBezTo>
                  <a:cubicBezTo>
                    <a:pt x="289" y="77"/>
                    <a:pt x="289" y="77"/>
                    <a:pt x="289" y="77"/>
                  </a:cubicBezTo>
                  <a:cubicBezTo>
                    <a:pt x="132" y="77"/>
                    <a:pt x="4" y="204"/>
                    <a:pt x="0" y="362"/>
                  </a:cubicBezTo>
                  <a:cubicBezTo>
                    <a:pt x="2" y="790"/>
                    <a:pt x="2" y="790"/>
                    <a:pt x="2" y="790"/>
                  </a:cubicBezTo>
                  <a:cubicBezTo>
                    <a:pt x="38" y="742"/>
                    <a:pt x="98" y="701"/>
                    <a:pt x="166" y="701"/>
                  </a:cubicBezTo>
                  <a:cubicBezTo>
                    <a:pt x="380" y="701"/>
                    <a:pt x="380" y="701"/>
                    <a:pt x="380" y="701"/>
                  </a:cubicBezTo>
                  <a:cubicBezTo>
                    <a:pt x="428" y="701"/>
                    <a:pt x="428" y="701"/>
                    <a:pt x="428" y="701"/>
                  </a:cubicBezTo>
                  <a:cubicBezTo>
                    <a:pt x="461" y="701"/>
                    <a:pt x="461" y="701"/>
                    <a:pt x="461" y="701"/>
                  </a:cubicBezTo>
                  <a:cubicBezTo>
                    <a:pt x="621" y="701"/>
                    <a:pt x="754" y="574"/>
                    <a:pt x="754" y="41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a:solidFill>
                  <a:schemeClr val="tx1">
                    <a:lumMod val="50000"/>
                    <a:lumOff val="50000"/>
                  </a:schemeClr>
                </a:solidFill>
              </a:endParaRPr>
            </a:p>
          </p:txBody>
        </p:sp>
        <p:grpSp>
          <p:nvGrpSpPr>
            <p:cNvPr id="14" name="组合 1207"/>
            <p:cNvGrpSpPr>
              <a:grpSpLocks/>
            </p:cNvGrpSpPr>
            <p:nvPr/>
          </p:nvGrpSpPr>
          <p:grpSpPr bwMode="auto">
            <a:xfrm>
              <a:off x="5427924" y="5206655"/>
              <a:ext cx="3124985" cy="1138731"/>
              <a:chOff x="8726880" y="1644143"/>
              <a:chExt cx="3124985" cy="1138731"/>
            </a:xfrm>
          </p:grpSpPr>
          <p:sp>
            <p:nvSpPr>
              <p:cNvPr id="1209" name="文本框 1208"/>
              <p:cNvSpPr txBox="1"/>
              <p:nvPr/>
            </p:nvSpPr>
            <p:spPr>
              <a:xfrm>
                <a:off x="8726880" y="1644143"/>
                <a:ext cx="2424722" cy="338407"/>
              </a:xfrm>
              <a:prstGeom prst="rect">
                <a:avLst/>
              </a:prstGeom>
              <a:noFill/>
            </p:spPr>
            <p:txBody>
              <a:bodyP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10" name="文本框 1209"/>
              <p:cNvSpPr txBox="1"/>
              <p:nvPr/>
            </p:nvSpPr>
            <p:spPr bwMode="auto">
              <a:xfrm>
                <a:off x="8726880" y="1993260"/>
                <a:ext cx="3124985" cy="789614"/>
              </a:xfrm>
              <a:prstGeom prst="rect">
                <a:avLst/>
              </a:prstGeom>
              <a:noFill/>
            </p:spPr>
            <p:txBody>
              <a:bodyPr>
                <a:spAutoFit/>
              </a:bodyPr>
              <a:lstStyle/>
              <a:p>
                <a:pPr>
                  <a:lnSpc>
                    <a:spcPts val="1275"/>
                  </a:lnSpc>
                  <a:defRPr/>
                </a:pPr>
                <a:r>
                  <a:rPr lang="en-US" altLang="zh-CN" sz="8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p:txBody>
          </p:sp>
          <p:cxnSp>
            <p:nvCxnSpPr>
              <p:cNvPr id="1211" name="直接连接符 1210"/>
              <p:cNvCxnSpPr/>
              <p:nvPr/>
            </p:nvCxnSpPr>
            <p:spPr>
              <a:xfrm>
                <a:off x="8815803" y="1993261"/>
                <a:ext cx="1778447"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15" name="组合 1211"/>
          <p:cNvGrpSpPr>
            <a:grpSpLocks/>
          </p:cNvGrpSpPr>
          <p:nvPr/>
        </p:nvGrpSpPr>
        <p:grpSpPr bwMode="auto">
          <a:xfrm>
            <a:off x="5837734" y="2834351"/>
            <a:ext cx="2621756" cy="919992"/>
            <a:chOff x="5056356" y="5119267"/>
            <a:chExt cx="3496553" cy="1226119"/>
          </a:xfrm>
        </p:grpSpPr>
        <p:sp>
          <p:nvSpPr>
            <p:cNvPr id="10264" name="Freeform 90"/>
            <p:cNvSpPr>
              <a:spLocks/>
            </p:cNvSpPr>
            <p:nvPr/>
          </p:nvSpPr>
          <p:spPr bwMode="auto">
            <a:xfrm flipH="1" flipV="1">
              <a:off x="5056356" y="5265072"/>
              <a:ext cx="370880" cy="388769"/>
            </a:xfrm>
            <a:custGeom>
              <a:avLst/>
              <a:gdLst>
                <a:gd name="T0" fmla="*/ 2147483647 w 754"/>
                <a:gd name="T1" fmla="*/ 2147483647 h 790"/>
                <a:gd name="T2" fmla="*/ 2147483647 w 754"/>
                <a:gd name="T3" fmla="*/ 2147483647 h 790"/>
                <a:gd name="T4" fmla="*/ 2147483647 w 754"/>
                <a:gd name="T5" fmla="*/ 2147483647 h 790"/>
                <a:gd name="T6" fmla="*/ 2147483647 w 754"/>
                <a:gd name="T7" fmla="*/ 2147483647 h 790"/>
                <a:gd name="T8" fmla="*/ 2147483647 w 754"/>
                <a:gd name="T9" fmla="*/ 0 h 790"/>
                <a:gd name="T10" fmla="*/ 2147483647 w 754"/>
                <a:gd name="T11" fmla="*/ 2147483647 h 790"/>
                <a:gd name="T12" fmla="*/ 2147483647 w 754"/>
                <a:gd name="T13" fmla="*/ 2147483647 h 790"/>
                <a:gd name="T14" fmla="*/ 2147483647 w 754"/>
                <a:gd name="T15" fmla="*/ 2147483647 h 790"/>
                <a:gd name="T16" fmla="*/ 0 w 754"/>
                <a:gd name="T17" fmla="*/ 2147483647 h 790"/>
                <a:gd name="T18" fmla="*/ 2147483647 w 754"/>
                <a:gd name="T19" fmla="*/ 2147483647 h 790"/>
                <a:gd name="T20" fmla="*/ 2147483647 w 754"/>
                <a:gd name="T21" fmla="*/ 2147483647 h 790"/>
                <a:gd name="T22" fmla="*/ 2147483647 w 754"/>
                <a:gd name="T23" fmla="*/ 2147483647 h 790"/>
                <a:gd name="T24" fmla="*/ 2147483647 w 754"/>
                <a:gd name="T25" fmla="*/ 2147483647 h 790"/>
                <a:gd name="T26" fmla="*/ 2147483647 w 754"/>
                <a:gd name="T27" fmla="*/ 2147483647 h 790"/>
                <a:gd name="T28" fmla="*/ 2147483647 w 754"/>
                <a:gd name="T29" fmla="*/ 2147483647 h 7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4" h="790">
                  <a:moveTo>
                    <a:pt x="754" y="413"/>
                  </a:moveTo>
                  <a:cubicBezTo>
                    <a:pt x="754" y="369"/>
                    <a:pt x="754" y="369"/>
                    <a:pt x="754" y="369"/>
                  </a:cubicBezTo>
                  <a:cubicBezTo>
                    <a:pt x="754" y="364"/>
                    <a:pt x="754" y="359"/>
                    <a:pt x="754" y="354"/>
                  </a:cubicBezTo>
                  <a:cubicBezTo>
                    <a:pt x="754" y="354"/>
                    <a:pt x="754" y="354"/>
                    <a:pt x="754" y="354"/>
                  </a:cubicBezTo>
                  <a:cubicBezTo>
                    <a:pt x="754" y="0"/>
                    <a:pt x="754" y="0"/>
                    <a:pt x="754" y="0"/>
                  </a:cubicBezTo>
                  <a:cubicBezTo>
                    <a:pt x="706" y="46"/>
                    <a:pt x="653" y="77"/>
                    <a:pt x="588" y="77"/>
                  </a:cubicBezTo>
                  <a:cubicBezTo>
                    <a:pt x="393" y="77"/>
                    <a:pt x="393" y="77"/>
                    <a:pt x="393" y="77"/>
                  </a:cubicBezTo>
                  <a:cubicBezTo>
                    <a:pt x="289" y="77"/>
                    <a:pt x="289" y="77"/>
                    <a:pt x="289" y="77"/>
                  </a:cubicBezTo>
                  <a:cubicBezTo>
                    <a:pt x="132" y="77"/>
                    <a:pt x="4" y="204"/>
                    <a:pt x="0" y="362"/>
                  </a:cubicBezTo>
                  <a:cubicBezTo>
                    <a:pt x="2" y="790"/>
                    <a:pt x="2" y="790"/>
                    <a:pt x="2" y="790"/>
                  </a:cubicBezTo>
                  <a:cubicBezTo>
                    <a:pt x="38" y="742"/>
                    <a:pt x="98" y="701"/>
                    <a:pt x="166" y="701"/>
                  </a:cubicBezTo>
                  <a:cubicBezTo>
                    <a:pt x="380" y="701"/>
                    <a:pt x="380" y="701"/>
                    <a:pt x="380" y="701"/>
                  </a:cubicBezTo>
                  <a:cubicBezTo>
                    <a:pt x="428" y="701"/>
                    <a:pt x="428" y="701"/>
                    <a:pt x="428" y="701"/>
                  </a:cubicBezTo>
                  <a:cubicBezTo>
                    <a:pt x="461" y="701"/>
                    <a:pt x="461" y="701"/>
                    <a:pt x="461" y="701"/>
                  </a:cubicBezTo>
                  <a:cubicBezTo>
                    <a:pt x="621" y="701"/>
                    <a:pt x="754" y="574"/>
                    <a:pt x="754" y="41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a:solidFill>
                  <a:schemeClr val="tx1">
                    <a:lumMod val="50000"/>
                    <a:lumOff val="50000"/>
                  </a:schemeClr>
                </a:solidFill>
              </a:endParaRPr>
            </a:p>
          </p:txBody>
        </p:sp>
        <p:grpSp>
          <p:nvGrpSpPr>
            <p:cNvPr id="16" name="组合 1213"/>
            <p:cNvGrpSpPr>
              <a:grpSpLocks/>
            </p:cNvGrpSpPr>
            <p:nvPr/>
          </p:nvGrpSpPr>
          <p:grpSpPr bwMode="auto">
            <a:xfrm>
              <a:off x="5427924" y="5119267"/>
              <a:ext cx="3124985" cy="1226119"/>
              <a:chOff x="8726880" y="1556755"/>
              <a:chExt cx="3124985" cy="1226119"/>
            </a:xfrm>
          </p:grpSpPr>
          <p:sp>
            <p:nvSpPr>
              <p:cNvPr id="1215" name="文本框 1214"/>
              <p:cNvSpPr txBox="1"/>
              <p:nvPr/>
            </p:nvSpPr>
            <p:spPr>
              <a:xfrm>
                <a:off x="8726880" y="1556755"/>
                <a:ext cx="2424722" cy="338406"/>
              </a:xfrm>
              <a:prstGeom prst="rect">
                <a:avLst/>
              </a:prstGeom>
              <a:noFill/>
            </p:spPr>
            <p:txBody>
              <a:bodyP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16" name="文本框 1215"/>
              <p:cNvSpPr txBox="1"/>
              <p:nvPr/>
            </p:nvSpPr>
            <p:spPr bwMode="auto">
              <a:xfrm>
                <a:off x="8726880" y="1993260"/>
                <a:ext cx="3124985" cy="789614"/>
              </a:xfrm>
              <a:prstGeom prst="rect">
                <a:avLst/>
              </a:prstGeom>
              <a:noFill/>
            </p:spPr>
            <p:txBody>
              <a:bodyPr>
                <a:spAutoFit/>
              </a:bodyPr>
              <a:lstStyle/>
              <a:p>
                <a:pPr>
                  <a:lnSpc>
                    <a:spcPts val="1275"/>
                  </a:lnSpc>
                  <a:defRPr/>
                </a:pPr>
                <a:r>
                  <a:rPr lang="en-US" altLang="zh-CN" sz="8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p:txBody>
          </p:sp>
          <p:cxnSp>
            <p:nvCxnSpPr>
              <p:cNvPr id="1217" name="直接连接符 1216"/>
              <p:cNvCxnSpPr/>
              <p:nvPr/>
            </p:nvCxnSpPr>
            <p:spPr>
              <a:xfrm>
                <a:off x="8815803" y="1993261"/>
                <a:ext cx="1778447"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20" name="组合 2897"/>
          <p:cNvGrpSpPr>
            <a:grpSpLocks/>
          </p:cNvGrpSpPr>
          <p:nvPr/>
        </p:nvGrpSpPr>
        <p:grpSpPr bwMode="auto">
          <a:xfrm>
            <a:off x="4479483" y="1570635"/>
            <a:ext cx="1108472" cy="1163599"/>
            <a:chOff x="5417640" y="987334"/>
            <a:chExt cx="1478279" cy="1549581"/>
          </a:xfrm>
        </p:grpSpPr>
        <p:sp>
          <p:nvSpPr>
            <p:cNvPr id="10255" name="Freeform 90"/>
            <p:cNvSpPr>
              <a:spLocks/>
            </p:cNvSpPr>
            <p:nvPr/>
          </p:nvSpPr>
          <p:spPr bwMode="auto">
            <a:xfrm>
              <a:off x="5417640" y="987334"/>
              <a:ext cx="1478279" cy="1549581"/>
            </a:xfrm>
            <a:custGeom>
              <a:avLst/>
              <a:gdLst>
                <a:gd name="T0" fmla="*/ 2147483647 w 754"/>
                <a:gd name="T1" fmla="*/ 2147483647 h 790"/>
                <a:gd name="T2" fmla="*/ 2147483647 w 754"/>
                <a:gd name="T3" fmla="*/ 2147483647 h 790"/>
                <a:gd name="T4" fmla="*/ 2147483647 w 754"/>
                <a:gd name="T5" fmla="*/ 2147483647 h 790"/>
                <a:gd name="T6" fmla="*/ 2147483647 w 754"/>
                <a:gd name="T7" fmla="*/ 2147483647 h 790"/>
                <a:gd name="T8" fmla="*/ 2147483647 w 754"/>
                <a:gd name="T9" fmla="*/ 0 h 790"/>
                <a:gd name="T10" fmla="*/ 2147483647 w 754"/>
                <a:gd name="T11" fmla="*/ 2147483647 h 790"/>
                <a:gd name="T12" fmla="*/ 2147483647 w 754"/>
                <a:gd name="T13" fmla="*/ 2147483647 h 790"/>
                <a:gd name="T14" fmla="*/ 2147483647 w 754"/>
                <a:gd name="T15" fmla="*/ 2147483647 h 790"/>
                <a:gd name="T16" fmla="*/ 0 w 754"/>
                <a:gd name="T17" fmla="*/ 2147483647 h 790"/>
                <a:gd name="T18" fmla="*/ 2147483647 w 754"/>
                <a:gd name="T19" fmla="*/ 2147483647 h 790"/>
                <a:gd name="T20" fmla="*/ 2147483647 w 754"/>
                <a:gd name="T21" fmla="*/ 2147483647 h 790"/>
                <a:gd name="T22" fmla="*/ 2147483647 w 754"/>
                <a:gd name="T23" fmla="*/ 2147483647 h 790"/>
                <a:gd name="T24" fmla="*/ 2147483647 w 754"/>
                <a:gd name="T25" fmla="*/ 2147483647 h 790"/>
                <a:gd name="T26" fmla="*/ 2147483647 w 754"/>
                <a:gd name="T27" fmla="*/ 2147483647 h 790"/>
                <a:gd name="T28" fmla="*/ 2147483647 w 754"/>
                <a:gd name="T29" fmla="*/ 2147483647 h 7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4" h="790">
                  <a:moveTo>
                    <a:pt x="754" y="413"/>
                  </a:moveTo>
                  <a:cubicBezTo>
                    <a:pt x="754" y="369"/>
                    <a:pt x="754" y="369"/>
                    <a:pt x="754" y="369"/>
                  </a:cubicBezTo>
                  <a:cubicBezTo>
                    <a:pt x="754" y="364"/>
                    <a:pt x="754" y="359"/>
                    <a:pt x="754" y="354"/>
                  </a:cubicBezTo>
                  <a:cubicBezTo>
                    <a:pt x="754" y="354"/>
                    <a:pt x="754" y="354"/>
                    <a:pt x="754" y="354"/>
                  </a:cubicBezTo>
                  <a:cubicBezTo>
                    <a:pt x="754" y="0"/>
                    <a:pt x="754" y="0"/>
                    <a:pt x="754" y="0"/>
                  </a:cubicBezTo>
                  <a:cubicBezTo>
                    <a:pt x="706" y="46"/>
                    <a:pt x="653" y="77"/>
                    <a:pt x="588" y="77"/>
                  </a:cubicBezTo>
                  <a:cubicBezTo>
                    <a:pt x="393" y="77"/>
                    <a:pt x="393" y="77"/>
                    <a:pt x="393" y="77"/>
                  </a:cubicBezTo>
                  <a:cubicBezTo>
                    <a:pt x="289" y="77"/>
                    <a:pt x="289" y="77"/>
                    <a:pt x="289" y="77"/>
                  </a:cubicBezTo>
                  <a:cubicBezTo>
                    <a:pt x="132" y="77"/>
                    <a:pt x="4" y="204"/>
                    <a:pt x="0" y="362"/>
                  </a:cubicBezTo>
                  <a:cubicBezTo>
                    <a:pt x="2" y="790"/>
                    <a:pt x="2" y="790"/>
                    <a:pt x="2" y="790"/>
                  </a:cubicBezTo>
                  <a:cubicBezTo>
                    <a:pt x="38" y="742"/>
                    <a:pt x="98" y="701"/>
                    <a:pt x="166" y="701"/>
                  </a:cubicBezTo>
                  <a:cubicBezTo>
                    <a:pt x="380" y="701"/>
                    <a:pt x="380" y="701"/>
                    <a:pt x="380" y="701"/>
                  </a:cubicBezTo>
                  <a:cubicBezTo>
                    <a:pt x="428" y="701"/>
                    <a:pt x="428" y="701"/>
                    <a:pt x="428" y="701"/>
                  </a:cubicBezTo>
                  <a:cubicBezTo>
                    <a:pt x="461" y="701"/>
                    <a:pt x="461" y="701"/>
                    <a:pt x="461" y="701"/>
                  </a:cubicBezTo>
                  <a:cubicBezTo>
                    <a:pt x="621" y="701"/>
                    <a:pt x="754" y="574"/>
                    <a:pt x="754" y="41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10256" name="文本框 2892"/>
            <p:cNvSpPr txBox="1">
              <a:spLocks noChangeArrowheads="1"/>
            </p:cNvSpPr>
            <p:nvPr/>
          </p:nvSpPr>
          <p:spPr bwMode="auto">
            <a:xfrm>
              <a:off x="5836739" y="1504950"/>
              <a:ext cx="640080" cy="491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dirty="0">
                  <a:solidFill>
                    <a:schemeClr val="bg1"/>
                  </a:solidFill>
                  <a:latin typeface="Impact" pitchFamily="34" charset="0"/>
                </a:rPr>
                <a:t>01</a:t>
              </a:r>
              <a:endParaRPr lang="zh-CN" altLang="en-US" dirty="0">
                <a:solidFill>
                  <a:schemeClr val="bg1"/>
                </a:solidFill>
                <a:latin typeface="Impact" pitchFamily="34" charset="0"/>
              </a:endParaRPr>
            </a:p>
          </p:txBody>
        </p:sp>
      </p:grpSp>
    </p:spTree>
    <p:extLst>
      <p:ext uri="{BB962C8B-B14F-4D97-AF65-F5344CB8AC3E}">
        <p14:creationId xmlns:p14="http://schemas.microsoft.com/office/powerpoint/2010/main" val="4023710119"/>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2"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par>
                                <p:cTn id="11" presetID="22" presetClass="entr" presetSubtype="8"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2" fill="hold"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500"/>
                                        <p:tgtEl>
                                          <p:spTgt spid="5"/>
                                        </p:tgtEl>
                                      </p:cBhvr>
                                    </p:animEffect>
                                  </p:childTnLst>
                                </p:cTn>
                              </p:par>
                            </p:childTnLst>
                          </p:cTn>
                        </p:par>
                        <p:par>
                          <p:cTn id="17" fill="hold" nodeType="afterGroup">
                            <p:stCondLst>
                              <p:cond delay="1250"/>
                            </p:stCondLst>
                            <p:childTnLst>
                              <p:par>
                                <p:cTn id="18" presetID="1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p:tgtEl>
                                          <p:spTgt spid="13"/>
                                        </p:tgtEl>
                                        <p:attrNameLst>
                                          <p:attrName>ppt_x</p:attrName>
                                        </p:attrNameLst>
                                      </p:cBhvr>
                                      <p:tavLst>
                                        <p:tav tm="0">
                                          <p:val>
                                            <p:strVal val="#ppt_x-#ppt_w*1.125000"/>
                                          </p:val>
                                        </p:tav>
                                        <p:tav tm="100000">
                                          <p:val>
                                            <p:strVal val="#ppt_x"/>
                                          </p:val>
                                        </p:tav>
                                      </p:tavLst>
                                    </p:anim>
                                    <p:animEffect transition="in" filter="wipe(right)">
                                      <p:cBhvr>
                                        <p:cTn id="21" dur="500"/>
                                        <p:tgtEl>
                                          <p:spTgt spid="13"/>
                                        </p:tgtEl>
                                      </p:cBhvr>
                                    </p:animEffect>
                                  </p:childTnLst>
                                </p:cTn>
                              </p:par>
                            </p:childTnLst>
                          </p:cTn>
                        </p:par>
                        <p:par>
                          <p:cTn id="22" fill="hold" nodeType="afterGroup">
                            <p:stCondLst>
                              <p:cond delay="1750"/>
                            </p:stCondLst>
                            <p:childTnLst>
                              <p:par>
                                <p:cTn id="23" presetID="12" presetClass="entr" presetSubtype="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p:tgtEl>
                                          <p:spTgt spid="11"/>
                                        </p:tgtEl>
                                        <p:attrNameLst>
                                          <p:attrName>ppt_x</p:attrName>
                                        </p:attrNameLst>
                                      </p:cBhvr>
                                      <p:tavLst>
                                        <p:tav tm="0">
                                          <p:val>
                                            <p:strVal val="#ppt_x+#ppt_w*1.125000"/>
                                          </p:val>
                                        </p:tav>
                                        <p:tav tm="100000">
                                          <p:val>
                                            <p:strVal val="#ppt_x"/>
                                          </p:val>
                                        </p:tav>
                                      </p:tavLst>
                                    </p:anim>
                                    <p:animEffect transition="in" filter="wipe(left)">
                                      <p:cBhvr>
                                        <p:cTn id="26" dur="500"/>
                                        <p:tgtEl>
                                          <p:spTgt spid="11"/>
                                        </p:tgtEl>
                                      </p:cBhvr>
                                    </p:animEffect>
                                  </p:childTnLst>
                                </p:cTn>
                              </p:par>
                            </p:childTnLst>
                          </p:cTn>
                        </p:par>
                        <p:par>
                          <p:cTn id="27" fill="hold" nodeType="afterGroup">
                            <p:stCondLst>
                              <p:cond delay="2250"/>
                            </p:stCondLst>
                            <p:childTnLst>
                              <p:par>
                                <p:cTn id="28" presetID="1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p:tgtEl>
                                          <p:spTgt spid="15"/>
                                        </p:tgtEl>
                                        <p:attrNameLst>
                                          <p:attrName>ppt_x</p:attrName>
                                        </p:attrNameLst>
                                      </p:cBhvr>
                                      <p:tavLst>
                                        <p:tav tm="0">
                                          <p:val>
                                            <p:strVal val="#ppt_x-#ppt_w*1.125000"/>
                                          </p:val>
                                        </p:tav>
                                        <p:tav tm="100000">
                                          <p:val>
                                            <p:strVal val="#ppt_x"/>
                                          </p:val>
                                        </p:tav>
                                      </p:tavLst>
                                    </p:anim>
                                    <p:animEffect transition="in" filter="wipe(right)">
                                      <p:cBhvr>
                                        <p:cTn id="31" dur="500"/>
                                        <p:tgtEl>
                                          <p:spTgt spid="15"/>
                                        </p:tgtEl>
                                      </p:cBhvr>
                                    </p:animEffect>
                                  </p:childTnLst>
                                </p:cTn>
                              </p:par>
                            </p:childTnLst>
                          </p:cTn>
                        </p:par>
                        <p:par>
                          <p:cTn id="32" fill="hold" nodeType="afterGroup">
                            <p:stCondLst>
                              <p:cond delay="2750"/>
                            </p:stCondLst>
                            <p:childTnLst>
                              <p:par>
                                <p:cTn id="33" presetID="1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p:tgtEl>
                                          <p:spTgt spid="9"/>
                                        </p:tgtEl>
                                        <p:attrNameLst>
                                          <p:attrName>ppt_x</p:attrName>
                                        </p:attrNameLst>
                                      </p:cBhvr>
                                      <p:tavLst>
                                        <p:tav tm="0">
                                          <p:val>
                                            <p:strVal val="#ppt_x+#ppt_w*1.125000"/>
                                          </p:val>
                                        </p:tav>
                                        <p:tav tm="100000">
                                          <p:val>
                                            <p:strVal val="#ppt_x"/>
                                          </p:val>
                                        </p:tav>
                                      </p:tavLst>
                                    </p:anim>
                                    <p:animEffect transition="in" filter="wipe(left)">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extLst/>
          </p:nvPr>
        </p:nvGraphicFramePr>
        <p:xfrm>
          <a:off x="114300" y="774717"/>
          <a:ext cx="2603500" cy="1736203"/>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淘宝网Chenying0907出品 9"/>
          <p:cNvCxnSpPr/>
          <p:nvPr/>
        </p:nvCxnSpPr>
        <p:spPr>
          <a:xfrm>
            <a:off x="2398058" y="1231494"/>
            <a:ext cx="0" cy="785072"/>
          </a:xfrm>
          <a:prstGeom prst="line">
            <a:avLst/>
          </a:prstGeom>
          <a:ln w="0">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淘宝网Chenying0907出品 21"/>
          <p:cNvSpPr/>
          <p:nvPr/>
        </p:nvSpPr>
        <p:spPr>
          <a:xfrm>
            <a:off x="2398061" y="1530104"/>
            <a:ext cx="5637593" cy="483337"/>
          </a:xfrm>
          <a:prstGeom prst="rect">
            <a:avLst/>
          </a:prstGeom>
        </p:spPr>
        <p:txBody>
          <a:bodyPr wrap="square">
            <a:spAutoFit/>
          </a:bodyPr>
          <a:lstStyle/>
          <a:p>
            <a:pPr>
              <a:lnSpc>
                <a:spcPct val="150000"/>
              </a:lnSpc>
            </a:pPr>
            <a:r>
              <a:rPr lang="zh-CN" altLang="en-US" sz="900" dirty="0">
                <a:solidFill>
                  <a:schemeClr val="bg1">
                    <a:lumMod val="65000"/>
                  </a:schemeClr>
                </a:solidFill>
                <a:latin typeface="微软雅黑 Light" panose="020B0502040204020203" pitchFamily="34" charset="-122"/>
                <a:ea typeface="微软雅黑 Light" panose="020B0502040204020203" pitchFamily="34" charset="-122"/>
                <a:cs typeface="Arial" panose="020B0604020202020204" pitchFamily="34" charset="0"/>
              </a:rPr>
              <a:t>So designers like to make that complexity simple. Through pattern recognition, they can take complexity and learn to simplify it. So, systems thinkers need to be at the CEO level. </a:t>
            </a:r>
          </a:p>
        </p:txBody>
      </p:sp>
      <p:sp>
        <p:nvSpPr>
          <p:cNvPr id="23" name="淘宝网Chenying0907出品 22"/>
          <p:cNvSpPr/>
          <p:nvPr/>
        </p:nvSpPr>
        <p:spPr>
          <a:xfrm>
            <a:off x="2398062" y="1231496"/>
            <a:ext cx="1107996" cy="276999"/>
          </a:xfrm>
          <a:prstGeom prst="rect">
            <a:avLst/>
          </a:prstGeom>
        </p:spPr>
        <p:txBody>
          <a:bodyPr wrap="none">
            <a:spAutoFit/>
          </a:bodyPr>
          <a:lstStyle/>
          <a:p>
            <a:pPr defTabSz="342830"/>
            <a:r>
              <a:rPr kumimoji="1" lang="zh-CN" altLang="en-US" sz="1200" dirty="0">
                <a:solidFill>
                  <a:schemeClr val="tx1">
                    <a:lumMod val="50000"/>
                    <a:lumOff val="50000"/>
                  </a:schemeClr>
                </a:solidFill>
                <a:latin typeface="Century Gothic" panose="020B0502020202020204" pitchFamily="34" charset="0"/>
                <a:ea typeface="微软雅黑" panose="020B0503020204020204" pitchFamily="34" charset="-122"/>
                <a:cs typeface="Impact"/>
              </a:rPr>
              <a:t>点击添加标题</a:t>
            </a:r>
          </a:p>
        </p:txBody>
      </p:sp>
      <p:graphicFrame>
        <p:nvGraphicFramePr>
          <p:cNvPr id="27" name="图表 26"/>
          <p:cNvGraphicFramePr/>
          <p:nvPr>
            <p:extLst/>
          </p:nvPr>
        </p:nvGraphicFramePr>
        <p:xfrm>
          <a:off x="607223" y="2509026"/>
          <a:ext cx="2603500" cy="1736203"/>
        </p:xfrm>
        <a:graphic>
          <a:graphicData uri="http://schemas.openxmlformats.org/drawingml/2006/chart">
            <c:chart xmlns:c="http://schemas.openxmlformats.org/drawingml/2006/chart" xmlns:r="http://schemas.openxmlformats.org/officeDocument/2006/relationships" r:id="rId4"/>
          </a:graphicData>
        </a:graphic>
      </p:graphicFrame>
      <p:cxnSp>
        <p:nvCxnSpPr>
          <p:cNvPr id="28" name="淘宝网Chenying0907出品 27"/>
          <p:cNvCxnSpPr/>
          <p:nvPr/>
        </p:nvCxnSpPr>
        <p:spPr>
          <a:xfrm>
            <a:off x="2890981" y="2965804"/>
            <a:ext cx="0" cy="785072"/>
          </a:xfrm>
          <a:prstGeom prst="line">
            <a:avLst/>
          </a:prstGeom>
          <a:ln w="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淘宝网Chenying0907出品 28"/>
          <p:cNvSpPr/>
          <p:nvPr/>
        </p:nvSpPr>
        <p:spPr>
          <a:xfrm>
            <a:off x="2890984" y="3264413"/>
            <a:ext cx="5637593" cy="483337"/>
          </a:xfrm>
          <a:prstGeom prst="rect">
            <a:avLst/>
          </a:prstGeom>
        </p:spPr>
        <p:txBody>
          <a:bodyPr wrap="square">
            <a:spAutoFit/>
          </a:bodyPr>
          <a:lstStyle/>
          <a:p>
            <a:pPr>
              <a:lnSpc>
                <a:spcPct val="150000"/>
              </a:lnSpc>
            </a:pPr>
            <a:r>
              <a:rPr lang="zh-CN" altLang="en-US" sz="900" dirty="0">
                <a:solidFill>
                  <a:schemeClr val="bg1">
                    <a:lumMod val="65000"/>
                  </a:schemeClr>
                </a:solidFill>
                <a:latin typeface="微软雅黑 Light" panose="020B0502040204020203" pitchFamily="34" charset="-122"/>
                <a:ea typeface="微软雅黑 Light" panose="020B0502040204020203" pitchFamily="34" charset="-122"/>
                <a:cs typeface="Arial" panose="020B0604020202020204" pitchFamily="34" charset="0"/>
              </a:rPr>
              <a:t>So designers like to make that complexity simple. Through pattern recognition, they can take complexity and learn to simplify it. So, systems thinkers need to be at the CEO level. </a:t>
            </a:r>
          </a:p>
        </p:txBody>
      </p:sp>
      <p:sp>
        <p:nvSpPr>
          <p:cNvPr id="30" name="淘宝网Chenying0907出品 29"/>
          <p:cNvSpPr/>
          <p:nvPr/>
        </p:nvSpPr>
        <p:spPr>
          <a:xfrm>
            <a:off x="2890985" y="2965806"/>
            <a:ext cx="1107996" cy="276999"/>
          </a:xfrm>
          <a:prstGeom prst="rect">
            <a:avLst/>
          </a:prstGeom>
        </p:spPr>
        <p:txBody>
          <a:bodyPr wrap="none">
            <a:spAutoFit/>
          </a:bodyPr>
          <a:lstStyle/>
          <a:p>
            <a:pPr defTabSz="342830"/>
            <a:r>
              <a:rPr kumimoji="1" lang="zh-CN" altLang="en-US" sz="1200" dirty="0">
                <a:solidFill>
                  <a:schemeClr val="tx1">
                    <a:lumMod val="50000"/>
                    <a:lumOff val="50000"/>
                  </a:schemeClr>
                </a:solidFill>
                <a:latin typeface="Century Gothic" panose="020B0502020202020204" pitchFamily="34" charset="0"/>
                <a:ea typeface="微软雅黑" panose="020B0503020204020204" pitchFamily="34" charset="-122"/>
                <a:cs typeface="Impact"/>
              </a:rPr>
              <a:t>点击添加标题</a:t>
            </a:r>
          </a:p>
        </p:txBody>
      </p:sp>
      <p:sp>
        <p:nvSpPr>
          <p:cNvPr id="31" name="淘宝网Chenying0907出品 30"/>
          <p:cNvSpPr/>
          <p:nvPr/>
        </p:nvSpPr>
        <p:spPr>
          <a:xfrm>
            <a:off x="1268623" y="4407117"/>
            <a:ext cx="7434315" cy="507988"/>
          </a:xfrm>
          <a:prstGeom prst="rect">
            <a:avLst/>
          </a:prstGeom>
        </p:spPr>
        <p:txBody>
          <a:bodyPr wrap="square">
            <a:spAutoFit/>
          </a:bodyPr>
          <a:lstStyle/>
          <a:p>
            <a:pPr>
              <a:lnSpc>
                <a:spcPct val="150000"/>
              </a:lnSpc>
            </a:pPr>
            <a:r>
              <a:rPr lang="zh-CN" altLang="en-US" sz="900" dirty="0">
                <a:solidFill>
                  <a:schemeClr val="bg1">
                    <a:lumMod val="65000"/>
                  </a:schemeClr>
                </a:solidFill>
                <a:latin typeface="微软雅黑 Light" panose="020B0502040204020203" pitchFamily="34" charset="-122"/>
                <a:ea typeface="微软雅黑 Light" panose="020B0502040204020203" pitchFamily="34" charset="-122"/>
                <a:cs typeface="Arial" panose="020B0604020202020204" pitchFamily="34" charset="0"/>
              </a:rPr>
              <a:t>So designers like to make that complexity simple. Through pattern recognition, they can take complexity and learn to simplify it. So, systems thinkers need to be at the CEO level. </a:t>
            </a:r>
          </a:p>
        </p:txBody>
      </p:sp>
    </p:spTree>
    <p:extLst>
      <p:ext uri="{BB962C8B-B14F-4D97-AF65-F5344CB8AC3E}">
        <p14:creationId xmlns:p14="http://schemas.microsoft.com/office/powerpoint/2010/main" val="95264693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10"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10"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childTnLst>
                          </p:cTn>
                        </p:par>
                        <p:par>
                          <p:cTn id="34" fill="hold">
                            <p:stCondLst>
                              <p:cond delay="1000"/>
                            </p:stCondLst>
                            <p:childTnLst>
                              <p:par>
                                <p:cTn id="35" presetID="16" presetClass="entr" presetSubtype="37"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arn(outVertical)">
                                      <p:cBhvr>
                                        <p:cTn id="3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22" grpId="0"/>
      <p:bldP spid="23" grpId="0"/>
      <p:bldGraphic spid="27" grpId="0">
        <p:bldAsOne/>
      </p:bldGraphic>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a:spLocks/>
          </p:cNvSpPr>
          <p:nvPr/>
        </p:nvSpPr>
        <p:spPr bwMode="auto">
          <a:xfrm>
            <a:off x="921544" y="2241448"/>
            <a:ext cx="7416404" cy="477588"/>
          </a:xfrm>
          <a:custGeom>
            <a:avLst/>
            <a:gdLst>
              <a:gd name="T0" fmla="*/ 88158857 w 7407966"/>
              <a:gd name="T1" fmla="*/ 7607007 h 476941"/>
              <a:gd name="T2" fmla="*/ 88592886 w 7407966"/>
              <a:gd name="T3" fmla="*/ 7650696 h 476941"/>
              <a:gd name="T4" fmla="*/ 89026617 w 7407966"/>
              <a:gd name="T5" fmla="*/ 7607007 h 476941"/>
              <a:gd name="T6" fmla="*/ 89026617 w 7407966"/>
              <a:gd name="T7" fmla="*/ 8558595 h 476941"/>
              <a:gd name="T8" fmla="*/ 88158857 w 7407966"/>
              <a:gd name="T9" fmla="*/ 8558595 h 476941"/>
              <a:gd name="T10" fmla="*/ 35865817 w 7407966"/>
              <a:gd name="T11" fmla="*/ 7607007 h 476941"/>
              <a:gd name="T12" fmla="*/ 36299697 w 7407966"/>
              <a:gd name="T13" fmla="*/ 7650696 h 476941"/>
              <a:gd name="T14" fmla="*/ 36733599 w 7407966"/>
              <a:gd name="T15" fmla="*/ 7607007 h 476941"/>
              <a:gd name="T16" fmla="*/ 36733599 w 7407966"/>
              <a:gd name="T17" fmla="*/ 8558595 h 476941"/>
              <a:gd name="T18" fmla="*/ 35865817 w 7407966"/>
              <a:gd name="T19" fmla="*/ 8558595 h 476941"/>
              <a:gd name="T20" fmla="*/ 117998736 w 7407966"/>
              <a:gd name="T21" fmla="*/ 3908710 h 476941"/>
              <a:gd name="T22" fmla="*/ 133054755 w 7407966"/>
              <a:gd name="T23" fmla="*/ 3908710 h 476941"/>
              <a:gd name="T24" fmla="*/ 133054755 w 7407966"/>
              <a:gd name="T25" fmla="*/ 4729126 h 476941"/>
              <a:gd name="T26" fmla="*/ 117998736 w 7407966"/>
              <a:gd name="T27" fmla="*/ 4729126 h 476941"/>
              <a:gd name="T28" fmla="*/ 118081603 w 7407966"/>
              <a:gd name="T29" fmla="*/ 4318905 h 476941"/>
              <a:gd name="T30" fmla="*/ 91844693 w 7407966"/>
              <a:gd name="T31" fmla="*/ 3908710 h 476941"/>
              <a:gd name="T32" fmla="*/ 111494824 w 7407966"/>
              <a:gd name="T33" fmla="*/ 3908710 h 476941"/>
              <a:gd name="T34" fmla="*/ 111411957 w 7407966"/>
              <a:gd name="T35" fmla="*/ 4318905 h 476941"/>
              <a:gd name="T36" fmla="*/ 111494824 w 7407966"/>
              <a:gd name="T37" fmla="*/ 4729126 h 476941"/>
              <a:gd name="T38" fmla="*/ 91844693 w 7407966"/>
              <a:gd name="T39" fmla="*/ 4729126 h 476941"/>
              <a:gd name="T40" fmla="*/ 91927475 w 7407966"/>
              <a:gd name="T41" fmla="*/ 4318905 h 476941"/>
              <a:gd name="T42" fmla="*/ 65698189 w 7407966"/>
              <a:gd name="T43" fmla="*/ 3908710 h 476941"/>
              <a:gd name="T44" fmla="*/ 85340845 w 7407966"/>
              <a:gd name="T45" fmla="*/ 3908710 h 476941"/>
              <a:gd name="T46" fmla="*/ 85257978 w 7407966"/>
              <a:gd name="T47" fmla="*/ 4318905 h 476941"/>
              <a:gd name="T48" fmla="*/ 85340845 w 7407966"/>
              <a:gd name="T49" fmla="*/ 4729126 h 476941"/>
              <a:gd name="T50" fmla="*/ 65698189 w 7407966"/>
              <a:gd name="T51" fmla="*/ 4729126 h 476941"/>
              <a:gd name="T52" fmla="*/ 65781099 w 7407966"/>
              <a:gd name="T53" fmla="*/ 4318905 h 476941"/>
              <a:gd name="T54" fmla="*/ 39551589 w 7407966"/>
              <a:gd name="T55" fmla="*/ 3908710 h 476941"/>
              <a:gd name="T56" fmla="*/ 59194320 w 7407966"/>
              <a:gd name="T57" fmla="*/ 3908710 h 476941"/>
              <a:gd name="T58" fmla="*/ 59111495 w 7407966"/>
              <a:gd name="T59" fmla="*/ 4318905 h 476941"/>
              <a:gd name="T60" fmla="*/ 59194320 w 7407966"/>
              <a:gd name="T61" fmla="*/ 4729126 h 476941"/>
              <a:gd name="T62" fmla="*/ 39551589 w 7407966"/>
              <a:gd name="T63" fmla="*/ 4729126 h 476941"/>
              <a:gd name="T64" fmla="*/ 39634521 w 7407966"/>
              <a:gd name="T65" fmla="*/ 4318905 h 476941"/>
              <a:gd name="T66" fmla="*/ 13405091 w 7407966"/>
              <a:gd name="T67" fmla="*/ 3908710 h 476941"/>
              <a:gd name="T68" fmla="*/ 33047827 w 7407966"/>
              <a:gd name="T69" fmla="*/ 3908710 h 476941"/>
              <a:gd name="T70" fmla="*/ 32964917 w 7407966"/>
              <a:gd name="T71" fmla="*/ 4318905 h 476941"/>
              <a:gd name="T72" fmla="*/ 33047827 w 7407966"/>
              <a:gd name="T73" fmla="*/ 4729126 h 476941"/>
              <a:gd name="T74" fmla="*/ 13405091 w 7407966"/>
              <a:gd name="T75" fmla="*/ 4729126 h 476941"/>
              <a:gd name="T76" fmla="*/ 13487948 w 7407966"/>
              <a:gd name="T77" fmla="*/ 4318905 h 476941"/>
              <a:gd name="T78" fmla="*/ 0 w 7407966"/>
              <a:gd name="T79" fmla="*/ 3908710 h 476941"/>
              <a:gd name="T80" fmla="*/ 6901241 w 7407966"/>
              <a:gd name="T81" fmla="*/ 3908710 h 476941"/>
              <a:gd name="T82" fmla="*/ 6818341 w 7407966"/>
              <a:gd name="T83" fmla="*/ 4318905 h 476941"/>
              <a:gd name="T84" fmla="*/ 6901241 w 7407966"/>
              <a:gd name="T85" fmla="*/ 4729126 h 476941"/>
              <a:gd name="T86" fmla="*/ 0 w 7407966"/>
              <a:gd name="T87" fmla="*/ 4729126 h 476941"/>
              <a:gd name="T88" fmla="*/ 114362385 w 7407966"/>
              <a:gd name="T89" fmla="*/ 0 h 476941"/>
              <a:gd name="T90" fmla="*/ 115230274 w 7407966"/>
              <a:gd name="T91" fmla="*/ 0 h 476941"/>
              <a:gd name="T92" fmla="*/ 115230274 w 7407966"/>
              <a:gd name="T93" fmla="*/ 1035829 h 476941"/>
              <a:gd name="T94" fmla="*/ 114746823 w 7407966"/>
              <a:gd name="T95" fmla="*/ 987118 h 476941"/>
              <a:gd name="T96" fmla="*/ 114362385 w 7407966"/>
              <a:gd name="T97" fmla="*/ 1025818 h 476941"/>
              <a:gd name="T98" fmla="*/ 62012374 w 7407966"/>
              <a:gd name="T99" fmla="*/ 0 h 476941"/>
              <a:gd name="T100" fmla="*/ 62880135 w 7407966"/>
              <a:gd name="T101" fmla="*/ 0 h 476941"/>
              <a:gd name="T102" fmla="*/ 62880135 w 7407966"/>
              <a:gd name="T103" fmla="*/ 1030818 h 476941"/>
              <a:gd name="T104" fmla="*/ 62446233 w 7407966"/>
              <a:gd name="T105" fmla="*/ 987118 h 476941"/>
              <a:gd name="T106" fmla="*/ 62012374 w 7407966"/>
              <a:gd name="T107" fmla="*/ 1030818 h 476941"/>
              <a:gd name="T108" fmla="*/ 9719252 w 7407966"/>
              <a:gd name="T109" fmla="*/ 0 h 476941"/>
              <a:gd name="T110" fmla="*/ 10587066 w 7407966"/>
              <a:gd name="T111" fmla="*/ 0 h 476941"/>
              <a:gd name="T112" fmla="*/ 10587066 w 7407966"/>
              <a:gd name="T113" fmla="*/ 1030818 h 476941"/>
              <a:gd name="T114" fmla="*/ 10153164 w 7407966"/>
              <a:gd name="T115" fmla="*/ 987118 h 476941"/>
              <a:gd name="T116" fmla="*/ 9719252 w 7407966"/>
              <a:gd name="T117" fmla="*/ 1030818 h 47694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407966"/>
              <a:gd name="T178" fmla="*/ 0 h 476941"/>
              <a:gd name="T179" fmla="*/ 7407966 w 7407966"/>
              <a:gd name="T180" fmla="*/ 476941 h 47694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407966" h="476941">
                <a:moveTo>
                  <a:pt x="4908343" y="423912"/>
                </a:moveTo>
                <a:lnTo>
                  <a:pt x="4932501" y="426347"/>
                </a:lnTo>
                <a:lnTo>
                  <a:pt x="4956659" y="423912"/>
                </a:lnTo>
                <a:lnTo>
                  <a:pt x="4956659" y="476941"/>
                </a:lnTo>
                <a:lnTo>
                  <a:pt x="4908343" y="476941"/>
                </a:lnTo>
                <a:close/>
                <a:moveTo>
                  <a:pt x="1996867" y="423912"/>
                </a:moveTo>
                <a:lnTo>
                  <a:pt x="2021025" y="426347"/>
                </a:lnTo>
                <a:lnTo>
                  <a:pt x="2045183" y="423912"/>
                </a:lnTo>
                <a:lnTo>
                  <a:pt x="2045183" y="476941"/>
                </a:lnTo>
                <a:lnTo>
                  <a:pt x="1996867" y="476941"/>
                </a:lnTo>
                <a:close/>
                <a:moveTo>
                  <a:pt x="6569706" y="217819"/>
                </a:moveTo>
                <a:lnTo>
                  <a:pt x="7407966" y="217819"/>
                </a:lnTo>
                <a:lnTo>
                  <a:pt x="7407966" y="263538"/>
                </a:lnTo>
                <a:lnTo>
                  <a:pt x="6569706" y="263538"/>
                </a:lnTo>
                <a:lnTo>
                  <a:pt x="6574321" y="240678"/>
                </a:lnTo>
                <a:close/>
                <a:moveTo>
                  <a:pt x="5113555" y="217819"/>
                </a:moveTo>
                <a:lnTo>
                  <a:pt x="6207598" y="217819"/>
                </a:lnTo>
                <a:lnTo>
                  <a:pt x="6202983" y="240678"/>
                </a:lnTo>
                <a:lnTo>
                  <a:pt x="6207598" y="263538"/>
                </a:lnTo>
                <a:lnTo>
                  <a:pt x="5113555" y="263538"/>
                </a:lnTo>
                <a:lnTo>
                  <a:pt x="5118170" y="240678"/>
                </a:lnTo>
                <a:close/>
                <a:moveTo>
                  <a:pt x="3657817" y="217819"/>
                </a:moveTo>
                <a:lnTo>
                  <a:pt x="4751447" y="217819"/>
                </a:lnTo>
                <a:lnTo>
                  <a:pt x="4746832" y="240678"/>
                </a:lnTo>
                <a:lnTo>
                  <a:pt x="4751447" y="263538"/>
                </a:lnTo>
                <a:lnTo>
                  <a:pt x="3657817" y="263538"/>
                </a:lnTo>
                <a:lnTo>
                  <a:pt x="3662432" y="240678"/>
                </a:lnTo>
                <a:close/>
                <a:moveTo>
                  <a:pt x="2202079" y="217819"/>
                </a:moveTo>
                <a:lnTo>
                  <a:pt x="3295709" y="217819"/>
                </a:lnTo>
                <a:lnTo>
                  <a:pt x="3291094" y="240678"/>
                </a:lnTo>
                <a:lnTo>
                  <a:pt x="3295710" y="263538"/>
                </a:lnTo>
                <a:lnTo>
                  <a:pt x="2202079" y="263538"/>
                </a:lnTo>
                <a:lnTo>
                  <a:pt x="2206694" y="240678"/>
                </a:lnTo>
                <a:close/>
                <a:moveTo>
                  <a:pt x="746341" y="217819"/>
                </a:moveTo>
                <a:lnTo>
                  <a:pt x="1839971" y="217819"/>
                </a:lnTo>
                <a:lnTo>
                  <a:pt x="1835356" y="240678"/>
                </a:lnTo>
                <a:lnTo>
                  <a:pt x="1839971" y="263538"/>
                </a:lnTo>
                <a:lnTo>
                  <a:pt x="746341" y="263538"/>
                </a:lnTo>
                <a:lnTo>
                  <a:pt x="750956" y="240678"/>
                </a:lnTo>
                <a:close/>
                <a:moveTo>
                  <a:pt x="0" y="217819"/>
                </a:moveTo>
                <a:lnTo>
                  <a:pt x="384233" y="217819"/>
                </a:lnTo>
                <a:lnTo>
                  <a:pt x="379618" y="240678"/>
                </a:lnTo>
                <a:lnTo>
                  <a:pt x="384233" y="263538"/>
                </a:lnTo>
                <a:lnTo>
                  <a:pt x="0" y="263538"/>
                </a:lnTo>
                <a:close/>
                <a:moveTo>
                  <a:pt x="6367254" y="0"/>
                </a:moveTo>
                <a:lnTo>
                  <a:pt x="6415570" y="0"/>
                </a:lnTo>
                <a:lnTo>
                  <a:pt x="6415570" y="57723"/>
                </a:lnTo>
                <a:lnTo>
                  <a:pt x="6388652" y="55009"/>
                </a:lnTo>
                <a:lnTo>
                  <a:pt x="6367254" y="57166"/>
                </a:lnTo>
                <a:close/>
                <a:moveTo>
                  <a:pt x="3452605" y="0"/>
                </a:moveTo>
                <a:lnTo>
                  <a:pt x="3500921" y="0"/>
                </a:lnTo>
                <a:lnTo>
                  <a:pt x="3500921" y="57444"/>
                </a:lnTo>
                <a:lnTo>
                  <a:pt x="3476763" y="55009"/>
                </a:lnTo>
                <a:lnTo>
                  <a:pt x="3452605" y="57444"/>
                </a:lnTo>
                <a:close/>
                <a:moveTo>
                  <a:pt x="541129" y="0"/>
                </a:moveTo>
                <a:lnTo>
                  <a:pt x="589445" y="0"/>
                </a:lnTo>
                <a:lnTo>
                  <a:pt x="589445" y="57444"/>
                </a:lnTo>
                <a:lnTo>
                  <a:pt x="565287" y="55009"/>
                </a:lnTo>
                <a:lnTo>
                  <a:pt x="541129" y="57444"/>
                </a:lnTo>
                <a:close/>
              </a:path>
            </a:pathLst>
          </a:custGeom>
          <a:solidFill>
            <a:schemeClr val="bg1">
              <a:lumMod val="75000"/>
            </a:schemeClr>
          </a:solidFill>
          <a:ln w="12700" cap="flat" cmpd="sng" algn="ctr">
            <a:no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同心圆 10"/>
          <p:cNvSpPr>
            <a:spLocks/>
          </p:cNvSpPr>
          <p:nvPr/>
        </p:nvSpPr>
        <p:spPr bwMode="auto">
          <a:xfrm>
            <a:off x="1327547" y="2327200"/>
            <a:ext cx="313134" cy="310849"/>
          </a:xfrm>
          <a:custGeom>
            <a:avLst/>
            <a:gdLst>
              <a:gd name="T0" fmla="*/ 208756 w 417512"/>
              <a:gd name="T1" fmla="*/ 0 h 414338"/>
              <a:gd name="T2" fmla="*/ 61143 w 417512"/>
              <a:gd name="T3" fmla="*/ 60678 h 414338"/>
              <a:gd name="T4" fmla="*/ 0 w 417512"/>
              <a:gd name="T5" fmla="*/ 207169 h 414338"/>
              <a:gd name="T6" fmla="*/ 61143 w 417512"/>
              <a:gd name="T7" fmla="*/ 353660 h 414338"/>
              <a:gd name="T8" fmla="*/ 208756 w 417512"/>
              <a:gd name="T9" fmla="*/ 414338 h 414338"/>
              <a:gd name="T10" fmla="*/ 356369 w 417512"/>
              <a:gd name="T11" fmla="*/ 353660 h 414338"/>
              <a:gd name="T12" fmla="*/ 417512 w 417512"/>
              <a:gd name="T13" fmla="*/ 207169 h 414338"/>
              <a:gd name="T14" fmla="*/ 356369 w 417512"/>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2"/>
              <a:gd name="T25" fmla="*/ 60678 h 414338"/>
              <a:gd name="T26" fmla="*/ 356369 w 417512"/>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2" h="414338">
                <a:moveTo>
                  <a:pt x="0" y="207169"/>
                </a:moveTo>
                <a:lnTo>
                  <a:pt x="0" y="207169"/>
                </a:lnTo>
                <a:cubicBezTo>
                  <a:pt x="0" y="92752"/>
                  <a:pt x="93463" y="0"/>
                  <a:pt x="208755" y="0"/>
                </a:cubicBezTo>
                <a:cubicBezTo>
                  <a:pt x="324048" y="0"/>
                  <a:pt x="417512" y="92752"/>
                  <a:pt x="417512" y="207169"/>
                </a:cubicBezTo>
                <a:cubicBezTo>
                  <a:pt x="417512" y="321585"/>
                  <a:pt x="324048" y="414337"/>
                  <a:pt x="208756"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chemeClr val="accent1"/>
          </a:solidFill>
          <a:ln w="12700" cap="flat" cmpd="sng" algn="ctr">
            <a:solidFill>
              <a:srgbClr val="FFFFFF"/>
            </a:solid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同心圆 12"/>
          <p:cNvSpPr>
            <a:spLocks/>
          </p:cNvSpPr>
          <p:nvPr/>
        </p:nvSpPr>
        <p:spPr bwMode="auto">
          <a:xfrm>
            <a:off x="2784872" y="2327200"/>
            <a:ext cx="313134" cy="310849"/>
          </a:xfrm>
          <a:custGeom>
            <a:avLst/>
            <a:gdLst>
              <a:gd name="T0" fmla="*/ 208756 w 417512"/>
              <a:gd name="T1" fmla="*/ 0 h 414338"/>
              <a:gd name="T2" fmla="*/ 61143 w 417512"/>
              <a:gd name="T3" fmla="*/ 60678 h 414338"/>
              <a:gd name="T4" fmla="*/ 0 w 417512"/>
              <a:gd name="T5" fmla="*/ 207169 h 414338"/>
              <a:gd name="T6" fmla="*/ 61143 w 417512"/>
              <a:gd name="T7" fmla="*/ 353660 h 414338"/>
              <a:gd name="T8" fmla="*/ 208756 w 417512"/>
              <a:gd name="T9" fmla="*/ 414338 h 414338"/>
              <a:gd name="T10" fmla="*/ 356369 w 417512"/>
              <a:gd name="T11" fmla="*/ 353660 h 414338"/>
              <a:gd name="T12" fmla="*/ 417512 w 417512"/>
              <a:gd name="T13" fmla="*/ 207169 h 414338"/>
              <a:gd name="T14" fmla="*/ 356369 w 417512"/>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2"/>
              <a:gd name="T25" fmla="*/ 60678 h 414338"/>
              <a:gd name="T26" fmla="*/ 356369 w 417512"/>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2" h="414338">
                <a:moveTo>
                  <a:pt x="0" y="207169"/>
                </a:moveTo>
                <a:lnTo>
                  <a:pt x="0" y="207169"/>
                </a:lnTo>
                <a:cubicBezTo>
                  <a:pt x="0" y="92752"/>
                  <a:pt x="93463" y="0"/>
                  <a:pt x="208755" y="0"/>
                </a:cubicBezTo>
                <a:cubicBezTo>
                  <a:pt x="324048" y="0"/>
                  <a:pt x="417512" y="92752"/>
                  <a:pt x="417512" y="207169"/>
                </a:cubicBezTo>
                <a:cubicBezTo>
                  <a:pt x="417512" y="321585"/>
                  <a:pt x="324048" y="414337"/>
                  <a:pt x="208756"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chemeClr val="accent4"/>
          </a:solidFill>
          <a:ln w="12700" cap="flat" cmpd="sng" algn="ctr">
            <a:no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同心圆 14"/>
          <p:cNvSpPr>
            <a:spLocks/>
          </p:cNvSpPr>
          <p:nvPr/>
        </p:nvSpPr>
        <p:spPr bwMode="auto">
          <a:xfrm>
            <a:off x="4242197" y="2327200"/>
            <a:ext cx="313134" cy="310849"/>
          </a:xfrm>
          <a:custGeom>
            <a:avLst/>
            <a:gdLst>
              <a:gd name="T0" fmla="*/ 208756 w 417512"/>
              <a:gd name="T1" fmla="*/ 0 h 414338"/>
              <a:gd name="T2" fmla="*/ 61143 w 417512"/>
              <a:gd name="T3" fmla="*/ 60678 h 414338"/>
              <a:gd name="T4" fmla="*/ 0 w 417512"/>
              <a:gd name="T5" fmla="*/ 207169 h 414338"/>
              <a:gd name="T6" fmla="*/ 61143 w 417512"/>
              <a:gd name="T7" fmla="*/ 353660 h 414338"/>
              <a:gd name="T8" fmla="*/ 208756 w 417512"/>
              <a:gd name="T9" fmla="*/ 414338 h 414338"/>
              <a:gd name="T10" fmla="*/ 356369 w 417512"/>
              <a:gd name="T11" fmla="*/ 353660 h 414338"/>
              <a:gd name="T12" fmla="*/ 417512 w 417512"/>
              <a:gd name="T13" fmla="*/ 207169 h 414338"/>
              <a:gd name="T14" fmla="*/ 356369 w 417512"/>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2"/>
              <a:gd name="T25" fmla="*/ 60678 h 414338"/>
              <a:gd name="T26" fmla="*/ 356369 w 417512"/>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2" h="414338">
                <a:moveTo>
                  <a:pt x="0" y="207169"/>
                </a:moveTo>
                <a:lnTo>
                  <a:pt x="0" y="207169"/>
                </a:lnTo>
                <a:cubicBezTo>
                  <a:pt x="0" y="92752"/>
                  <a:pt x="93463" y="0"/>
                  <a:pt x="208755" y="0"/>
                </a:cubicBezTo>
                <a:cubicBezTo>
                  <a:pt x="324048" y="0"/>
                  <a:pt x="417512" y="92752"/>
                  <a:pt x="417512" y="207169"/>
                </a:cubicBezTo>
                <a:cubicBezTo>
                  <a:pt x="417512" y="321585"/>
                  <a:pt x="324048" y="414337"/>
                  <a:pt x="208756"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chemeClr val="accent3"/>
          </a:solidFill>
          <a:ln w="12700" cap="flat" cmpd="sng" algn="ctr">
            <a:solidFill>
              <a:srgbClr val="FFFFFF"/>
            </a:solid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同心圆 16"/>
          <p:cNvSpPr>
            <a:spLocks/>
          </p:cNvSpPr>
          <p:nvPr/>
        </p:nvSpPr>
        <p:spPr bwMode="auto">
          <a:xfrm>
            <a:off x="5705475" y="2327200"/>
            <a:ext cx="313135" cy="310849"/>
          </a:xfrm>
          <a:custGeom>
            <a:avLst/>
            <a:gdLst>
              <a:gd name="T0" fmla="*/ 208757 w 417513"/>
              <a:gd name="T1" fmla="*/ 0 h 414338"/>
              <a:gd name="T2" fmla="*/ 61143 w 417513"/>
              <a:gd name="T3" fmla="*/ 60678 h 414338"/>
              <a:gd name="T4" fmla="*/ 0 w 417513"/>
              <a:gd name="T5" fmla="*/ 207169 h 414338"/>
              <a:gd name="T6" fmla="*/ 61143 w 417513"/>
              <a:gd name="T7" fmla="*/ 353660 h 414338"/>
              <a:gd name="T8" fmla="*/ 208757 w 417513"/>
              <a:gd name="T9" fmla="*/ 414338 h 414338"/>
              <a:gd name="T10" fmla="*/ 356370 w 417513"/>
              <a:gd name="T11" fmla="*/ 353660 h 414338"/>
              <a:gd name="T12" fmla="*/ 417513 w 417513"/>
              <a:gd name="T13" fmla="*/ 207169 h 414338"/>
              <a:gd name="T14" fmla="*/ 356370 w 417513"/>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1143 w 417513"/>
              <a:gd name="T25" fmla="*/ 60678 h 414338"/>
              <a:gd name="T26" fmla="*/ 356370 w 417513"/>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7513" h="414338">
                <a:moveTo>
                  <a:pt x="0" y="207169"/>
                </a:moveTo>
                <a:lnTo>
                  <a:pt x="0" y="207169"/>
                </a:lnTo>
                <a:cubicBezTo>
                  <a:pt x="0" y="92752"/>
                  <a:pt x="93463" y="0"/>
                  <a:pt x="208756" y="0"/>
                </a:cubicBezTo>
                <a:cubicBezTo>
                  <a:pt x="324050" y="0"/>
                  <a:pt x="417514" y="92752"/>
                  <a:pt x="417514" y="207169"/>
                </a:cubicBezTo>
                <a:cubicBezTo>
                  <a:pt x="417514" y="321585"/>
                  <a:pt x="324050" y="414337"/>
                  <a:pt x="208757" y="414338"/>
                </a:cubicBezTo>
                <a:cubicBezTo>
                  <a:pt x="93463" y="414338"/>
                  <a:pt x="0" y="321585"/>
                  <a:pt x="0" y="207169"/>
                </a:cubicBezTo>
                <a:close/>
                <a:moveTo>
                  <a:pt x="77083" y="207169"/>
                </a:moveTo>
                <a:lnTo>
                  <a:pt x="77083" y="207169"/>
                </a:lnTo>
                <a:cubicBezTo>
                  <a:pt x="77083" y="279013"/>
                  <a:pt x="136035" y="337254"/>
                  <a:pt x="208755" y="337255"/>
                </a:cubicBezTo>
                <a:lnTo>
                  <a:pt x="208756" y="337255"/>
                </a:lnTo>
                <a:cubicBezTo>
                  <a:pt x="281476" y="337254"/>
                  <a:pt x="340429" y="279013"/>
                  <a:pt x="340429" y="207169"/>
                </a:cubicBezTo>
                <a:cubicBezTo>
                  <a:pt x="340429" y="135324"/>
                  <a:pt x="281476" y="77083"/>
                  <a:pt x="208756" y="77083"/>
                </a:cubicBezTo>
                <a:lnTo>
                  <a:pt x="208755" y="77083"/>
                </a:lnTo>
                <a:cubicBezTo>
                  <a:pt x="136035" y="77083"/>
                  <a:pt x="77083" y="135324"/>
                  <a:pt x="77083" y="207168"/>
                </a:cubicBezTo>
                <a:close/>
              </a:path>
            </a:pathLst>
          </a:custGeom>
          <a:solidFill>
            <a:schemeClr val="accent2"/>
          </a:solidFill>
          <a:ln w="12700" cap="flat" cmpd="sng" algn="ctr">
            <a:no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同心圆 18"/>
          <p:cNvSpPr>
            <a:spLocks/>
          </p:cNvSpPr>
          <p:nvPr/>
        </p:nvSpPr>
        <p:spPr bwMode="auto">
          <a:xfrm>
            <a:off x="7166373" y="2327200"/>
            <a:ext cx="310753" cy="310849"/>
          </a:xfrm>
          <a:custGeom>
            <a:avLst/>
            <a:gdLst>
              <a:gd name="T0" fmla="*/ 207169 w 414337"/>
              <a:gd name="T1" fmla="*/ 0 h 414338"/>
              <a:gd name="T2" fmla="*/ 60678 w 414337"/>
              <a:gd name="T3" fmla="*/ 60678 h 414338"/>
              <a:gd name="T4" fmla="*/ 0 w 414337"/>
              <a:gd name="T5" fmla="*/ 207169 h 414338"/>
              <a:gd name="T6" fmla="*/ 60678 w 414337"/>
              <a:gd name="T7" fmla="*/ 353660 h 414338"/>
              <a:gd name="T8" fmla="*/ 207169 w 414337"/>
              <a:gd name="T9" fmla="*/ 414338 h 414338"/>
              <a:gd name="T10" fmla="*/ 353659 w 414337"/>
              <a:gd name="T11" fmla="*/ 353660 h 414338"/>
              <a:gd name="T12" fmla="*/ 414337 w 414337"/>
              <a:gd name="T13" fmla="*/ 207169 h 414338"/>
              <a:gd name="T14" fmla="*/ 353659 w 414337"/>
              <a:gd name="T15" fmla="*/ 60678 h 414338"/>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60678 w 414337"/>
              <a:gd name="T25" fmla="*/ 60678 h 414338"/>
              <a:gd name="T26" fmla="*/ 353659 w 414337"/>
              <a:gd name="T27" fmla="*/ 353660 h 4143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4337" h="414338">
                <a:moveTo>
                  <a:pt x="0" y="207169"/>
                </a:moveTo>
                <a:lnTo>
                  <a:pt x="0" y="207169"/>
                </a:lnTo>
                <a:cubicBezTo>
                  <a:pt x="0" y="92752"/>
                  <a:pt x="92752" y="0"/>
                  <a:pt x="207168" y="0"/>
                </a:cubicBezTo>
                <a:cubicBezTo>
                  <a:pt x="321585" y="0"/>
                  <a:pt x="414338" y="92752"/>
                  <a:pt x="414338" y="207169"/>
                </a:cubicBezTo>
                <a:cubicBezTo>
                  <a:pt x="414338" y="321585"/>
                  <a:pt x="321585" y="414337"/>
                  <a:pt x="207169" y="414338"/>
                </a:cubicBezTo>
                <a:cubicBezTo>
                  <a:pt x="92752" y="414338"/>
                  <a:pt x="0" y="321585"/>
                  <a:pt x="0" y="207169"/>
                </a:cubicBezTo>
                <a:close/>
                <a:moveTo>
                  <a:pt x="77083" y="207169"/>
                </a:moveTo>
                <a:lnTo>
                  <a:pt x="77083" y="207169"/>
                </a:lnTo>
                <a:cubicBezTo>
                  <a:pt x="77083" y="279013"/>
                  <a:pt x="135324" y="337254"/>
                  <a:pt x="207167" y="337255"/>
                </a:cubicBezTo>
                <a:lnTo>
                  <a:pt x="207168" y="337255"/>
                </a:lnTo>
                <a:cubicBezTo>
                  <a:pt x="279011" y="337254"/>
                  <a:pt x="337253" y="279013"/>
                  <a:pt x="337253" y="207169"/>
                </a:cubicBezTo>
                <a:cubicBezTo>
                  <a:pt x="337253" y="135324"/>
                  <a:pt x="279011" y="77083"/>
                  <a:pt x="207168" y="77083"/>
                </a:cubicBezTo>
                <a:lnTo>
                  <a:pt x="207167" y="77083"/>
                </a:lnTo>
                <a:cubicBezTo>
                  <a:pt x="135324" y="77083"/>
                  <a:pt x="77083" y="135324"/>
                  <a:pt x="77083" y="207168"/>
                </a:cubicBezTo>
                <a:close/>
              </a:path>
            </a:pathLst>
          </a:custGeom>
          <a:solidFill>
            <a:schemeClr val="accent1"/>
          </a:solidFill>
          <a:ln w="12700" cap="flat" cmpd="sng" algn="ctr">
            <a:noFill/>
            <a:prstDash val="solid"/>
            <a:miter lim="800000"/>
            <a:headEnd/>
            <a:tailEnd/>
          </a:ln>
        </p:spPr>
        <p:txBody>
          <a:bodyPr lIns="68580" tIns="34290" rIns="68580" bIns="34290"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Group 32"/>
          <p:cNvGrpSpPr>
            <a:grpSpLocks/>
          </p:cNvGrpSpPr>
          <p:nvPr/>
        </p:nvGrpSpPr>
        <p:grpSpPr bwMode="auto">
          <a:xfrm>
            <a:off x="1032273" y="1313665"/>
            <a:ext cx="902494" cy="903963"/>
            <a:chOff x="867" y="1103"/>
            <a:chExt cx="758" cy="759"/>
          </a:xfrm>
        </p:grpSpPr>
        <p:sp>
          <p:nvSpPr>
            <p:cNvPr id="12" name="椭圆 11"/>
            <p:cNvSpPr>
              <a:spLocks noChangeArrowheads="1"/>
            </p:cNvSpPr>
            <p:nvPr/>
          </p:nvSpPr>
          <p:spPr bwMode="auto">
            <a:xfrm>
              <a:off x="867" y="1103"/>
              <a:ext cx="758" cy="759"/>
            </a:xfrm>
            <a:prstGeom prst="ellipse">
              <a:avLst/>
            </a:prstGeom>
            <a:solidFill>
              <a:schemeClr val="accent1"/>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93" name="KSO_Shape"/>
            <p:cNvSpPr>
              <a:spLocks/>
            </p:cNvSpPr>
            <p:nvPr/>
          </p:nvSpPr>
          <p:spPr bwMode="auto">
            <a:xfrm>
              <a:off x="1048" y="1205"/>
              <a:ext cx="448" cy="542"/>
            </a:xfrm>
            <a:custGeom>
              <a:avLst/>
              <a:gdLst>
                <a:gd name="T0" fmla="*/ 0 w 968375"/>
                <a:gd name="T1" fmla="*/ 0 h 1170887"/>
                <a:gd name="T2" fmla="*/ 0 w 968375"/>
                <a:gd name="T3" fmla="*/ 0 h 1170887"/>
                <a:gd name="T4" fmla="*/ 0 w 968375"/>
                <a:gd name="T5" fmla="*/ 0 h 1170887"/>
                <a:gd name="T6" fmla="*/ 0 w 968375"/>
                <a:gd name="T7" fmla="*/ 0 h 1170887"/>
                <a:gd name="T8" fmla="*/ 0 w 968375"/>
                <a:gd name="T9" fmla="*/ 0 h 1170887"/>
                <a:gd name="T10" fmla="*/ 0 w 968375"/>
                <a:gd name="T11" fmla="*/ 0 h 1170887"/>
                <a:gd name="T12" fmla="*/ 0 w 968375"/>
                <a:gd name="T13" fmla="*/ 0 h 1170887"/>
                <a:gd name="T14" fmla="*/ 0 w 968375"/>
                <a:gd name="T15" fmla="*/ 0 h 1170887"/>
                <a:gd name="T16" fmla="*/ 0 w 968375"/>
                <a:gd name="T17" fmla="*/ 0 h 1170887"/>
                <a:gd name="T18" fmla="*/ 0 w 968375"/>
                <a:gd name="T19" fmla="*/ 0 h 1170887"/>
                <a:gd name="T20" fmla="*/ 0 w 968375"/>
                <a:gd name="T21" fmla="*/ 0 h 1170887"/>
                <a:gd name="T22" fmla="*/ 0 w 968375"/>
                <a:gd name="T23" fmla="*/ 0 h 1170887"/>
                <a:gd name="T24" fmla="*/ 0 w 968375"/>
                <a:gd name="T25" fmla="*/ 0 h 1170887"/>
                <a:gd name="T26" fmla="*/ 0 w 968375"/>
                <a:gd name="T27" fmla="*/ 0 h 1170887"/>
                <a:gd name="T28" fmla="*/ 0 w 968375"/>
                <a:gd name="T29" fmla="*/ 0 h 1170887"/>
                <a:gd name="T30" fmla="*/ 0 w 968375"/>
                <a:gd name="T31" fmla="*/ 0 h 1170887"/>
                <a:gd name="T32" fmla="*/ 0 w 968375"/>
                <a:gd name="T33" fmla="*/ 0 h 1170887"/>
                <a:gd name="T34" fmla="*/ 0 w 968375"/>
                <a:gd name="T35" fmla="*/ 0 h 1170887"/>
                <a:gd name="T36" fmla="*/ 0 w 968375"/>
                <a:gd name="T37" fmla="*/ 0 h 1170887"/>
                <a:gd name="T38" fmla="*/ 0 w 968375"/>
                <a:gd name="T39" fmla="*/ 0 h 1170887"/>
                <a:gd name="T40" fmla="*/ 0 w 968375"/>
                <a:gd name="T41" fmla="*/ 0 h 1170887"/>
                <a:gd name="T42" fmla="*/ 0 w 968375"/>
                <a:gd name="T43" fmla="*/ 0 h 1170887"/>
                <a:gd name="T44" fmla="*/ 0 w 968375"/>
                <a:gd name="T45" fmla="*/ 0 h 1170887"/>
                <a:gd name="T46" fmla="*/ 0 w 968375"/>
                <a:gd name="T47" fmla="*/ 0 h 1170887"/>
                <a:gd name="T48" fmla="*/ 0 w 968375"/>
                <a:gd name="T49" fmla="*/ 0 h 1170887"/>
                <a:gd name="T50" fmla="*/ 0 w 968375"/>
                <a:gd name="T51" fmla="*/ 0 h 1170887"/>
                <a:gd name="T52" fmla="*/ 0 w 968375"/>
                <a:gd name="T53" fmla="*/ 0 h 1170887"/>
                <a:gd name="T54" fmla="*/ 0 w 968375"/>
                <a:gd name="T55" fmla="*/ 0 h 1170887"/>
                <a:gd name="T56" fmla="*/ 0 w 968375"/>
                <a:gd name="T57" fmla="*/ 0 h 1170887"/>
                <a:gd name="T58" fmla="*/ 0 w 968375"/>
                <a:gd name="T59" fmla="*/ 0 h 1170887"/>
                <a:gd name="T60" fmla="*/ 0 w 968375"/>
                <a:gd name="T61" fmla="*/ 0 h 1170887"/>
                <a:gd name="T62" fmla="*/ 0 w 968375"/>
                <a:gd name="T63" fmla="*/ 0 h 1170887"/>
                <a:gd name="T64" fmla="*/ 0 w 968375"/>
                <a:gd name="T65" fmla="*/ 0 h 1170887"/>
                <a:gd name="T66" fmla="*/ 0 w 968375"/>
                <a:gd name="T67" fmla="*/ 0 h 1170887"/>
                <a:gd name="T68" fmla="*/ 0 w 968375"/>
                <a:gd name="T69" fmla="*/ 0 h 1170887"/>
                <a:gd name="T70" fmla="*/ 0 w 968375"/>
                <a:gd name="T71" fmla="*/ 0 h 1170887"/>
                <a:gd name="T72" fmla="*/ 0 w 968375"/>
                <a:gd name="T73" fmla="*/ 0 h 1170887"/>
                <a:gd name="T74" fmla="*/ 0 w 968375"/>
                <a:gd name="T75" fmla="*/ 0 h 1170887"/>
                <a:gd name="T76" fmla="*/ 0 w 968375"/>
                <a:gd name="T77" fmla="*/ 0 h 1170887"/>
                <a:gd name="T78" fmla="*/ 0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68375"/>
                <a:gd name="T121" fmla="*/ 0 h 1170887"/>
                <a:gd name="T122" fmla="*/ 968375 w 968375"/>
                <a:gd name="T123" fmla="*/ 1170887 h 117088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w="9525">
              <a:noFill/>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Group 35"/>
          <p:cNvGrpSpPr>
            <a:grpSpLocks/>
          </p:cNvGrpSpPr>
          <p:nvPr/>
        </p:nvGrpSpPr>
        <p:grpSpPr bwMode="auto">
          <a:xfrm>
            <a:off x="2489598" y="2747621"/>
            <a:ext cx="902494" cy="902772"/>
            <a:chOff x="2091" y="2307"/>
            <a:chExt cx="758" cy="758"/>
          </a:xfrm>
        </p:grpSpPr>
        <p:sp>
          <p:nvSpPr>
            <p:cNvPr id="14" name="椭圆 13"/>
            <p:cNvSpPr>
              <a:spLocks noChangeArrowheads="1"/>
            </p:cNvSpPr>
            <p:nvPr/>
          </p:nvSpPr>
          <p:spPr bwMode="auto">
            <a:xfrm>
              <a:off x="2091" y="2307"/>
              <a:ext cx="758" cy="758"/>
            </a:xfrm>
            <a:prstGeom prst="ellipse">
              <a:avLst/>
            </a:prstGeom>
            <a:solidFill>
              <a:schemeClr val="accent4"/>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KSO_Shape"/>
            <p:cNvSpPr/>
            <p:nvPr/>
          </p:nvSpPr>
          <p:spPr>
            <a:xfrm>
              <a:off x="2248" y="2499"/>
              <a:ext cx="445" cy="353"/>
            </a:xfrm>
            <a:custGeom>
              <a:avLst/>
              <a:gdLst/>
              <a:ahLst/>
              <a:cxnLst/>
              <a:rect l="l" t="t" r="r" b="b"/>
              <a:pathLst>
                <a:path w="3438144" h="2732506">
                  <a:moveTo>
                    <a:pt x="1719072" y="1227183"/>
                  </a:moveTo>
                  <a:cubicBezTo>
                    <a:pt x="1961590" y="1227183"/>
                    <a:pt x="2158189" y="1423782"/>
                    <a:pt x="2158189" y="1666300"/>
                  </a:cubicBezTo>
                  <a:cubicBezTo>
                    <a:pt x="2158189" y="1908818"/>
                    <a:pt x="1961590" y="2105417"/>
                    <a:pt x="1719072" y="2105417"/>
                  </a:cubicBezTo>
                  <a:cubicBezTo>
                    <a:pt x="1476554" y="2105417"/>
                    <a:pt x="1279955" y="1908818"/>
                    <a:pt x="1279955" y="1666300"/>
                  </a:cubicBezTo>
                  <a:cubicBezTo>
                    <a:pt x="1279955" y="1423782"/>
                    <a:pt x="1476554" y="1227183"/>
                    <a:pt x="1719072" y="1227183"/>
                  </a:cubicBezTo>
                  <a:close/>
                  <a:moveTo>
                    <a:pt x="1719072" y="997872"/>
                  </a:moveTo>
                  <a:cubicBezTo>
                    <a:pt x="1349909" y="997872"/>
                    <a:pt x="1050644" y="1297137"/>
                    <a:pt x="1050644" y="1666300"/>
                  </a:cubicBezTo>
                  <a:cubicBezTo>
                    <a:pt x="1050644" y="2035463"/>
                    <a:pt x="1349909" y="2334728"/>
                    <a:pt x="1719072" y="2334728"/>
                  </a:cubicBezTo>
                  <a:cubicBezTo>
                    <a:pt x="2088235" y="2334728"/>
                    <a:pt x="2387500" y="2035463"/>
                    <a:pt x="2387500" y="1666300"/>
                  </a:cubicBezTo>
                  <a:cubicBezTo>
                    <a:pt x="2387500" y="1297137"/>
                    <a:pt x="2088235" y="997872"/>
                    <a:pt x="1719072" y="997872"/>
                  </a:cubicBezTo>
                  <a:close/>
                  <a:moveTo>
                    <a:pt x="575044" y="803862"/>
                  </a:moveTo>
                  <a:cubicBezTo>
                    <a:pt x="495506" y="803862"/>
                    <a:pt x="431028" y="868340"/>
                    <a:pt x="431028" y="947878"/>
                  </a:cubicBezTo>
                  <a:cubicBezTo>
                    <a:pt x="431028" y="1027416"/>
                    <a:pt x="495506" y="1091894"/>
                    <a:pt x="575044" y="1091894"/>
                  </a:cubicBezTo>
                  <a:cubicBezTo>
                    <a:pt x="654582" y="1091894"/>
                    <a:pt x="719060" y="1027416"/>
                    <a:pt x="719060" y="947878"/>
                  </a:cubicBezTo>
                  <a:cubicBezTo>
                    <a:pt x="719060" y="868340"/>
                    <a:pt x="654582" y="803862"/>
                    <a:pt x="575044" y="803862"/>
                  </a:cubicBezTo>
                  <a:close/>
                  <a:moveTo>
                    <a:pt x="1365940" y="0"/>
                  </a:moveTo>
                  <a:lnTo>
                    <a:pt x="1998164" y="0"/>
                  </a:lnTo>
                  <a:cubicBezTo>
                    <a:pt x="2213188" y="0"/>
                    <a:pt x="2387500" y="174312"/>
                    <a:pt x="2387500" y="389336"/>
                  </a:cubicBezTo>
                  <a:lnTo>
                    <a:pt x="2384456" y="419529"/>
                  </a:lnTo>
                  <a:lnTo>
                    <a:pt x="3040081" y="419529"/>
                  </a:lnTo>
                  <a:cubicBezTo>
                    <a:pt x="3259925" y="419529"/>
                    <a:pt x="3438144" y="597748"/>
                    <a:pt x="3438144" y="817592"/>
                  </a:cubicBezTo>
                  <a:lnTo>
                    <a:pt x="3438144" y="2334443"/>
                  </a:lnTo>
                  <a:cubicBezTo>
                    <a:pt x="3438144" y="2554287"/>
                    <a:pt x="3259925" y="2732506"/>
                    <a:pt x="3040081" y="2732506"/>
                  </a:cubicBezTo>
                  <a:lnTo>
                    <a:pt x="398063" y="2732506"/>
                  </a:lnTo>
                  <a:cubicBezTo>
                    <a:pt x="178219" y="2732506"/>
                    <a:pt x="0" y="2554287"/>
                    <a:pt x="0" y="2334443"/>
                  </a:cubicBezTo>
                  <a:lnTo>
                    <a:pt x="0" y="817592"/>
                  </a:lnTo>
                  <a:cubicBezTo>
                    <a:pt x="0" y="597748"/>
                    <a:pt x="178219" y="419529"/>
                    <a:pt x="398063" y="419529"/>
                  </a:cubicBezTo>
                  <a:lnTo>
                    <a:pt x="979648" y="419529"/>
                  </a:lnTo>
                  <a:cubicBezTo>
                    <a:pt x="976997" y="409663"/>
                    <a:pt x="976604" y="399545"/>
                    <a:pt x="976604" y="389336"/>
                  </a:cubicBezTo>
                  <a:cubicBezTo>
                    <a:pt x="976604" y="174312"/>
                    <a:pt x="1150916" y="0"/>
                    <a:pt x="1365940"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Group 33"/>
          <p:cNvGrpSpPr>
            <a:grpSpLocks/>
          </p:cNvGrpSpPr>
          <p:nvPr/>
        </p:nvGrpSpPr>
        <p:grpSpPr bwMode="auto">
          <a:xfrm>
            <a:off x="3946923" y="1313665"/>
            <a:ext cx="902494" cy="903963"/>
            <a:chOff x="3315" y="1103"/>
            <a:chExt cx="758" cy="759"/>
          </a:xfrm>
        </p:grpSpPr>
        <p:sp>
          <p:nvSpPr>
            <p:cNvPr id="16" name="椭圆 15"/>
            <p:cNvSpPr>
              <a:spLocks noChangeArrowheads="1"/>
            </p:cNvSpPr>
            <p:nvPr/>
          </p:nvSpPr>
          <p:spPr bwMode="auto">
            <a:xfrm>
              <a:off x="3315" y="1103"/>
              <a:ext cx="758" cy="759"/>
            </a:xfrm>
            <a:prstGeom prst="ellipse">
              <a:avLst/>
            </a:prstGeom>
            <a:solidFill>
              <a:schemeClr val="accent3"/>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9" name="KSO_Shape"/>
            <p:cNvSpPr>
              <a:spLocks/>
            </p:cNvSpPr>
            <p:nvPr/>
          </p:nvSpPr>
          <p:spPr bwMode="auto">
            <a:xfrm>
              <a:off x="3451" y="1226"/>
              <a:ext cx="540" cy="529"/>
            </a:xfrm>
            <a:custGeom>
              <a:avLst/>
              <a:gdLst>
                <a:gd name="T0" fmla="*/ 2147483647 w 99"/>
                <a:gd name="T1" fmla="*/ 2147483647 h 97"/>
                <a:gd name="T2" fmla="*/ 2147483647 w 99"/>
                <a:gd name="T3" fmla="*/ 2147483647 h 97"/>
                <a:gd name="T4" fmla="*/ 2147483647 w 99"/>
                <a:gd name="T5" fmla="*/ 2147483647 h 97"/>
                <a:gd name="T6" fmla="*/ 2147483647 w 99"/>
                <a:gd name="T7" fmla="*/ 2147483647 h 97"/>
                <a:gd name="T8" fmla="*/ 2147483647 w 99"/>
                <a:gd name="T9" fmla="*/ 2147483647 h 97"/>
                <a:gd name="T10" fmla="*/ 2147483647 w 99"/>
                <a:gd name="T11" fmla="*/ 2147483647 h 97"/>
                <a:gd name="T12" fmla="*/ 2147483647 w 99"/>
                <a:gd name="T13" fmla="*/ 2147483647 h 97"/>
                <a:gd name="T14" fmla="*/ 2147483647 w 99"/>
                <a:gd name="T15" fmla="*/ 2147483647 h 97"/>
                <a:gd name="T16" fmla="*/ 2147483647 w 99"/>
                <a:gd name="T17" fmla="*/ 2147483647 h 97"/>
                <a:gd name="T18" fmla="*/ 2147483647 w 99"/>
                <a:gd name="T19" fmla="*/ 2147483647 h 97"/>
                <a:gd name="T20" fmla="*/ 2147483647 w 99"/>
                <a:gd name="T21" fmla="*/ 2147483647 h 97"/>
                <a:gd name="T22" fmla="*/ 2147483647 w 99"/>
                <a:gd name="T23" fmla="*/ 2147483647 h 97"/>
                <a:gd name="T24" fmla="*/ 2147483647 w 99"/>
                <a:gd name="T25" fmla="*/ 2147483647 h 97"/>
                <a:gd name="T26" fmla="*/ 2147483647 w 99"/>
                <a:gd name="T27" fmla="*/ 2147483647 h 97"/>
                <a:gd name="T28" fmla="*/ 2147483647 w 99"/>
                <a:gd name="T29" fmla="*/ 2147483647 h 97"/>
                <a:gd name="T30" fmla="*/ 0 w 99"/>
                <a:gd name="T31" fmla="*/ 2147483647 h 97"/>
                <a:gd name="T32" fmla="*/ 2147483647 w 99"/>
                <a:gd name="T33" fmla="*/ 2147483647 h 97"/>
                <a:gd name="T34" fmla="*/ 2147483647 w 99"/>
                <a:gd name="T35" fmla="*/ 2147483647 h 97"/>
                <a:gd name="T36" fmla="*/ 2147483647 w 99"/>
                <a:gd name="T37" fmla="*/ 0 h 97"/>
                <a:gd name="T38" fmla="*/ 2147483647 w 99"/>
                <a:gd name="T39" fmla="*/ 2147483647 h 97"/>
                <a:gd name="T40" fmla="*/ 2147483647 w 99"/>
                <a:gd name="T41" fmla="*/ 2147483647 h 97"/>
                <a:gd name="T42" fmla="*/ 2147483647 w 99"/>
                <a:gd name="T43" fmla="*/ 2147483647 h 97"/>
                <a:gd name="T44" fmla="*/ 2147483647 w 99"/>
                <a:gd name="T45" fmla="*/ 2147483647 h 97"/>
                <a:gd name="T46" fmla="*/ 2147483647 w 99"/>
                <a:gd name="T47" fmla="*/ 2147483647 h 97"/>
                <a:gd name="T48" fmla="*/ 2147483647 w 99"/>
                <a:gd name="T49" fmla="*/ 2147483647 h 97"/>
                <a:gd name="T50" fmla="*/ 2147483647 w 99"/>
                <a:gd name="T51" fmla="*/ 2147483647 h 97"/>
                <a:gd name="T52" fmla="*/ 2147483647 w 99"/>
                <a:gd name="T53" fmla="*/ 2147483647 h 97"/>
                <a:gd name="T54" fmla="*/ 2147483647 w 99"/>
                <a:gd name="T55" fmla="*/ 2147483647 h 97"/>
                <a:gd name="T56" fmla="*/ 2147483647 w 99"/>
                <a:gd name="T57" fmla="*/ 2147483647 h 97"/>
                <a:gd name="T58" fmla="*/ 2147483647 w 99"/>
                <a:gd name="T59" fmla="*/ 2147483647 h 97"/>
                <a:gd name="T60" fmla="*/ 2147483647 w 99"/>
                <a:gd name="T61" fmla="*/ 2147483647 h 97"/>
                <a:gd name="T62" fmla="*/ 2147483647 w 99"/>
                <a:gd name="T63" fmla="*/ 2147483647 h 97"/>
                <a:gd name="T64" fmla="*/ 2147483647 w 99"/>
                <a:gd name="T65" fmla="*/ 2147483647 h 97"/>
                <a:gd name="T66" fmla="*/ 2147483647 w 99"/>
                <a:gd name="T67" fmla="*/ 2147483647 h 97"/>
                <a:gd name="T68" fmla="*/ 2147483647 w 99"/>
                <a:gd name="T69" fmla="*/ 2147483647 h 97"/>
                <a:gd name="T70" fmla="*/ 2147483647 w 99"/>
                <a:gd name="T71" fmla="*/ 2147483647 h 97"/>
                <a:gd name="T72" fmla="*/ 2147483647 w 99"/>
                <a:gd name="T73" fmla="*/ 2147483647 h 97"/>
                <a:gd name="T74" fmla="*/ 2147483647 w 99"/>
                <a:gd name="T75" fmla="*/ 2147483647 h 97"/>
                <a:gd name="T76" fmla="*/ 2147483647 w 99"/>
                <a:gd name="T77" fmla="*/ 2147483647 h 9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9"/>
                <a:gd name="T118" fmla="*/ 0 h 97"/>
                <a:gd name="T119" fmla="*/ 99 w 99"/>
                <a:gd name="T120" fmla="*/ 97 h 9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bg1"/>
            </a:solidFill>
            <a:ln w="9525">
              <a:noFill/>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34"/>
          <p:cNvGrpSpPr>
            <a:grpSpLocks/>
          </p:cNvGrpSpPr>
          <p:nvPr/>
        </p:nvGrpSpPr>
        <p:grpSpPr bwMode="auto">
          <a:xfrm>
            <a:off x="6871098" y="1313665"/>
            <a:ext cx="902494" cy="903963"/>
            <a:chOff x="5771" y="1103"/>
            <a:chExt cx="758" cy="759"/>
          </a:xfrm>
        </p:grpSpPr>
        <p:sp>
          <p:nvSpPr>
            <p:cNvPr id="20" name="椭圆 19"/>
            <p:cNvSpPr>
              <a:spLocks noChangeArrowheads="1"/>
            </p:cNvSpPr>
            <p:nvPr/>
          </p:nvSpPr>
          <p:spPr bwMode="auto">
            <a:xfrm>
              <a:off x="5771" y="1103"/>
              <a:ext cx="758" cy="759"/>
            </a:xfrm>
            <a:prstGeom prst="ellipse">
              <a:avLst/>
            </a:prstGeom>
            <a:solidFill>
              <a:schemeClr val="accent1"/>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KSO_Shape"/>
            <p:cNvSpPr/>
            <p:nvPr/>
          </p:nvSpPr>
          <p:spPr>
            <a:xfrm>
              <a:off x="5947" y="1283"/>
              <a:ext cx="426" cy="431"/>
            </a:xfrm>
            <a:custGeom>
              <a:avLst/>
              <a:gdLst/>
              <a:ahLst/>
              <a:cxnLst/>
              <a:rect l="l" t="t" r="r" b="b"/>
              <a:pathLst>
                <a:path w="1653350" h="1669516">
                  <a:moveTo>
                    <a:pt x="813975" y="253339"/>
                  </a:moveTo>
                  <a:lnTo>
                    <a:pt x="845530" y="253339"/>
                  </a:lnTo>
                  <a:lnTo>
                    <a:pt x="845530" y="767826"/>
                  </a:lnTo>
                  <a:lnTo>
                    <a:pt x="1193563" y="767826"/>
                  </a:lnTo>
                  <a:lnTo>
                    <a:pt x="1193563" y="805466"/>
                  </a:lnTo>
                  <a:lnTo>
                    <a:pt x="813975" y="805466"/>
                  </a:lnTo>
                  <a:close/>
                  <a:moveTo>
                    <a:pt x="826676" y="112861"/>
                  </a:moveTo>
                  <a:cubicBezTo>
                    <a:pt x="458188" y="112861"/>
                    <a:pt x="159470" y="411579"/>
                    <a:pt x="159470" y="780067"/>
                  </a:cubicBezTo>
                  <a:cubicBezTo>
                    <a:pt x="159470" y="1148555"/>
                    <a:pt x="458188" y="1447273"/>
                    <a:pt x="826676" y="1447273"/>
                  </a:cubicBezTo>
                  <a:cubicBezTo>
                    <a:pt x="1195164" y="1447273"/>
                    <a:pt x="1493882" y="1148555"/>
                    <a:pt x="1493882" y="780067"/>
                  </a:cubicBezTo>
                  <a:cubicBezTo>
                    <a:pt x="1493882" y="411579"/>
                    <a:pt x="1195164" y="112861"/>
                    <a:pt x="826676" y="112861"/>
                  </a:cubicBezTo>
                  <a:close/>
                  <a:moveTo>
                    <a:pt x="826675" y="59986"/>
                  </a:moveTo>
                  <a:cubicBezTo>
                    <a:pt x="1224364" y="59986"/>
                    <a:pt x="1546755" y="382377"/>
                    <a:pt x="1546755" y="780066"/>
                  </a:cubicBezTo>
                  <a:cubicBezTo>
                    <a:pt x="1546755" y="1035236"/>
                    <a:pt x="1414030" y="1259406"/>
                    <a:pt x="1213013" y="1385996"/>
                  </a:cubicBezTo>
                  <a:lnTo>
                    <a:pt x="1464205" y="1637188"/>
                  </a:lnTo>
                  <a:lnTo>
                    <a:pt x="1431876" y="1669516"/>
                  </a:lnTo>
                  <a:lnTo>
                    <a:pt x="1171104" y="1408744"/>
                  </a:lnTo>
                  <a:cubicBezTo>
                    <a:pt x="1070033" y="1468079"/>
                    <a:pt x="952099" y="1500146"/>
                    <a:pt x="826675" y="1500146"/>
                  </a:cubicBezTo>
                  <a:cubicBezTo>
                    <a:pt x="701163" y="1500146"/>
                    <a:pt x="583151" y="1468034"/>
                    <a:pt x="482028" y="1408626"/>
                  </a:cubicBezTo>
                  <a:lnTo>
                    <a:pt x="221138" y="1669516"/>
                  </a:lnTo>
                  <a:lnTo>
                    <a:pt x="188810" y="1637188"/>
                  </a:lnTo>
                  <a:lnTo>
                    <a:pt x="440119" y="1385878"/>
                  </a:lnTo>
                  <a:cubicBezTo>
                    <a:pt x="239228" y="1259250"/>
                    <a:pt x="106595" y="1035147"/>
                    <a:pt x="106595" y="780066"/>
                  </a:cubicBezTo>
                  <a:cubicBezTo>
                    <a:pt x="106595" y="382377"/>
                    <a:pt x="428986" y="59986"/>
                    <a:pt x="826675" y="59986"/>
                  </a:cubicBezTo>
                  <a:close/>
                  <a:moveTo>
                    <a:pt x="293501" y="725"/>
                  </a:moveTo>
                  <a:cubicBezTo>
                    <a:pt x="339398" y="4063"/>
                    <a:pt x="384613" y="18932"/>
                    <a:pt x="424439" y="45334"/>
                  </a:cubicBezTo>
                  <a:lnTo>
                    <a:pt x="45333" y="424439"/>
                  </a:lnTo>
                  <a:cubicBezTo>
                    <a:pt x="-25073" y="318239"/>
                    <a:pt x="-13465" y="173714"/>
                    <a:pt x="80123" y="80125"/>
                  </a:cubicBezTo>
                  <a:cubicBezTo>
                    <a:pt x="138616" y="21632"/>
                    <a:pt x="217006" y="-4837"/>
                    <a:pt x="293501" y="725"/>
                  </a:cubicBezTo>
                  <a:close/>
                  <a:moveTo>
                    <a:pt x="1359849" y="724"/>
                  </a:moveTo>
                  <a:cubicBezTo>
                    <a:pt x="1436344" y="-4838"/>
                    <a:pt x="1514734" y="21631"/>
                    <a:pt x="1573227" y="80124"/>
                  </a:cubicBezTo>
                  <a:cubicBezTo>
                    <a:pt x="1666815" y="173713"/>
                    <a:pt x="1678423" y="318238"/>
                    <a:pt x="1608018" y="424440"/>
                  </a:cubicBezTo>
                  <a:lnTo>
                    <a:pt x="1228912" y="45334"/>
                  </a:lnTo>
                  <a:cubicBezTo>
                    <a:pt x="1268737" y="18931"/>
                    <a:pt x="1313952" y="4062"/>
                    <a:pt x="1359849" y="7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36"/>
          <p:cNvGrpSpPr>
            <a:grpSpLocks/>
          </p:cNvGrpSpPr>
          <p:nvPr/>
        </p:nvGrpSpPr>
        <p:grpSpPr bwMode="auto">
          <a:xfrm>
            <a:off x="5410200" y="2747621"/>
            <a:ext cx="902494" cy="902772"/>
            <a:chOff x="4544" y="2307"/>
            <a:chExt cx="758" cy="758"/>
          </a:xfrm>
        </p:grpSpPr>
        <p:sp>
          <p:nvSpPr>
            <p:cNvPr id="18" name="椭圆 17"/>
            <p:cNvSpPr>
              <a:spLocks noChangeArrowheads="1"/>
            </p:cNvSpPr>
            <p:nvPr/>
          </p:nvSpPr>
          <p:spPr bwMode="auto">
            <a:xfrm>
              <a:off x="4544" y="2307"/>
              <a:ext cx="758" cy="758"/>
            </a:xfrm>
            <a:prstGeom prst="ellipse">
              <a:avLst/>
            </a:prstGeom>
            <a:solidFill>
              <a:schemeClr val="accent2"/>
            </a:solidFill>
            <a:ln w="12700" algn="ctr">
              <a:noFill/>
              <a:miter lim="800000"/>
              <a:headEnd/>
              <a:tailEnd/>
            </a:ln>
          </p:spPr>
          <p:txBody>
            <a:bodyPr anchor="ctr"/>
            <a:lstStyle/>
            <a:p>
              <a:pPr algn="ctr">
                <a:defRPr/>
              </a:pP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5" name="KSO_Shape"/>
            <p:cNvSpPr>
              <a:spLocks/>
            </p:cNvSpPr>
            <p:nvPr/>
          </p:nvSpPr>
          <p:spPr bwMode="auto">
            <a:xfrm>
              <a:off x="4678" y="2437"/>
              <a:ext cx="493" cy="499"/>
            </a:xfrm>
            <a:custGeom>
              <a:avLst/>
              <a:gdLst>
                <a:gd name="T0" fmla="*/ 2147483647 w 87"/>
                <a:gd name="T1" fmla="*/ 0 h 88"/>
                <a:gd name="T2" fmla="*/ 2147483647 w 87"/>
                <a:gd name="T3" fmla="*/ 2147483647 h 88"/>
                <a:gd name="T4" fmla="*/ 2147483647 w 87"/>
                <a:gd name="T5" fmla="*/ 2147483647 h 88"/>
                <a:gd name="T6" fmla="*/ 0 w 87"/>
                <a:gd name="T7" fmla="*/ 2147483647 h 88"/>
                <a:gd name="T8" fmla="*/ 2147483647 w 87"/>
                <a:gd name="T9" fmla="*/ 0 h 88"/>
                <a:gd name="T10" fmla="*/ 2147483647 w 87"/>
                <a:gd name="T11" fmla="*/ 2147483647 h 88"/>
                <a:gd name="T12" fmla="*/ 2147483647 w 87"/>
                <a:gd name="T13" fmla="*/ 2147483647 h 88"/>
                <a:gd name="T14" fmla="*/ 2147483647 w 87"/>
                <a:gd name="T15" fmla="*/ 2147483647 h 88"/>
                <a:gd name="T16" fmla="*/ 2147483647 w 87"/>
                <a:gd name="T17" fmla="*/ 2147483647 h 88"/>
                <a:gd name="T18" fmla="*/ 2147483647 w 87"/>
                <a:gd name="T19" fmla="*/ 2147483647 h 88"/>
                <a:gd name="T20" fmla="*/ 2147483647 w 87"/>
                <a:gd name="T21" fmla="*/ 2147483647 h 88"/>
                <a:gd name="T22" fmla="*/ 2147483647 w 87"/>
                <a:gd name="T23" fmla="*/ 2147483647 h 88"/>
                <a:gd name="T24" fmla="*/ 2147483647 w 87"/>
                <a:gd name="T25" fmla="*/ 2147483647 h 88"/>
                <a:gd name="T26" fmla="*/ 2147483647 w 87"/>
                <a:gd name="T27" fmla="*/ 2147483647 h 88"/>
                <a:gd name="T28" fmla="*/ 2147483647 w 87"/>
                <a:gd name="T29" fmla="*/ 2147483647 h 88"/>
                <a:gd name="T30" fmla="*/ 2147483647 w 87"/>
                <a:gd name="T31" fmla="*/ 2147483647 h 88"/>
                <a:gd name="T32" fmla="*/ 2147483647 w 87"/>
                <a:gd name="T33" fmla="*/ 2147483647 h 88"/>
                <a:gd name="T34" fmla="*/ 2147483647 w 87"/>
                <a:gd name="T35" fmla="*/ 2147483647 h 88"/>
                <a:gd name="T36" fmla="*/ 2147483647 w 87"/>
                <a:gd name="T37" fmla="*/ 2147483647 h 88"/>
                <a:gd name="T38" fmla="*/ 2147483647 w 87"/>
                <a:gd name="T39" fmla="*/ 2147483647 h 88"/>
                <a:gd name="T40" fmla="*/ 2147483647 w 87"/>
                <a:gd name="T41" fmla="*/ 2147483647 h 88"/>
                <a:gd name="T42" fmla="*/ 2147483647 w 87"/>
                <a:gd name="T43" fmla="*/ 2147483647 h 88"/>
                <a:gd name="T44" fmla="*/ 2147483647 w 87"/>
                <a:gd name="T45" fmla="*/ 2147483647 h 88"/>
                <a:gd name="T46" fmla="*/ 2147483647 w 87"/>
                <a:gd name="T47" fmla="*/ 2147483647 h 88"/>
                <a:gd name="T48" fmla="*/ 2147483647 w 87"/>
                <a:gd name="T49" fmla="*/ 2147483647 h 88"/>
                <a:gd name="T50" fmla="*/ 2147483647 w 87"/>
                <a:gd name="T51" fmla="*/ 2147483647 h 88"/>
                <a:gd name="T52" fmla="*/ 2147483647 w 87"/>
                <a:gd name="T53" fmla="*/ 2147483647 h 88"/>
                <a:gd name="T54" fmla="*/ 2147483647 w 87"/>
                <a:gd name="T55" fmla="*/ 2147483647 h 88"/>
                <a:gd name="T56" fmla="*/ 2147483647 w 87"/>
                <a:gd name="T57" fmla="*/ 2147483647 h 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7"/>
                <a:gd name="T88" fmla="*/ 0 h 88"/>
                <a:gd name="T89" fmla="*/ 87 w 87"/>
                <a:gd name="T90" fmla="*/ 88 h 8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7" h="88">
                  <a:moveTo>
                    <a:pt x="44" y="0"/>
                  </a:moveTo>
                  <a:cubicBezTo>
                    <a:pt x="68" y="0"/>
                    <a:pt x="87" y="20"/>
                    <a:pt x="87" y="44"/>
                  </a:cubicBezTo>
                  <a:cubicBezTo>
                    <a:pt x="87" y="68"/>
                    <a:pt x="68" y="88"/>
                    <a:pt x="44" y="88"/>
                  </a:cubicBezTo>
                  <a:cubicBezTo>
                    <a:pt x="19" y="88"/>
                    <a:pt x="0" y="68"/>
                    <a:pt x="0" y="44"/>
                  </a:cubicBezTo>
                  <a:cubicBezTo>
                    <a:pt x="0" y="20"/>
                    <a:pt x="19" y="0"/>
                    <a:pt x="44" y="0"/>
                  </a:cubicBezTo>
                  <a:close/>
                  <a:moveTo>
                    <a:pt x="58" y="21"/>
                  </a:moveTo>
                  <a:cubicBezTo>
                    <a:pt x="55" y="27"/>
                    <a:pt x="55" y="27"/>
                    <a:pt x="55" y="27"/>
                  </a:cubicBezTo>
                  <a:cubicBezTo>
                    <a:pt x="56" y="28"/>
                    <a:pt x="57" y="29"/>
                    <a:pt x="58" y="30"/>
                  </a:cubicBezTo>
                  <a:cubicBezTo>
                    <a:pt x="62" y="34"/>
                    <a:pt x="64" y="39"/>
                    <a:pt x="64" y="44"/>
                  </a:cubicBezTo>
                  <a:cubicBezTo>
                    <a:pt x="64" y="50"/>
                    <a:pt x="62" y="55"/>
                    <a:pt x="58" y="58"/>
                  </a:cubicBezTo>
                  <a:cubicBezTo>
                    <a:pt x="54" y="62"/>
                    <a:pt x="49" y="64"/>
                    <a:pt x="44" y="64"/>
                  </a:cubicBezTo>
                  <a:cubicBezTo>
                    <a:pt x="38" y="64"/>
                    <a:pt x="33" y="62"/>
                    <a:pt x="29" y="58"/>
                  </a:cubicBezTo>
                  <a:cubicBezTo>
                    <a:pt x="26" y="55"/>
                    <a:pt x="24" y="50"/>
                    <a:pt x="24" y="44"/>
                  </a:cubicBezTo>
                  <a:cubicBezTo>
                    <a:pt x="24" y="39"/>
                    <a:pt x="26" y="34"/>
                    <a:pt x="29" y="30"/>
                  </a:cubicBezTo>
                  <a:cubicBezTo>
                    <a:pt x="30" y="29"/>
                    <a:pt x="31" y="28"/>
                    <a:pt x="32" y="28"/>
                  </a:cubicBezTo>
                  <a:cubicBezTo>
                    <a:pt x="29" y="22"/>
                    <a:pt x="29" y="22"/>
                    <a:pt x="29" y="22"/>
                  </a:cubicBezTo>
                  <a:cubicBezTo>
                    <a:pt x="27" y="23"/>
                    <a:pt x="26" y="24"/>
                    <a:pt x="25" y="25"/>
                  </a:cubicBezTo>
                  <a:cubicBezTo>
                    <a:pt x="20" y="30"/>
                    <a:pt x="17" y="37"/>
                    <a:pt x="17" y="44"/>
                  </a:cubicBezTo>
                  <a:cubicBezTo>
                    <a:pt x="17" y="52"/>
                    <a:pt x="20" y="58"/>
                    <a:pt x="25" y="63"/>
                  </a:cubicBezTo>
                  <a:cubicBezTo>
                    <a:pt x="29" y="68"/>
                    <a:pt x="36" y="71"/>
                    <a:pt x="44" y="71"/>
                  </a:cubicBezTo>
                  <a:cubicBezTo>
                    <a:pt x="51" y="71"/>
                    <a:pt x="58" y="68"/>
                    <a:pt x="63" y="63"/>
                  </a:cubicBezTo>
                  <a:cubicBezTo>
                    <a:pt x="68" y="58"/>
                    <a:pt x="71" y="52"/>
                    <a:pt x="71" y="44"/>
                  </a:cubicBezTo>
                  <a:cubicBezTo>
                    <a:pt x="71" y="37"/>
                    <a:pt x="68" y="30"/>
                    <a:pt x="63" y="25"/>
                  </a:cubicBezTo>
                  <a:cubicBezTo>
                    <a:pt x="61" y="24"/>
                    <a:pt x="60" y="22"/>
                    <a:pt x="58" y="21"/>
                  </a:cubicBezTo>
                  <a:close/>
                  <a:moveTo>
                    <a:pt x="40" y="7"/>
                  </a:moveTo>
                  <a:cubicBezTo>
                    <a:pt x="40" y="40"/>
                    <a:pt x="40" y="40"/>
                    <a:pt x="40" y="40"/>
                  </a:cubicBezTo>
                  <a:cubicBezTo>
                    <a:pt x="47" y="40"/>
                    <a:pt x="47" y="40"/>
                    <a:pt x="47" y="40"/>
                  </a:cubicBezTo>
                  <a:cubicBezTo>
                    <a:pt x="47" y="7"/>
                    <a:pt x="47" y="7"/>
                    <a:pt x="47" y="7"/>
                  </a:cubicBezTo>
                  <a:lnTo>
                    <a:pt x="40" y="7"/>
                  </a:lnTo>
                  <a:close/>
                </a:path>
              </a:pathLst>
            </a:custGeom>
            <a:solidFill>
              <a:schemeClr val="bg1"/>
            </a:solidFill>
            <a:ln w="9525">
              <a:noFill/>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39"/>
          <p:cNvGrpSpPr>
            <a:grpSpLocks/>
          </p:cNvGrpSpPr>
          <p:nvPr/>
        </p:nvGrpSpPr>
        <p:grpSpPr bwMode="auto">
          <a:xfrm>
            <a:off x="763191" y="2638050"/>
            <a:ext cx="1570434" cy="687202"/>
            <a:chOff x="641" y="2215"/>
            <a:chExt cx="1319" cy="577"/>
          </a:xfrm>
        </p:grpSpPr>
        <p:sp>
          <p:nvSpPr>
            <p:cNvPr id="26" name="矩形 25"/>
            <p:cNvSpPr/>
            <p:nvPr/>
          </p:nvSpPr>
          <p:spPr>
            <a:xfrm>
              <a:off x="1082" y="2215"/>
              <a:ext cx="314" cy="233"/>
            </a:xfrm>
            <a:prstGeom prst="rect">
              <a:avLst/>
            </a:prstGeom>
          </p:spPr>
          <p:txBody>
            <a:bodyPr wrap="none">
              <a:spAutoFit/>
            </a:bodyPr>
            <a:lstStyle/>
            <a:p>
              <a:pPr>
                <a:defRPr/>
              </a:pPr>
              <a:r>
                <a:rPr lang="en-US" altLang="zh-CN"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3" name="矩形 28"/>
            <p:cNvSpPr>
              <a:spLocks noChangeArrowheads="1"/>
            </p:cNvSpPr>
            <p:nvPr/>
          </p:nvSpPr>
          <p:spPr bwMode="auto">
            <a:xfrm>
              <a:off x="641" y="2475"/>
              <a:ext cx="1319" cy="317"/>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grpSp>
        <p:nvGrpSpPr>
          <p:cNvPr id="8" name="Group 40"/>
          <p:cNvGrpSpPr>
            <a:grpSpLocks/>
          </p:cNvGrpSpPr>
          <p:nvPr/>
        </p:nvGrpSpPr>
        <p:grpSpPr bwMode="auto">
          <a:xfrm>
            <a:off x="3668316" y="2683307"/>
            <a:ext cx="1570434" cy="639563"/>
            <a:chOff x="3081" y="2253"/>
            <a:chExt cx="1319" cy="537"/>
          </a:xfrm>
        </p:grpSpPr>
        <p:sp>
          <p:nvSpPr>
            <p:cNvPr id="27" name="矩形 26"/>
            <p:cNvSpPr/>
            <p:nvPr/>
          </p:nvSpPr>
          <p:spPr>
            <a:xfrm>
              <a:off x="3522" y="2253"/>
              <a:ext cx="301" cy="220"/>
            </a:xfrm>
            <a:prstGeom prst="rect">
              <a:avLst/>
            </a:prstGeom>
          </p:spPr>
          <p:txBody>
            <a:bodyPr wrap="none">
              <a:spAutoFit/>
            </a:bodyPr>
            <a:lstStyle/>
            <a:p>
              <a:pPr>
                <a:defRPr/>
              </a:pPr>
              <a:r>
                <a:rPr lang="en-US" altLang="zh-CN" sz="11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11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1" name="矩形 28"/>
            <p:cNvSpPr>
              <a:spLocks noChangeArrowheads="1"/>
            </p:cNvSpPr>
            <p:nvPr/>
          </p:nvSpPr>
          <p:spPr bwMode="auto">
            <a:xfrm>
              <a:off x="3081" y="2473"/>
              <a:ext cx="1319" cy="317"/>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grpSp>
        <p:nvGrpSpPr>
          <p:cNvPr id="9" name="Group 41"/>
          <p:cNvGrpSpPr>
            <a:grpSpLocks/>
          </p:cNvGrpSpPr>
          <p:nvPr/>
        </p:nvGrpSpPr>
        <p:grpSpPr bwMode="auto">
          <a:xfrm>
            <a:off x="6603206" y="2678543"/>
            <a:ext cx="1571625" cy="627653"/>
            <a:chOff x="5546" y="2249"/>
            <a:chExt cx="1320" cy="527"/>
          </a:xfrm>
        </p:grpSpPr>
        <p:sp>
          <p:nvSpPr>
            <p:cNvPr id="28" name="矩形 27"/>
            <p:cNvSpPr/>
            <p:nvPr/>
          </p:nvSpPr>
          <p:spPr>
            <a:xfrm>
              <a:off x="6004" y="2249"/>
              <a:ext cx="301" cy="220"/>
            </a:xfrm>
            <a:prstGeom prst="rect">
              <a:avLst/>
            </a:prstGeom>
          </p:spPr>
          <p:txBody>
            <a:bodyPr wrap="none">
              <a:spAutoFit/>
            </a:bodyPr>
            <a:lstStyle/>
            <a:p>
              <a:pPr>
                <a:defRPr/>
              </a:pPr>
              <a:r>
                <a:rPr lang="en-US" altLang="zh-CN" sz="11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sz="11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9" name="矩形 28"/>
            <p:cNvSpPr>
              <a:spLocks noChangeArrowheads="1"/>
            </p:cNvSpPr>
            <p:nvPr/>
          </p:nvSpPr>
          <p:spPr bwMode="auto">
            <a:xfrm>
              <a:off x="5546" y="2458"/>
              <a:ext cx="1320" cy="318"/>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grpSp>
        <p:nvGrpSpPr>
          <p:cNvPr id="21" name="Group 37"/>
          <p:cNvGrpSpPr>
            <a:grpSpLocks/>
          </p:cNvGrpSpPr>
          <p:nvPr/>
        </p:nvGrpSpPr>
        <p:grpSpPr bwMode="auto">
          <a:xfrm>
            <a:off x="2190750" y="1372023"/>
            <a:ext cx="1570435" cy="686012"/>
            <a:chOff x="1840" y="1152"/>
            <a:chExt cx="1319" cy="576"/>
          </a:xfrm>
        </p:grpSpPr>
        <p:sp>
          <p:nvSpPr>
            <p:cNvPr id="32" name="矩形 31"/>
            <p:cNvSpPr/>
            <p:nvPr/>
          </p:nvSpPr>
          <p:spPr>
            <a:xfrm>
              <a:off x="2281" y="1152"/>
              <a:ext cx="314" cy="233"/>
            </a:xfrm>
            <a:prstGeom prst="rect">
              <a:avLst/>
            </a:prstGeom>
          </p:spPr>
          <p:txBody>
            <a:bodyPr wrap="none">
              <a:spAutoFit/>
            </a:bodyPr>
            <a:lstStyle/>
            <a:p>
              <a:pPr>
                <a:defRPr/>
              </a:pPr>
              <a:r>
                <a:rPr lang="en-US" altLang="zh-CN" sz="1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1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7" name="矩形 28"/>
            <p:cNvSpPr>
              <a:spLocks noChangeArrowheads="1"/>
            </p:cNvSpPr>
            <p:nvPr/>
          </p:nvSpPr>
          <p:spPr bwMode="auto">
            <a:xfrm>
              <a:off x="1840" y="1411"/>
              <a:ext cx="1319" cy="317"/>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grpSp>
        <p:nvGrpSpPr>
          <p:cNvPr id="23" name="Group 38"/>
          <p:cNvGrpSpPr>
            <a:grpSpLocks/>
          </p:cNvGrpSpPr>
          <p:nvPr/>
        </p:nvGrpSpPr>
        <p:grpSpPr bwMode="auto">
          <a:xfrm>
            <a:off x="5163741" y="1399417"/>
            <a:ext cx="1570434" cy="687202"/>
            <a:chOff x="4337" y="1175"/>
            <a:chExt cx="1319" cy="577"/>
          </a:xfrm>
        </p:grpSpPr>
        <p:sp>
          <p:nvSpPr>
            <p:cNvPr id="34" name="矩形 33"/>
            <p:cNvSpPr/>
            <p:nvPr/>
          </p:nvSpPr>
          <p:spPr>
            <a:xfrm>
              <a:off x="4778" y="1175"/>
              <a:ext cx="314" cy="233"/>
            </a:xfrm>
            <a:prstGeom prst="rect">
              <a:avLst/>
            </a:prstGeom>
          </p:spPr>
          <p:txBody>
            <a:bodyPr wrap="none">
              <a:spAutoFit/>
            </a:bodyPr>
            <a:lstStyle/>
            <a:p>
              <a:pPr>
                <a:defRPr/>
              </a:pPr>
              <a:r>
                <a:rPr lang="en-US" altLang="zh-CN" sz="12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12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5" name="矩形 28"/>
            <p:cNvSpPr>
              <a:spLocks noChangeArrowheads="1"/>
            </p:cNvSpPr>
            <p:nvPr/>
          </p:nvSpPr>
          <p:spPr bwMode="auto">
            <a:xfrm>
              <a:off x="4337" y="1435"/>
              <a:ext cx="1319" cy="317"/>
            </a:xfrm>
            <a:prstGeom prst="rect">
              <a:avLst/>
            </a:prstGeom>
            <a:noFill/>
            <a:ln w="9525">
              <a:noFill/>
              <a:miter lim="800000"/>
              <a:headEnd/>
              <a:tailEnd/>
            </a:ln>
          </p:spPr>
          <p:txBody>
            <a:bodyPr/>
            <a:lstStyle/>
            <a:p>
              <a:pPr algn="ct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请在这里输入您的文字内容</a:t>
              </a:r>
            </a:p>
          </p:txBody>
        </p:sp>
      </p:grpSp>
      <p:sp>
        <p:nvSpPr>
          <p:cNvPr id="83" name="文本框 82"/>
          <p:cNvSpPr txBox="1"/>
          <p:nvPr/>
        </p:nvSpPr>
        <p:spPr>
          <a:xfrm>
            <a:off x="575073" y="3976700"/>
            <a:ext cx="8303419" cy="315471"/>
          </a:xfrm>
          <a:prstGeom prst="rect">
            <a:avLst/>
          </a:prstGeom>
          <a:noFill/>
        </p:spPr>
        <p:txBody>
          <a:bodyPr lIns="68580" tIns="34290" rIns="68580" bIns="34290">
            <a:spAutoFit/>
          </a:bodyPr>
          <a:lstStyle/>
          <a:p>
            <a:pPr>
              <a:defRPr/>
            </a:pP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There are many variations of passages of Lorem Ipsum available, but the majority have suffered alteration in some form, by injected humors. There are many variations of passages of Lorem Ipsum available, but the majority have suffered alteration in some form, by injected humors.</a:t>
            </a:r>
            <a:endPar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396141428"/>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out)">
                                      <p:cBhvr>
                                        <p:cTn id="11" dur="500"/>
                                        <p:tgtEl>
                                          <p:spTgt spid="11"/>
                                        </p:tgtEl>
                                      </p:cBhvr>
                                    </p:animEffect>
                                  </p:childTnLst>
                                </p:cTn>
                              </p:par>
                            </p:childTnLst>
                          </p:cTn>
                        </p:par>
                        <p:par>
                          <p:cTn id="12" fill="hold">
                            <p:stCondLst>
                              <p:cond delay="1000"/>
                            </p:stCondLst>
                            <p:childTnLst>
                              <p:par>
                                <p:cTn id="13" presetID="6" presetClass="entr" presetSubtype="32"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out)">
                                      <p:cBhvr>
                                        <p:cTn id="15" dur="500"/>
                                        <p:tgtEl>
                                          <p:spTgt spid="13"/>
                                        </p:tgtEl>
                                      </p:cBhvr>
                                    </p:animEffect>
                                  </p:childTnLst>
                                </p:cTn>
                              </p:par>
                            </p:childTnLst>
                          </p:cTn>
                        </p:par>
                        <p:par>
                          <p:cTn id="16" fill="hold">
                            <p:stCondLst>
                              <p:cond delay="1500"/>
                            </p:stCondLst>
                            <p:childTnLst>
                              <p:par>
                                <p:cTn id="17" presetID="6" presetClass="entr" presetSubtype="32"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ircle(out)">
                                      <p:cBhvr>
                                        <p:cTn id="19" dur="500"/>
                                        <p:tgtEl>
                                          <p:spTgt spid="15"/>
                                        </p:tgtEl>
                                      </p:cBhvr>
                                    </p:animEffect>
                                  </p:childTnLst>
                                </p:cTn>
                              </p:par>
                            </p:childTnLst>
                          </p:cTn>
                        </p:par>
                        <p:par>
                          <p:cTn id="20" fill="hold">
                            <p:stCondLst>
                              <p:cond delay="2000"/>
                            </p:stCondLst>
                            <p:childTnLst>
                              <p:par>
                                <p:cTn id="21" presetID="6" presetClass="entr" presetSubtype="32"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circle(out)">
                                      <p:cBhvr>
                                        <p:cTn id="23" dur="500"/>
                                        <p:tgtEl>
                                          <p:spTgt spid="17"/>
                                        </p:tgtEl>
                                      </p:cBhvr>
                                    </p:animEffect>
                                  </p:childTnLst>
                                </p:cTn>
                              </p:par>
                            </p:childTnLst>
                          </p:cTn>
                        </p:par>
                        <p:par>
                          <p:cTn id="24" fill="hold">
                            <p:stCondLst>
                              <p:cond delay="2500"/>
                            </p:stCondLst>
                            <p:childTnLst>
                              <p:par>
                                <p:cTn id="25" presetID="6" presetClass="entr" presetSubtype="32"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circle(ou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anim calcmode="lin" valueType="num">
                                      <p:cBhvr>
                                        <p:cTn id="33" dur="500" fill="hold"/>
                                        <p:tgtEl>
                                          <p:spTgt spid="2"/>
                                        </p:tgtEl>
                                        <p:attrNameLst>
                                          <p:attrName>ppt_x</p:attrName>
                                        </p:attrNameLst>
                                      </p:cBhvr>
                                      <p:tavLst>
                                        <p:tav tm="0">
                                          <p:val>
                                            <p:strVal val="#ppt_x"/>
                                          </p:val>
                                        </p:tav>
                                        <p:tav tm="100000">
                                          <p:val>
                                            <p:strVal val="#ppt_x"/>
                                          </p:val>
                                        </p:tav>
                                      </p:tavLst>
                                    </p:anim>
                                    <p:anim calcmode="lin" valueType="num">
                                      <p:cBhvr>
                                        <p:cTn id="34" dur="500" fill="hold"/>
                                        <p:tgtEl>
                                          <p:spTgt spid="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anim calcmode="lin" valueType="num">
                                      <p:cBhvr>
                                        <p:cTn id="38" dur="500" fill="hold"/>
                                        <p:tgtEl>
                                          <p:spTgt spid="4"/>
                                        </p:tgtEl>
                                        <p:attrNameLst>
                                          <p:attrName>ppt_x</p:attrName>
                                        </p:attrNameLst>
                                      </p:cBhvr>
                                      <p:tavLst>
                                        <p:tav tm="0">
                                          <p:val>
                                            <p:strVal val="#ppt_x"/>
                                          </p:val>
                                        </p:tav>
                                        <p:tav tm="100000">
                                          <p:val>
                                            <p:strVal val="#ppt_x"/>
                                          </p:val>
                                        </p:tav>
                                      </p:tavLst>
                                    </p:anim>
                                    <p:anim calcmode="lin" valueType="num">
                                      <p:cBhvr>
                                        <p:cTn id="39" dur="5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anim calcmode="lin" valueType="num">
                                      <p:cBhvr>
                                        <p:cTn id="43" dur="500" fill="hold"/>
                                        <p:tgtEl>
                                          <p:spTgt spid="5"/>
                                        </p:tgtEl>
                                        <p:attrNameLst>
                                          <p:attrName>ppt_x</p:attrName>
                                        </p:attrNameLst>
                                      </p:cBhvr>
                                      <p:tavLst>
                                        <p:tav tm="0">
                                          <p:val>
                                            <p:strVal val="#ppt_x"/>
                                          </p:val>
                                        </p:tav>
                                        <p:tav tm="100000">
                                          <p:val>
                                            <p:strVal val="#ppt_x"/>
                                          </p:val>
                                        </p:tav>
                                      </p:tavLst>
                                    </p:anim>
                                    <p:anim calcmode="lin" valueType="num">
                                      <p:cBhvr>
                                        <p:cTn id="44"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500"/>
                                        <p:tgtEl>
                                          <p:spTgt spid="3"/>
                                        </p:tgtEl>
                                      </p:cBhvr>
                                    </p:animEffect>
                                    <p:anim calcmode="lin" valueType="num">
                                      <p:cBhvr>
                                        <p:cTn id="50" dur="500" fill="hold"/>
                                        <p:tgtEl>
                                          <p:spTgt spid="3"/>
                                        </p:tgtEl>
                                        <p:attrNameLst>
                                          <p:attrName>ppt_x</p:attrName>
                                        </p:attrNameLst>
                                      </p:cBhvr>
                                      <p:tavLst>
                                        <p:tav tm="0">
                                          <p:val>
                                            <p:strVal val="#ppt_x"/>
                                          </p:val>
                                        </p:tav>
                                        <p:tav tm="100000">
                                          <p:val>
                                            <p:strVal val="#ppt_x"/>
                                          </p:val>
                                        </p:tav>
                                      </p:tavLst>
                                    </p:anim>
                                    <p:anim calcmode="lin" valueType="num">
                                      <p:cBhvr>
                                        <p:cTn id="51" dur="500" fill="hold"/>
                                        <p:tgtEl>
                                          <p:spTgt spid="3"/>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anim calcmode="lin" valueType="num">
                                      <p:cBhvr>
                                        <p:cTn id="55" dur="500" fill="hold"/>
                                        <p:tgtEl>
                                          <p:spTgt spid="6"/>
                                        </p:tgtEl>
                                        <p:attrNameLst>
                                          <p:attrName>ppt_x</p:attrName>
                                        </p:attrNameLst>
                                      </p:cBhvr>
                                      <p:tavLst>
                                        <p:tav tm="0">
                                          <p:val>
                                            <p:strVal val="#ppt_x"/>
                                          </p:val>
                                        </p:tav>
                                        <p:tav tm="100000">
                                          <p:val>
                                            <p:strVal val="#ppt_x"/>
                                          </p:val>
                                        </p:tav>
                                      </p:tavLst>
                                    </p:anim>
                                    <p:anim calcmode="lin" valueType="num">
                                      <p:cBhvr>
                                        <p:cTn id="56"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500"/>
                                        <p:tgtEl>
                                          <p:spTgt spid="7"/>
                                        </p:tgtEl>
                                      </p:cBhvr>
                                    </p:animEffect>
                                    <p:anim calcmode="lin" valueType="num">
                                      <p:cBhvr>
                                        <p:cTn id="62" dur="500" fill="hold"/>
                                        <p:tgtEl>
                                          <p:spTgt spid="7"/>
                                        </p:tgtEl>
                                        <p:attrNameLst>
                                          <p:attrName>ppt_x</p:attrName>
                                        </p:attrNameLst>
                                      </p:cBhvr>
                                      <p:tavLst>
                                        <p:tav tm="0">
                                          <p:val>
                                            <p:strVal val="#ppt_x"/>
                                          </p:val>
                                        </p:tav>
                                        <p:tav tm="100000">
                                          <p:val>
                                            <p:strVal val="#ppt_x"/>
                                          </p:val>
                                        </p:tav>
                                      </p:tavLst>
                                    </p:anim>
                                    <p:anim calcmode="lin" valueType="num">
                                      <p:cBhvr>
                                        <p:cTn id="63"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anim calcmode="lin" valueType="num">
                                      <p:cBhvr>
                                        <p:cTn id="69" dur="500" fill="hold"/>
                                        <p:tgtEl>
                                          <p:spTgt spid="21"/>
                                        </p:tgtEl>
                                        <p:attrNameLst>
                                          <p:attrName>ppt_x</p:attrName>
                                        </p:attrNameLst>
                                      </p:cBhvr>
                                      <p:tavLst>
                                        <p:tav tm="0">
                                          <p:val>
                                            <p:strVal val="#ppt_x"/>
                                          </p:val>
                                        </p:tav>
                                        <p:tav tm="100000">
                                          <p:val>
                                            <p:strVal val="#ppt_x"/>
                                          </p:val>
                                        </p:tav>
                                      </p:tavLst>
                                    </p:anim>
                                    <p:anim calcmode="lin" valueType="num">
                                      <p:cBhvr>
                                        <p:cTn id="7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500"/>
                                        <p:tgtEl>
                                          <p:spTgt spid="8"/>
                                        </p:tgtEl>
                                      </p:cBhvr>
                                    </p:animEffect>
                                    <p:anim calcmode="lin" valueType="num">
                                      <p:cBhvr>
                                        <p:cTn id="76" dur="500" fill="hold"/>
                                        <p:tgtEl>
                                          <p:spTgt spid="8"/>
                                        </p:tgtEl>
                                        <p:attrNameLst>
                                          <p:attrName>ppt_x</p:attrName>
                                        </p:attrNameLst>
                                      </p:cBhvr>
                                      <p:tavLst>
                                        <p:tav tm="0">
                                          <p:val>
                                            <p:strVal val="#ppt_x"/>
                                          </p:val>
                                        </p:tav>
                                        <p:tav tm="100000">
                                          <p:val>
                                            <p:strVal val="#ppt_x"/>
                                          </p:val>
                                        </p:tav>
                                      </p:tavLst>
                                    </p:anim>
                                    <p:anim calcmode="lin" valueType="num">
                                      <p:cBhvr>
                                        <p:cTn id="77"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strVal val="#ppt_x"/>
                                          </p:val>
                                        </p:tav>
                                        <p:tav tm="100000">
                                          <p:val>
                                            <p:strVal val="#ppt_x"/>
                                          </p:val>
                                        </p:tav>
                                      </p:tavLst>
                                    </p:anim>
                                    <p:anim calcmode="lin" valueType="num">
                                      <p:cBhvr>
                                        <p:cTn id="8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7" presetClass="entr" presetSubtype="0" fill="hold" nodeType="click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fade">
                                      <p:cBhvr>
                                        <p:cTn id="89" dur="500"/>
                                        <p:tgtEl>
                                          <p:spTgt spid="9"/>
                                        </p:tgtEl>
                                      </p:cBhvr>
                                    </p:animEffect>
                                    <p:anim calcmode="lin" valueType="num">
                                      <p:cBhvr>
                                        <p:cTn id="90" dur="500" fill="hold"/>
                                        <p:tgtEl>
                                          <p:spTgt spid="9"/>
                                        </p:tgtEl>
                                        <p:attrNameLst>
                                          <p:attrName>ppt_x</p:attrName>
                                        </p:attrNameLst>
                                      </p:cBhvr>
                                      <p:tavLst>
                                        <p:tav tm="0">
                                          <p:val>
                                            <p:strVal val="#ppt_x"/>
                                          </p:val>
                                        </p:tav>
                                        <p:tav tm="100000">
                                          <p:val>
                                            <p:strVal val="#ppt_x"/>
                                          </p:val>
                                        </p:tav>
                                      </p:tavLst>
                                    </p:anim>
                                    <p:anim calcmode="lin" valueType="num">
                                      <p:cBhvr>
                                        <p:cTn id="91" dur="500" fill="hold"/>
                                        <p:tgtEl>
                                          <p:spTgt spid="9"/>
                                        </p:tgtEl>
                                        <p:attrNameLst>
                                          <p:attrName>ppt_y</p:attrName>
                                        </p:attrNameLst>
                                      </p:cBhvr>
                                      <p:tavLst>
                                        <p:tav tm="0">
                                          <p:val>
                                            <p:strVal val="#ppt_y-.1"/>
                                          </p:val>
                                        </p:tav>
                                        <p:tav tm="100000">
                                          <p:val>
                                            <p:strVal val="#ppt_y"/>
                                          </p:val>
                                        </p:tav>
                                      </p:tavLst>
                                    </p:anim>
                                  </p:childTnLst>
                                </p:cTn>
                              </p:par>
                            </p:childTnLst>
                          </p:cTn>
                        </p:par>
                        <p:par>
                          <p:cTn id="92" fill="hold">
                            <p:stCondLst>
                              <p:cond delay="500"/>
                            </p:stCondLst>
                            <p:childTnLst>
                              <p:par>
                                <p:cTn id="93" presetID="9" presetClass="entr" presetSubtype="0" fill="hold" grpId="0" nodeType="afterEffect">
                                  <p:stCondLst>
                                    <p:cond delay="0"/>
                                  </p:stCondLst>
                                  <p:childTnLst>
                                    <p:set>
                                      <p:cBhvr>
                                        <p:cTn id="94" dur="1" fill="hold">
                                          <p:stCondLst>
                                            <p:cond delay="0"/>
                                          </p:stCondLst>
                                        </p:cTn>
                                        <p:tgtEl>
                                          <p:spTgt spid="83"/>
                                        </p:tgtEl>
                                        <p:attrNameLst>
                                          <p:attrName>style.visibility</p:attrName>
                                        </p:attrNameLst>
                                      </p:cBhvr>
                                      <p:to>
                                        <p:strVal val="visible"/>
                                      </p:to>
                                    </p:set>
                                    <p:animEffect transition="in" filter="dissolve">
                                      <p:cBhvr>
                                        <p:cTn id="9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5" grpId="0" animBg="1"/>
      <p:bldP spid="17" grpId="0" animBg="1"/>
      <p:bldP spid="19" grpId="0" animBg="1"/>
      <p:bldP spid="8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0" y="2011680"/>
            <a:ext cx="5847117" cy="1281811"/>
          </a:xfrm>
          <a:prstGeom prst="rect">
            <a:avLst/>
          </a:prstGeom>
          <a:solidFill>
            <a:schemeClr val="accent3"/>
          </a:solidFill>
          <a:ln w="9525">
            <a:noFill/>
            <a:miter lim="800000"/>
            <a:headEnd/>
            <a:tailEnd/>
          </a:ln>
        </p:spPr>
        <p:txBody>
          <a:bodyPr wrap="none" anchor="ctr"/>
          <a:lstStyle/>
          <a:p>
            <a:endParaRPr lang="zh-CN" altLang="en-US" sz="1600"/>
          </a:p>
        </p:txBody>
      </p:sp>
      <p:sp>
        <p:nvSpPr>
          <p:cNvPr id="24" name="Text Box 2"/>
          <p:cNvSpPr txBox="1">
            <a:spLocks noChangeArrowheads="1"/>
          </p:cNvSpPr>
          <p:nvPr/>
        </p:nvSpPr>
        <p:spPr bwMode="auto">
          <a:xfrm>
            <a:off x="2738837" y="2203774"/>
            <a:ext cx="3287203" cy="584775"/>
          </a:xfrm>
          <a:prstGeom prst="rect">
            <a:avLst/>
          </a:prstGeom>
          <a:noFill/>
          <a:ln w="9525">
            <a:noFill/>
            <a:miter lim="800000"/>
            <a:headEnd/>
            <a:tailEnd/>
          </a:ln>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工作规划和展望</a:t>
            </a:r>
          </a:p>
        </p:txBody>
      </p:sp>
      <p:sp>
        <p:nvSpPr>
          <p:cNvPr id="25" name="Text Box 2"/>
          <p:cNvSpPr txBox="1">
            <a:spLocks noChangeArrowheads="1"/>
          </p:cNvSpPr>
          <p:nvPr/>
        </p:nvSpPr>
        <p:spPr bwMode="auto">
          <a:xfrm>
            <a:off x="2749550" y="2846134"/>
            <a:ext cx="4808538" cy="276999"/>
          </a:xfrm>
          <a:prstGeom prst="rect">
            <a:avLst/>
          </a:prstGeom>
          <a:noFill/>
          <a:ln w="9525">
            <a:noFill/>
            <a:miter lim="800000"/>
            <a:headEnd/>
            <a:tailEnd/>
          </a:ln>
        </p:spPr>
        <p:txBody>
          <a:bodyPr>
            <a:spAutoFit/>
          </a:bodyPr>
          <a:lstStyle/>
          <a:p>
            <a:r>
              <a:rPr lang="zh-CN" altLang="en-US" sz="1200" dirty="0">
                <a:solidFill>
                  <a:schemeClr val="bg1"/>
                </a:solidFill>
                <a:latin typeface="微软雅黑" pitchFamily="34" charset="-122"/>
                <a:ea typeface="微软雅黑" pitchFamily="34" charset="-122"/>
              </a:rPr>
              <a:t>点击录入此部分的内容及说明，简单扼要。</a:t>
            </a:r>
          </a:p>
        </p:txBody>
      </p:sp>
      <p:grpSp>
        <p:nvGrpSpPr>
          <p:cNvPr id="7" name="组合 6">
            <a:extLst>
              <a:ext uri="{FF2B5EF4-FFF2-40B4-BE49-F238E27FC236}">
                <a16:creationId xmlns:a16="http://schemas.microsoft.com/office/drawing/2014/main" xmlns="" id="{B0CF10E5-119F-4202-9B8D-AEBA93FB0926}"/>
              </a:ext>
            </a:extLst>
          </p:cNvPr>
          <p:cNvGrpSpPr/>
          <p:nvPr/>
        </p:nvGrpSpPr>
        <p:grpSpPr>
          <a:xfrm>
            <a:off x="660242" y="1537726"/>
            <a:ext cx="1910385" cy="2229718"/>
            <a:chOff x="2866937" y="827773"/>
            <a:chExt cx="3081476" cy="3596565"/>
          </a:xfrm>
          <a:solidFill>
            <a:schemeClr val="accent1"/>
          </a:solidFill>
        </p:grpSpPr>
        <p:sp>
          <p:nvSpPr>
            <p:cNvPr id="8" name="六边形 7">
              <a:extLst>
                <a:ext uri="{FF2B5EF4-FFF2-40B4-BE49-F238E27FC236}">
                  <a16:creationId xmlns:a16="http://schemas.microsoft.com/office/drawing/2014/main" xmlns="" id="{4033B93D-4254-4D7A-BEBC-BB5BE4898260}"/>
                </a:ext>
              </a:extLst>
            </p:cNvPr>
            <p:cNvSpPr/>
            <p:nvPr/>
          </p:nvSpPr>
          <p:spPr>
            <a:xfrm rot="5400000">
              <a:off x="2620419" y="1096346"/>
              <a:ext cx="3574510" cy="3081474"/>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a:extLst>
                <a:ext uri="{FF2B5EF4-FFF2-40B4-BE49-F238E27FC236}">
                  <a16:creationId xmlns:a16="http://schemas.microsoft.com/office/drawing/2014/main" xmlns="" id="{51B0086F-EC34-4BEE-8784-CCE20EF2B7D8}"/>
                </a:ext>
              </a:extLst>
            </p:cNvPr>
            <p:cNvSpPr/>
            <p:nvPr/>
          </p:nvSpPr>
          <p:spPr>
            <a:xfrm>
              <a:off x="2877954" y="827773"/>
              <a:ext cx="3070459" cy="779646"/>
            </a:xfrm>
            <a:custGeom>
              <a:avLst/>
              <a:gdLst>
                <a:gd name="connsiteX0" fmla="*/ 0 w 3070459"/>
                <a:gd name="connsiteY0" fmla="*/ 779646 h 779646"/>
                <a:gd name="connsiteX1" fmla="*/ 1520791 w 3070459"/>
                <a:gd name="connsiteY1" fmla="*/ 0 h 779646"/>
                <a:gd name="connsiteX2" fmla="*/ 3070459 w 3070459"/>
                <a:gd name="connsiteY2" fmla="*/ 779646 h 779646"/>
                <a:gd name="connsiteX3" fmla="*/ 0 w 3070459"/>
                <a:gd name="connsiteY3" fmla="*/ 779646 h 779646"/>
              </a:gdLst>
              <a:ahLst/>
              <a:cxnLst>
                <a:cxn ang="0">
                  <a:pos x="connsiteX0" y="connsiteY0"/>
                </a:cxn>
                <a:cxn ang="0">
                  <a:pos x="connsiteX1" y="connsiteY1"/>
                </a:cxn>
                <a:cxn ang="0">
                  <a:pos x="connsiteX2" y="connsiteY2"/>
                </a:cxn>
                <a:cxn ang="0">
                  <a:pos x="connsiteX3" y="connsiteY3"/>
                </a:cxn>
              </a:cxnLst>
              <a:rect l="l" t="t" r="r" b="b"/>
              <a:pathLst>
                <a:path w="3070459" h="779646">
                  <a:moveTo>
                    <a:pt x="0" y="779646"/>
                  </a:moveTo>
                  <a:lnTo>
                    <a:pt x="1520791" y="0"/>
                  </a:lnTo>
                  <a:lnTo>
                    <a:pt x="3070459" y="779646"/>
                  </a:lnTo>
                  <a:lnTo>
                    <a:pt x="0" y="7796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TextBox 5"/>
          <p:cNvSpPr txBox="1">
            <a:spLocks noChangeArrowheads="1"/>
          </p:cNvSpPr>
          <p:nvPr/>
        </p:nvSpPr>
        <p:spPr bwMode="auto">
          <a:xfrm>
            <a:off x="950410" y="2006860"/>
            <a:ext cx="1247457" cy="1323439"/>
          </a:xfrm>
          <a:prstGeom prst="rect">
            <a:avLst/>
          </a:prstGeom>
          <a:noFill/>
          <a:ln w="9525">
            <a:noFill/>
            <a:miter lim="800000"/>
            <a:headEnd/>
            <a:tailEnd/>
          </a:ln>
        </p:spPr>
        <p:txBody>
          <a:bodyPr wrap="none">
            <a:spAutoFit/>
          </a:bodyPr>
          <a:lstStyle/>
          <a:p>
            <a:pPr algn="ctr"/>
            <a:r>
              <a:rPr lang="en-US" altLang="zh-CN" sz="8000" dirty="0">
                <a:solidFill>
                  <a:schemeClr val="bg1"/>
                </a:solidFill>
                <a:latin typeface="Impact" pitchFamily="34" charset="0"/>
                <a:ea typeface="微软雅黑" pitchFamily="34" charset="-122"/>
              </a:rPr>
              <a:t>04</a:t>
            </a:r>
            <a:endParaRPr lang="zh-CN" altLang="en-US" sz="8000" dirty="0">
              <a:solidFill>
                <a:schemeClr val="bg1"/>
              </a:solidFill>
              <a:latin typeface="Impact" pitchFamily="34" charset="0"/>
              <a:ea typeface="微软雅黑" pitchFamily="34" charset="-122"/>
            </a:endParaRPr>
          </a:p>
        </p:txBody>
      </p:sp>
      <p:pic>
        <p:nvPicPr>
          <p:cNvPr id="10" name="图片 9">
            <a:extLst>
              <a:ext uri="{FF2B5EF4-FFF2-40B4-BE49-F238E27FC236}">
                <a16:creationId xmlns:a16="http://schemas.microsoft.com/office/drawing/2014/main" xmlns="" id="{681A20E1-AEA5-472F-BCCC-16DF141C540E}"/>
              </a:ext>
            </a:extLst>
          </p:cNvPr>
          <p:cNvPicPr>
            <a:picLocks noChangeAspect="1"/>
          </p:cNvPicPr>
          <p:nvPr/>
        </p:nvPicPr>
        <p:blipFill rotWithShape="1">
          <a:blip r:embed="rId3"/>
          <a:srcRect l="45044" r="18428"/>
          <a:stretch/>
        </p:blipFill>
        <p:spPr>
          <a:xfrm>
            <a:off x="5847117" y="0"/>
            <a:ext cx="3340120" cy="5148082"/>
          </a:xfrm>
          <a:prstGeom prst="rect">
            <a:avLst/>
          </a:prstGeom>
        </p:spPr>
      </p:pic>
    </p:spTree>
    <p:extLst>
      <p:ext uri="{BB962C8B-B14F-4D97-AF65-F5344CB8AC3E}">
        <p14:creationId xmlns:p14="http://schemas.microsoft.com/office/powerpoint/2010/main" val="173501314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right)">
                                      <p:cBhvr>
                                        <p:cTn id="12" dur="500"/>
                                        <p:tgtEl>
                                          <p:spTgt spid="22"/>
                                        </p:tgtEl>
                                      </p:cBhvr>
                                    </p:animEffect>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 calcmode="lin" valueType="num">
                                      <p:cBhvr>
                                        <p:cTn id="18" dur="1000" fill="hold"/>
                                        <p:tgtEl>
                                          <p:spTgt spid="7"/>
                                        </p:tgtEl>
                                        <p:attrNameLst>
                                          <p:attrName>style.rotation</p:attrName>
                                        </p:attrNameLst>
                                      </p:cBhvr>
                                      <p:tavLst>
                                        <p:tav tm="0">
                                          <p:val>
                                            <p:fltVal val="90"/>
                                          </p:val>
                                        </p:tav>
                                        <p:tav tm="100000">
                                          <p:val>
                                            <p:fltVal val="0"/>
                                          </p:val>
                                        </p:tav>
                                      </p:tavLst>
                                    </p:anim>
                                    <p:animEffect transition="in" filter="fade">
                                      <p:cBhvr>
                                        <p:cTn id="19" dur="1000"/>
                                        <p:tgtEl>
                                          <p:spTgt spid="7"/>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style.rotation</p:attrName>
                                        </p:attrNameLst>
                                      </p:cBhvr>
                                      <p:tavLst>
                                        <p:tav tm="0">
                                          <p:val>
                                            <p:fltVal val="360"/>
                                          </p:val>
                                        </p:tav>
                                        <p:tav tm="100000">
                                          <p:val>
                                            <p:fltVal val="0"/>
                                          </p:val>
                                        </p:tav>
                                      </p:tavLst>
                                    </p:anim>
                                    <p:animEffect transition="in" filter="fade">
                                      <p:cBhvr>
                                        <p:cTn id="26" dur="500"/>
                                        <p:tgtEl>
                                          <p:spTgt spid="6"/>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31" dur="800" fill="hold"/>
                                        <p:tgtEl>
                                          <p:spTgt spid="24"/>
                                        </p:tgtEl>
                                        <p:attrNameLst>
                                          <p:attrName>ppt_y</p:attrName>
                                        </p:attrNameLst>
                                      </p:cBhvr>
                                      <p:tavLst>
                                        <p:tav tm="0">
                                          <p:val>
                                            <p:strVal val="#ppt_y"/>
                                          </p:val>
                                        </p:tav>
                                        <p:tav tm="100000">
                                          <p:val>
                                            <p:strVal val="#ppt_y"/>
                                          </p:val>
                                        </p:tav>
                                      </p:tavLst>
                                    </p:anim>
                                    <p:anim calcmode="lin" valueType="num">
                                      <p:cBhvr>
                                        <p:cTn id="32"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33"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34" dur="800" tmFilter="0,0; .5, 1; 1, 1"/>
                                        <p:tgtEl>
                                          <p:spTgt spid="24"/>
                                        </p:tgtEl>
                                      </p:cBhvr>
                                    </p:animEffect>
                                  </p:childTnLst>
                                </p:cTn>
                              </p:par>
                            </p:childTnLst>
                          </p:cTn>
                        </p:par>
                        <p:par>
                          <p:cTn id="35" fill="hold">
                            <p:stCondLst>
                              <p:cond delay="3780"/>
                            </p:stCondLst>
                            <p:childTnLst>
                              <p:par>
                                <p:cTn id="36" presetID="22" presetClass="entr" presetSubtype="4"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P spid="2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2933419" y="1497225"/>
            <a:ext cx="3601310" cy="2541311"/>
            <a:chOff x="6199748" y="2294758"/>
            <a:chExt cx="4802010" cy="3388601"/>
          </a:xfrm>
        </p:grpSpPr>
        <p:sp>
          <p:nvSpPr>
            <p:cNvPr id="7" name="Freeform 6"/>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solidFill>
              <a:schemeClr val="accent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46006" tIns="446000" rIns="446006" bIns="446000" numCol="1" spcCol="1270" anchor="ctr" anchorCtr="0">
              <a:noAutofit/>
            </a:bodyPr>
            <a:lstStyle/>
            <a:p>
              <a:pPr algn="ctr" defTabSz="1733276">
                <a:lnSpc>
                  <a:spcPct val="120000"/>
                </a:lnSpc>
                <a:spcAft>
                  <a:spcPct val="35000"/>
                </a:spcAft>
              </a:pPr>
              <a:endParaRPr lang="id-ID" sz="3899">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7"/>
            <p:cNvSpPr/>
            <p:nvPr/>
          </p:nvSpPr>
          <p:spPr>
            <a:xfrm>
              <a:off x="8591026" y="2519799"/>
              <a:ext cx="301176" cy="301171"/>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8"/>
            <p:cNvSpPr/>
            <p:nvPr/>
          </p:nvSpPr>
          <p:spPr>
            <a:xfrm>
              <a:off x="7877873" y="5149983"/>
              <a:ext cx="218075" cy="218285"/>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56240"/>
                <a:satOff val="2879"/>
                <a:lumOff val="1209"/>
                <a:alphaOff val="0"/>
              </a:schemeClr>
            </a:fillRef>
            <a:effectRef idx="0">
              <a:schemeClr val="accent3">
                <a:hueOff val="56240"/>
                <a:satOff val="2879"/>
                <a:lumOff val="1209"/>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9928187" y="3742198"/>
              <a:ext cx="218075" cy="218285"/>
            </a:xfrm>
            <a:prstGeom prst="ellipse">
              <a:avLst/>
            </a:prstGeom>
            <a:solidFill>
              <a:schemeClr val="accent4">
                <a:lumMod val="40000"/>
                <a:lumOff val="60000"/>
              </a:schemeClr>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8884647" y="5382188"/>
              <a:ext cx="301176" cy="301171"/>
            </a:xfrm>
            <a:prstGeom prst="ellipse">
              <a:avLst/>
            </a:prstGeom>
            <a:solidFill>
              <a:schemeClr val="accent1">
                <a:lumMod val="40000"/>
                <a:lumOff val="60000"/>
              </a:schemeClr>
            </a:solidFill>
            <a:ln>
              <a:noFill/>
            </a:ln>
          </p:spPr>
          <p:style>
            <a:lnRef idx="2">
              <a:schemeClr val="lt1">
                <a:hueOff val="0"/>
                <a:satOff val="0"/>
                <a:lumOff val="0"/>
                <a:alphaOff val="0"/>
              </a:schemeClr>
            </a:lnRef>
            <a:fillRef idx="1">
              <a:schemeClr val="accent3">
                <a:hueOff val="168719"/>
                <a:satOff val="8636"/>
                <a:lumOff val="3628"/>
                <a:alphaOff val="0"/>
              </a:schemeClr>
            </a:fillRef>
            <a:effectRef idx="0">
              <a:schemeClr val="accent3">
                <a:hueOff val="168719"/>
                <a:satOff val="8636"/>
                <a:lumOff val="362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7578045" y="3164374"/>
              <a:ext cx="218075" cy="218285"/>
            </a:xfrm>
            <a:prstGeom prst="ellipse">
              <a:avLst/>
            </a:prstGeom>
            <a:solidFill>
              <a:schemeClr val="accent2">
                <a:lumMod val="40000"/>
                <a:lumOff val="60000"/>
              </a:schemeClr>
            </a:solidFill>
            <a:ln>
              <a:noFill/>
            </a:ln>
          </p:spPr>
          <p:style>
            <a:lnRef idx="2">
              <a:schemeClr val="lt1">
                <a:hueOff val="0"/>
                <a:satOff val="0"/>
                <a:lumOff val="0"/>
                <a:alphaOff val="0"/>
              </a:schemeClr>
            </a:lnRef>
            <a:fillRef idx="1">
              <a:schemeClr val="accent3">
                <a:hueOff val="224959"/>
                <a:satOff val="11515"/>
                <a:lumOff val="4837"/>
                <a:alphaOff val="0"/>
              </a:schemeClr>
            </a:fillRef>
            <a:effectRef idx="0">
              <a:schemeClr val="accent3">
                <a:hueOff val="224959"/>
                <a:satOff val="11515"/>
                <a:lumOff val="4837"/>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2"/>
            </a:solid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0921" tIns="180882" rIns="180921" bIns="180882" numCol="1" spcCol="1270" anchor="ctr" anchorCtr="0">
              <a:noAutofit/>
            </a:bodyPr>
            <a:lstStyle/>
            <a:p>
              <a:pPr algn="ctr" defTabSz="699977">
                <a:lnSpc>
                  <a:spcPct val="120000"/>
                </a:lnSpc>
                <a:spcAft>
                  <a:spcPct val="35000"/>
                </a:spcAft>
              </a:pPr>
              <a:endParaRPr lang="id-ID" sz="157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3"/>
            <p:cNvSpPr/>
            <p:nvPr/>
          </p:nvSpPr>
          <p:spPr>
            <a:xfrm>
              <a:off x="9288092" y="4197527"/>
              <a:ext cx="301176" cy="301171"/>
            </a:xfrm>
            <a:prstGeom prst="ellipse">
              <a:avLst/>
            </a:prstGeom>
            <a:solidFill>
              <a:schemeClr val="accent4">
                <a:lumMod val="60000"/>
                <a:lumOff val="40000"/>
              </a:schemeClr>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Oval 14"/>
            <p:cNvSpPr/>
            <p:nvPr/>
          </p:nvSpPr>
          <p:spPr>
            <a:xfrm>
              <a:off x="6461137" y="4435079"/>
              <a:ext cx="544433" cy="544448"/>
            </a:xfrm>
            <a:prstGeom prst="ellipse">
              <a:avLst/>
            </a:prstGeom>
            <a:solidFill>
              <a:schemeClr val="accent5"/>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p:nvPr/>
          </p:nvSpPr>
          <p:spPr>
            <a:xfrm>
              <a:off x="9900804" y="229475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3"/>
            </a:solidFill>
            <a:ln>
              <a:noFill/>
            </a:ln>
          </p:spPr>
          <p:style>
            <a:lnRef idx="2">
              <a:schemeClr val="lt1">
                <a:hueOff val="0"/>
                <a:satOff val="0"/>
                <a:lumOff val="0"/>
                <a:alphaOff val="0"/>
              </a:schemeClr>
            </a:lnRef>
            <a:fillRef idx="1">
              <a:schemeClr val="accent3">
                <a:hueOff val="506157"/>
                <a:satOff val="25908"/>
                <a:lumOff val="10883"/>
                <a:alphaOff val="0"/>
              </a:schemeClr>
            </a:fillRef>
            <a:effectRef idx="0">
              <a:schemeClr val="accent3">
                <a:hueOff val="506157"/>
                <a:satOff val="25908"/>
                <a:lumOff val="10883"/>
                <a:alphaOff val="0"/>
              </a:schemeClr>
            </a:effectRef>
            <a:fontRef idx="minor">
              <a:schemeClr val="lt1"/>
            </a:fontRef>
          </p:style>
          <p:txBody>
            <a:bodyPr spcFirstLastPara="0" vert="horz" wrap="square" lIns="180921" tIns="180882" rIns="180921" bIns="180882" numCol="1" spcCol="1270" anchor="ctr" anchorCtr="0">
              <a:noAutofit/>
            </a:bodyPr>
            <a:lstStyle/>
            <a:p>
              <a:pPr algn="ctr" defTabSz="699977">
                <a:lnSpc>
                  <a:spcPct val="120000"/>
                </a:lnSpc>
                <a:spcAft>
                  <a:spcPct val="35000"/>
                </a:spcAft>
              </a:pPr>
              <a:endParaRPr lang="id-ID" sz="157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16"/>
            <p:cNvSpPr/>
            <p:nvPr/>
          </p:nvSpPr>
          <p:spPr>
            <a:xfrm>
              <a:off x="9540385" y="3373960"/>
              <a:ext cx="301176" cy="301171"/>
            </a:xfrm>
            <a:prstGeom prst="ellipse">
              <a:avLst/>
            </a:prstGeom>
            <a:solidFill>
              <a:schemeClr val="accent5"/>
            </a:solidFill>
            <a:ln w="25400">
              <a:solidFill>
                <a:schemeClr val="bg1"/>
              </a:solidFill>
            </a:ln>
          </p:spPr>
          <p:style>
            <a:lnRef idx="2">
              <a:schemeClr val="lt1">
                <a:hueOff val="0"/>
                <a:satOff val="0"/>
                <a:lumOff val="0"/>
                <a:alphaOff val="0"/>
              </a:schemeClr>
            </a:lnRef>
            <a:fillRef idx="1">
              <a:schemeClr val="accent3">
                <a:hueOff val="562397"/>
                <a:satOff val="28787"/>
                <a:lumOff val="12092"/>
                <a:alphaOff val="0"/>
              </a:schemeClr>
            </a:fillRef>
            <a:effectRef idx="0">
              <a:schemeClr val="accent3">
                <a:hueOff val="562397"/>
                <a:satOff val="28787"/>
                <a:lumOff val="12092"/>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p:nvPr/>
          </p:nvSpPr>
          <p:spPr>
            <a:xfrm>
              <a:off x="6243062" y="5047837"/>
              <a:ext cx="218075" cy="218285"/>
            </a:xfrm>
            <a:prstGeom prst="ellipse">
              <a:avLst/>
            </a:prstGeom>
            <a:solidFill>
              <a:schemeClr val="accent5">
                <a:lumMod val="40000"/>
                <a:lumOff val="60000"/>
              </a:schemeClr>
            </a:solidFill>
            <a:ln>
              <a:noFill/>
            </a:ln>
          </p:spPr>
          <p:style>
            <a:lnRef idx="2">
              <a:schemeClr val="lt1">
                <a:hueOff val="0"/>
                <a:satOff val="0"/>
                <a:lumOff val="0"/>
                <a:alphaOff val="0"/>
              </a:schemeClr>
            </a:lnRef>
            <a:fillRef idx="1">
              <a:schemeClr val="accent3">
                <a:hueOff val="618636"/>
                <a:satOff val="31665"/>
                <a:lumOff val="13301"/>
                <a:alphaOff val="0"/>
              </a:schemeClr>
            </a:fillRef>
            <a:effectRef idx="0">
              <a:schemeClr val="accent3">
                <a:hueOff val="618636"/>
                <a:satOff val="31665"/>
                <a:lumOff val="13301"/>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Oval 18"/>
            <p:cNvSpPr/>
            <p:nvPr/>
          </p:nvSpPr>
          <p:spPr>
            <a:xfrm>
              <a:off x="7733702" y="4763552"/>
              <a:ext cx="218075" cy="218285"/>
            </a:xfrm>
            <a:prstGeom prst="ellipse">
              <a:avLst/>
            </a:prstGeom>
            <a:solidFill>
              <a:schemeClr val="accent6">
                <a:lumMod val="40000"/>
                <a:lumOff val="60000"/>
              </a:schemeClr>
            </a:solidFill>
            <a:ln>
              <a:no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itle 13"/>
          <p:cNvSpPr txBox="1">
            <a:spLocks/>
          </p:cNvSpPr>
          <p:nvPr/>
        </p:nvSpPr>
        <p:spPr>
          <a:xfrm>
            <a:off x="4215722" y="2806071"/>
            <a:ext cx="722558" cy="236306"/>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142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itle 13"/>
          <p:cNvSpPr txBox="1">
            <a:spLocks/>
          </p:cNvSpPr>
          <p:nvPr/>
        </p:nvSpPr>
        <p:spPr>
          <a:xfrm>
            <a:off x="2984979" y="2603131"/>
            <a:ext cx="722558" cy="152323"/>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825"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itle 13"/>
          <p:cNvSpPr txBox="1">
            <a:spLocks/>
          </p:cNvSpPr>
          <p:nvPr/>
        </p:nvSpPr>
        <p:spPr>
          <a:xfrm>
            <a:off x="5761069" y="1963253"/>
            <a:ext cx="722558" cy="152323"/>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825"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4363845" y="2447357"/>
            <a:ext cx="426310" cy="367601"/>
          </a:xfrm>
          <a:prstGeom prst="rect">
            <a:avLst/>
          </a:prstGeom>
          <a:noFill/>
        </p:spPr>
        <p:txBody>
          <a:bodyPr wrap="square" lIns="0" tIns="0" rIns="0" bIns="0" rtlCol="0">
            <a:spAutoFit/>
          </a:bodyPr>
          <a:lstStyle/>
          <a:p>
            <a:pPr algn="ctr">
              <a:lnSpc>
                <a:spcPct val="120000"/>
              </a:lnSpc>
            </a:pPr>
            <a:r>
              <a:rPr lang="en-US" sz="199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id-ID" sz="199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nvSpPr>
        <p:spPr>
          <a:xfrm>
            <a:off x="5921644" y="1667572"/>
            <a:ext cx="426310" cy="367601"/>
          </a:xfrm>
          <a:prstGeom prst="rect">
            <a:avLst/>
          </a:prstGeom>
          <a:noFill/>
        </p:spPr>
        <p:txBody>
          <a:bodyPr wrap="square" lIns="0" tIns="0" rIns="0" bIns="0" rtlCol="0">
            <a:spAutoFit/>
          </a:bodyPr>
          <a:lstStyle/>
          <a:p>
            <a:pPr algn="ctr">
              <a:lnSpc>
                <a:spcPct val="120000"/>
              </a:lnSpc>
            </a:pPr>
            <a:r>
              <a:rPr lang="en-US" sz="199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id-ID" sz="199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3146817" y="2297434"/>
            <a:ext cx="426310" cy="367601"/>
          </a:xfrm>
          <a:prstGeom prst="rect">
            <a:avLst/>
          </a:prstGeom>
          <a:noFill/>
        </p:spPr>
        <p:txBody>
          <a:bodyPr wrap="square" lIns="0" tIns="0" rIns="0" bIns="0" rtlCol="0">
            <a:spAutoFit/>
          </a:bodyPr>
          <a:lstStyle/>
          <a:p>
            <a:pPr algn="ctr">
              <a:lnSpc>
                <a:spcPct val="120000"/>
              </a:lnSpc>
            </a:pPr>
            <a:r>
              <a:rPr lang="en-US" sz="199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id-ID" sz="199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Oval 55"/>
          <p:cNvSpPr/>
          <p:nvPr/>
        </p:nvSpPr>
        <p:spPr>
          <a:xfrm>
            <a:off x="5495335" y="3236083"/>
            <a:ext cx="408302" cy="408313"/>
          </a:xfrm>
          <a:prstGeom prst="ellipse">
            <a:avLst/>
          </a:prstGeom>
          <a:solidFill>
            <a:schemeClr val="accent4"/>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8" name="Content Placeholder 2"/>
          <p:cNvSpPr txBox="1">
            <a:spLocks/>
          </p:cNvSpPr>
          <p:nvPr/>
        </p:nvSpPr>
        <p:spPr>
          <a:xfrm>
            <a:off x="1356508" y="2582265"/>
            <a:ext cx="1474150" cy="3152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569"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9" name="TextBox 78"/>
          <p:cNvSpPr txBox="1"/>
          <p:nvPr/>
        </p:nvSpPr>
        <p:spPr>
          <a:xfrm>
            <a:off x="1356509" y="2383216"/>
            <a:ext cx="1115821" cy="183864"/>
          </a:xfrm>
          <a:prstGeom prst="rect">
            <a:avLst/>
          </a:prstGeom>
          <a:noFill/>
        </p:spPr>
        <p:txBody>
          <a:bodyPr wrap="square" lIns="0" tIns="0" rIns="0" bIns="0" rtlCol="0">
            <a:spAutoFit/>
          </a:bodyPr>
          <a:lstStyle/>
          <a:p>
            <a:pPr algn="just">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Content Placeholder 2"/>
          <p:cNvSpPr txBox="1">
            <a:spLocks/>
          </p:cNvSpPr>
          <p:nvPr/>
        </p:nvSpPr>
        <p:spPr>
          <a:xfrm>
            <a:off x="3834925" y="4316238"/>
            <a:ext cx="1474150" cy="3152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569"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5" name="TextBox 78"/>
          <p:cNvSpPr txBox="1"/>
          <p:nvPr/>
        </p:nvSpPr>
        <p:spPr>
          <a:xfrm>
            <a:off x="4014090" y="4117189"/>
            <a:ext cx="1115821" cy="183864"/>
          </a:xfrm>
          <a:prstGeom prst="rect">
            <a:avLst/>
          </a:prstGeom>
          <a:noFill/>
        </p:spPr>
        <p:txBody>
          <a:bodyPr wrap="square" lIns="0" tIns="0" rIns="0" bIns="0" rtlCol="0">
            <a:spAutoFit/>
          </a:bodyPr>
          <a:lstStyle/>
          <a:p>
            <a:pPr algn="ct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Content Placeholder 2"/>
          <p:cNvSpPr txBox="1">
            <a:spLocks/>
          </p:cNvSpPr>
          <p:nvPr/>
        </p:nvSpPr>
        <p:spPr>
          <a:xfrm>
            <a:off x="6603584" y="1941055"/>
            <a:ext cx="1474150" cy="3152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569"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9" name="TextBox 78"/>
          <p:cNvSpPr txBox="1"/>
          <p:nvPr/>
        </p:nvSpPr>
        <p:spPr>
          <a:xfrm>
            <a:off x="6603584" y="1742007"/>
            <a:ext cx="1115821" cy="183864"/>
          </a:xfrm>
          <a:prstGeom prst="rect">
            <a:avLst/>
          </a:prstGeom>
          <a:noFill/>
        </p:spPr>
        <p:txBody>
          <a:bodyPr wrap="square" lIns="0" tIns="0" rIns="0" bIns="0" rtlCol="0">
            <a:spAutoFit/>
          </a:bodyPr>
          <a:lstStyle/>
          <a:p>
            <a:pPr algn="just">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4579519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22" presetClass="entr" presetSubtype="4" fill="hold" grpId="0" nodeType="withEffect">
                                  <p:stCondLst>
                                    <p:cond delay="200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200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4" fill="hold" grpId="0" nodeType="withEffect">
                                  <p:stCondLst>
                                    <p:cond delay="20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childTnLst>
                          </p:cTn>
                        </p:par>
                        <p:par>
                          <p:cTn id="17" fill="hold">
                            <p:stCondLst>
                              <p:cond delay="2500"/>
                            </p:stCondLst>
                            <p:childTnLst>
                              <p:par>
                                <p:cTn id="18" presetID="53" presetClass="entr" presetSubtype="52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1000" fill="hold"/>
                                        <p:tgtEl>
                                          <p:spTgt spid="52"/>
                                        </p:tgtEl>
                                        <p:attrNameLst>
                                          <p:attrName>ppt_w</p:attrName>
                                        </p:attrNameLst>
                                      </p:cBhvr>
                                      <p:tavLst>
                                        <p:tav tm="0">
                                          <p:val>
                                            <p:fltVal val="0"/>
                                          </p:val>
                                        </p:tav>
                                        <p:tav tm="100000">
                                          <p:val>
                                            <p:strVal val="#ppt_w"/>
                                          </p:val>
                                        </p:tav>
                                      </p:tavLst>
                                    </p:anim>
                                    <p:anim calcmode="lin" valueType="num">
                                      <p:cBhvr>
                                        <p:cTn id="21" dur="1000" fill="hold"/>
                                        <p:tgtEl>
                                          <p:spTgt spid="52"/>
                                        </p:tgtEl>
                                        <p:attrNameLst>
                                          <p:attrName>ppt_h</p:attrName>
                                        </p:attrNameLst>
                                      </p:cBhvr>
                                      <p:tavLst>
                                        <p:tav tm="0">
                                          <p:val>
                                            <p:fltVal val="0"/>
                                          </p:val>
                                        </p:tav>
                                        <p:tav tm="100000">
                                          <p:val>
                                            <p:strVal val="#ppt_h"/>
                                          </p:val>
                                        </p:tav>
                                      </p:tavLst>
                                    </p:anim>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fltVal val="0.5"/>
                                          </p:val>
                                        </p:tav>
                                        <p:tav tm="100000">
                                          <p:val>
                                            <p:strVal val="#ppt_x"/>
                                          </p:val>
                                        </p:tav>
                                      </p:tavLst>
                                    </p:anim>
                                    <p:anim calcmode="lin" valueType="num">
                                      <p:cBhvr>
                                        <p:cTn id="24" dur="1000" fill="hold"/>
                                        <p:tgtEl>
                                          <p:spTgt spid="52"/>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1000" fill="hold"/>
                                        <p:tgtEl>
                                          <p:spTgt spid="53"/>
                                        </p:tgtEl>
                                        <p:attrNameLst>
                                          <p:attrName>ppt_w</p:attrName>
                                        </p:attrNameLst>
                                      </p:cBhvr>
                                      <p:tavLst>
                                        <p:tav tm="0">
                                          <p:val>
                                            <p:fltVal val="0"/>
                                          </p:val>
                                        </p:tav>
                                        <p:tav tm="100000">
                                          <p:val>
                                            <p:strVal val="#ppt_w"/>
                                          </p:val>
                                        </p:tav>
                                      </p:tavLst>
                                    </p:anim>
                                    <p:anim calcmode="lin" valueType="num">
                                      <p:cBhvr>
                                        <p:cTn id="28" dur="1000" fill="hold"/>
                                        <p:tgtEl>
                                          <p:spTgt spid="53"/>
                                        </p:tgtEl>
                                        <p:attrNameLst>
                                          <p:attrName>ppt_h</p:attrName>
                                        </p:attrNameLst>
                                      </p:cBhvr>
                                      <p:tavLst>
                                        <p:tav tm="0">
                                          <p:val>
                                            <p:fltVal val="0"/>
                                          </p:val>
                                        </p:tav>
                                        <p:tav tm="100000">
                                          <p:val>
                                            <p:strVal val="#ppt_h"/>
                                          </p:val>
                                        </p:tav>
                                      </p:tavLst>
                                    </p:anim>
                                    <p:animEffect transition="in" filter="fade">
                                      <p:cBhvr>
                                        <p:cTn id="29" dur="1000"/>
                                        <p:tgtEl>
                                          <p:spTgt spid="53"/>
                                        </p:tgtEl>
                                      </p:cBhvr>
                                    </p:animEffect>
                                    <p:anim calcmode="lin" valueType="num">
                                      <p:cBhvr>
                                        <p:cTn id="30" dur="1000" fill="hold"/>
                                        <p:tgtEl>
                                          <p:spTgt spid="53"/>
                                        </p:tgtEl>
                                        <p:attrNameLst>
                                          <p:attrName>ppt_x</p:attrName>
                                        </p:attrNameLst>
                                      </p:cBhvr>
                                      <p:tavLst>
                                        <p:tav tm="0">
                                          <p:val>
                                            <p:fltVal val="0.5"/>
                                          </p:val>
                                        </p:tav>
                                        <p:tav tm="100000">
                                          <p:val>
                                            <p:strVal val="#ppt_x"/>
                                          </p:val>
                                        </p:tav>
                                      </p:tavLst>
                                    </p:anim>
                                    <p:anim calcmode="lin" valueType="num">
                                      <p:cBhvr>
                                        <p:cTn id="31" dur="1000" fill="hold"/>
                                        <p:tgtEl>
                                          <p:spTgt spid="53"/>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p:cTn id="34" dur="1000" fill="hold"/>
                                        <p:tgtEl>
                                          <p:spTgt spid="54"/>
                                        </p:tgtEl>
                                        <p:attrNameLst>
                                          <p:attrName>ppt_w</p:attrName>
                                        </p:attrNameLst>
                                      </p:cBhvr>
                                      <p:tavLst>
                                        <p:tav tm="0">
                                          <p:val>
                                            <p:fltVal val="0"/>
                                          </p:val>
                                        </p:tav>
                                        <p:tav tm="100000">
                                          <p:val>
                                            <p:strVal val="#ppt_w"/>
                                          </p:val>
                                        </p:tav>
                                      </p:tavLst>
                                    </p:anim>
                                    <p:anim calcmode="lin" valueType="num">
                                      <p:cBhvr>
                                        <p:cTn id="35" dur="1000" fill="hold"/>
                                        <p:tgtEl>
                                          <p:spTgt spid="54"/>
                                        </p:tgtEl>
                                        <p:attrNameLst>
                                          <p:attrName>ppt_h</p:attrName>
                                        </p:attrNameLst>
                                      </p:cBhvr>
                                      <p:tavLst>
                                        <p:tav tm="0">
                                          <p:val>
                                            <p:fltVal val="0"/>
                                          </p:val>
                                        </p:tav>
                                        <p:tav tm="100000">
                                          <p:val>
                                            <p:strVal val="#ppt_h"/>
                                          </p:val>
                                        </p:tav>
                                      </p:tavLst>
                                    </p:anim>
                                    <p:animEffect transition="in" filter="fade">
                                      <p:cBhvr>
                                        <p:cTn id="36" dur="1000"/>
                                        <p:tgtEl>
                                          <p:spTgt spid="54"/>
                                        </p:tgtEl>
                                      </p:cBhvr>
                                    </p:animEffect>
                                    <p:anim calcmode="lin" valueType="num">
                                      <p:cBhvr>
                                        <p:cTn id="37" dur="1000" fill="hold"/>
                                        <p:tgtEl>
                                          <p:spTgt spid="54"/>
                                        </p:tgtEl>
                                        <p:attrNameLst>
                                          <p:attrName>ppt_x</p:attrName>
                                        </p:attrNameLst>
                                      </p:cBhvr>
                                      <p:tavLst>
                                        <p:tav tm="0">
                                          <p:val>
                                            <p:fltVal val="0.5"/>
                                          </p:val>
                                        </p:tav>
                                        <p:tav tm="100000">
                                          <p:val>
                                            <p:strVal val="#ppt_x"/>
                                          </p:val>
                                        </p:tav>
                                      </p:tavLst>
                                    </p:anim>
                                    <p:anim calcmode="lin" valueType="num">
                                      <p:cBhvr>
                                        <p:cTn id="38" dur="1000" fill="hold"/>
                                        <p:tgtEl>
                                          <p:spTgt spid="54"/>
                                        </p:tgtEl>
                                        <p:attrNameLst>
                                          <p:attrName>ppt_y</p:attrName>
                                        </p:attrNameLst>
                                      </p:cBhvr>
                                      <p:tavLst>
                                        <p:tav tm="0">
                                          <p:val>
                                            <p:fltVal val="0.5"/>
                                          </p:val>
                                        </p:tav>
                                        <p:tav tm="100000">
                                          <p:val>
                                            <p:strVal val="#ppt_y"/>
                                          </p:val>
                                        </p:tav>
                                      </p:tavLst>
                                    </p:anim>
                                  </p:childTnLst>
                                </p:cTn>
                              </p:par>
                            </p:childTnLst>
                          </p:cTn>
                        </p:par>
                        <p:par>
                          <p:cTn id="39" fill="hold">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750"/>
                                        <p:tgtEl>
                                          <p:spTgt spid="58"/>
                                        </p:tgtEl>
                                      </p:cBhvr>
                                    </p:animEffect>
                                  </p:childTnLst>
                                </p:cTn>
                              </p:par>
                            </p:childTnLst>
                          </p:cTn>
                        </p:par>
                        <p:par>
                          <p:cTn id="43" fill="hold">
                            <p:stCondLst>
                              <p:cond delay="4250"/>
                            </p:stCondLst>
                            <p:childTnLst>
                              <p:par>
                                <p:cTn id="44" presetID="22" presetClass="entr" presetSubtype="4"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down)">
                                      <p:cBhvr>
                                        <p:cTn id="46" dur="750"/>
                                        <p:tgtEl>
                                          <p:spTgt spid="59"/>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750"/>
                                        <p:tgtEl>
                                          <p:spTgt spid="74"/>
                                        </p:tgtEl>
                                      </p:cBhvr>
                                    </p:animEffect>
                                  </p:childTnLst>
                                </p:cTn>
                              </p:par>
                            </p:childTnLst>
                          </p:cTn>
                        </p:par>
                        <p:par>
                          <p:cTn id="51" fill="hold">
                            <p:stCondLst>
                              <p:cond delay="5750"/>
                            </p:stCondLst>
                            <p:childTnLst>
                              <p:par>
                                <p:cTn id="52" presetID="22" presetClass="entr" presetSubtype="4"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down)">
                                      <p:cBhvr>
                                        <p:cTn id="54" dur="750"/>
                                        <p:tgtEl>
                                          <p:spTgt spid="75"/>
                                        </p:tgtEl>
                                      </p:cBhvr>
                                    </p:animEffec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wipe(left)">
                                      <p:cBhvr>
                                        <p:cTn id="58" dur="750"/>
                                        <p:tgtEl>
                                          <p:spTgt spid="77"/>
                                        </p:tgtEl>
                                      </p:cBhvr>
                                    </p:animEffect>
                                  </p:childTnLst>
                                </p:cTn>
                              </p:par>
                            </p:childTnLst>
                          </p:cTn>
                        </p:par>
                        <p:par>
                          <p:cTn id="59" fill="hold">
                            <p:stCondLst>
                              <p:cond delay="7250"/>
                            </p:stCondLst>
                            <p:childTnLst>
                              <p:par>
                                <p:cTn id="60" presetID="22" presetClass="entr" presetSubtype="4"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down)">
                                      <p:cBhvr>
                                        <p:cTn id="62"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52" grpId="0"/>
      <p:bldP spid="53" grpId="0"/>
      <p:bldP spid="54" grpId="0"/>
      <p:bldP spid="58" grpId="0"/>
      <p:bldP spid="59" grpId="0"/>
      <p:bldP spid="74" grpId="0"/>
      <p:bldP spid="75" grpId="0"/>
      <p:bldP spid="77" grpId="0"/>
      <p:bldP spid="7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7"/>
          <p:cNvGrpSpPr/>
          <p:nvPr/>
        </p:nvGrpSpPr>
        <p:grpSpPr>
          <a:xfrm>
            <a:off x="1934563" y="3182736"/>
            <a:ext cx="5648056" cy="1046504"/>
            <a:chOff x="-3854384" y="2708920"/>
            <a:chExt cx="6986224" cy="1294048"/>
          </a:xfrm>
        </p:grpSpPr>
        <p:sp>
          <p:nvSpPr>
            <p:cNvPr id="75" name="한쪽 모서리가 잘린 사각형 8"/>
            <p:cNvSpPr/>
            <p:nvPr/>
          </p:nvSpPr>
          <p:spPr>
            <a:xfrm>
              <a:off x="-3854384" y="2708920"/>
              <a:ext cx="6986224" cy="1294048"/>
            </a:xfrm>
            <a:prstGeom prst="snip1Rect">
              <a:avLst>
                <a:gd name="adj" fmla="val 12326"/>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76" name="직각 삼각형 9"/>
            <p:cNvSpPr/>
            <p:nvPr/>
          </p:nvSpPr>
          <p:spPr>
            <a:xfrm>
              <a:off x="2987824" y="2708920"/>
              <a:ext cx="144016" cy="144016"/>
            </a:xfrm>
            <a:prstGeom prst="r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grpSp>
      <p:grpSp>
        <p:nvGrpSpPr>
          <p:cNvPr id="3" name="그룹 10"/>
          <p:cNvGrpSpPr/>
          <p:nvPr/>
        </p:nvGrpSpPr>
        <p:grpSpPr>
          <a:xfrm>
            <a:off x="1934563" y="1378873"/>
            <a:ext cx="5648056" cy="1046504"/>
            <a:chOff x="-3854384" y="2708920"/>
            <a:chExt cx="6986224" cy="1294048"/>
          </a:xfrm>
        </p:grpSpPr>
        <p:sp>
          <p:nvSpPr>
            <p:cNvPr id="78" name="한쪽 모서리가 잘린 사각형 11"/>
            <p:cNvSpPr/>
            <p:nvPr/>
          </p:nvSpPr>
          <p:spPr>
            <a:xfrm>
              <a:off x="-3854384" y="2708920"/>
              <a:ext cx="6986224" cy="1294048"/>
            </a:xfrm>
            <a:prstGeom prst="snip1Rect">
              <a:avLst>
                <a:gd name="adj" fmla="val 1232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79" name="직각 삼각형 12"/>
            <p:cNvSpPr/>
            <p:nvPr/>
          </p:nvSpPr>
          <p:spPr>
            <a:xfrm>
              <a:off x="2987824" y="2708920"/>
              <a:ext cx="144016" cy="144016"/>
            </a:xfrm>
            <a:prstGeom prst="r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grpSp>
      <p:graphicFrame>
        <p:nvGraphicFramePr>
          <p:cNvPr id="80" name="차트 13"/>
          <p:cNvGraphicFramePr/>
          <p:nvPr>
            <p:extLst/>
          </p:nvPr>
        </p:nvGraphicFramePr>
        <p:xfrm>
          <a:off x="2416816" y="1401976"/>
          <a:ext cx="5096497" cy="10003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1" name="차트 14"/>
          <p:cNvGraphicFramePr/>
          <p:nvPr>
            <p:extLst/>
          </p:nvPr>
        </p:nvGraphicFramePr>
        <p:xfrm>
          <a:off x="2416816" y="3205838"/>
          <a:ext cx="5096497" cy="1000300"/>
        </p:xfrm>
        <a:graphic>
          <a:graphicData uri="http://schemas.openxmlformats.org/drawingml/2006/chart">
            <c:chart xmlns:c="http://schemas.openxmlformats.org/drawingml/2006/chart" xmlns:r="http://schemas.openxmlformats.org/officeDocument/2006/relationships" r:id="rId4"/>
          </a:graphicData>
        </a:graphic>
      </p:graphicFrame>
      <p:grpSp>
        <p:nvGrpSpPr>
          <p:cNvPr id="4" name="그룹 15"/>
          <p:cNvGrpSpPr/>
          <p:nvPr/>
        </p:nvGrpSpPr>
        <p:grpSpPr>
          <a:xfrm>
            <a:off x="1934560" y="947426"/>
            <a:ext cx="5121713" cy="472990"/>
            <a:chOff x="5982004" y="2113355"/>
            <a:chExt cx="2679974" cy="584873"/>
          </a:xfrm>
        </p:grpSpPr>
        <p:sp>
          <p:nvSpPr>
            <p:cNvPr id="83" name="Rectangle 3"/>
            <p:cNvSpPr txBox="1">
              <a:spLocks noChangeArrowheads="1"/>
            </p:cNvSpPr>
            <p:nvPr/>
          </p:nvSpPr>
          <p:spPr bwMode="auto">
            <a:xfrm>
              <a:off x="5982005" y="2113355"/>
              <a:ext cx="2223696" cy="19986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1050" dirty="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标题文字内容</a:t>
              </a:r>
              <a:endParaRPr lang="en-US" altLang="ko-KR" sz="1050" dirty="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84" name="Rectangle 3"/>
            <p:cNvSpPr txBox="1">
              <a:spLocks noChangeArrowheads="1"/>
            </p:cNvSpPr>
            <p:nvPr/>
          </p:nvSpPr>
          <p:spPr bwMode="auto">
            <a:xfrm>
              <a:off x="5982004" y="2393765"/>
              <a:ext cx="2679974" cy="304463"/>
            </a:xfrm>
            <a:prstGeom prst="rect">
              <a:avLst/>
            </a:prstGeom>
          </p:spPr>
          <p:txBody>
            <a:bodyPr wrap="square" lIns="0" tIns="0" rIns="0" bIns="0" anchor="t">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请插入文本的内容请插入文本的内容请插入文本的内容请插入文本的内容请插入文本的内容请插入文本的内容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Tahoma" panose="020B0604030504040204" pitchFamily="34" charset="0"/>
              </a:endParaRPr>
            </a:p>
            <a:p>
              <a:pPr marL="0" indent="0">
                <a:spcBef>
                  <a:spcPts val="0"/>
                </a:spcBef>
                <a:defRPr/>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5" name="그룹 18"/>
          <p:cNvGrpSpPr/>
          <p:nvPr/>
        </p:nvGrpSpPr>
        <p:grpSpPr>
          <a:xfrm>
            <a:off x="1934561" y="2723461"/>
            <a:ext cx="5301734" cy="461151"/>
            <a:chOff x="5982004" y="2113355"/>
            <a:chExt cx="2774171" cy="570233"/>
          </a:xfrm>
        </p:grpSpPr>
        <p:sp>
          <p:nvSpPr>
            <p:cNvPr id="86" name="Rectangle 3"/>
            <p:cNvSpPr txBox="1">
              <a:spLocks noChangeArrowheads="1"/>
            </p:cNvSpPr>
            <p:nvPr/>
          </p:nvSpPr>
          <p:spPr bwMode="auto">
            <a:xfrm>
              <a:off x="5982005" y="2113355"/>
              <a:ext cx="2223696" cy="19986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1050" dirty="0">
                  <a:solidFill>
                    <a:schemeClr val="accent2"/>
                  </a:solidFill>
                  <a:latin typeface="微软雅黑" panose="020B0503020204020204" pitchFamily="34" charset="-122"/>
                  <a:ea typeface="微软雅黑" panose="020B0503020204020204" pitchFamily="34" charset="-122"/>
                  <a:cs typeface="Tahoma" panose="020B0604030504040204" pitchFamily="34" charset="0"/>
                </a:rPr>
                <a:t>标题文字内容</a:t>
              </a:r>
              <a:endParaRPr lang="en-US" altLang="ko-KR" sz="1050" dirty="0">
                <a:solidFill>
                  <a:schemeClr val="accent2"/>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87" name="Rectangle 3"/>
            <p:cNvSpPr txBox="1">
              <a:spLocks noChangeArrowheads="1"/>
            </p:cNvSpPr>
            <p:nvPr/>
          </p:nvSpPr>
          <p:spPr bwMode="auto">
            <a:xfrm>
              <a:off x="5982004" y="2379125"/>
              <a:ext cx="2774171" cy="304463"/>
            </a:xfrm>
            <a:prstGeom prst="rect">
              <a:avLst/>
            </a:prstGeom>
          </p:spPr>
          <p:txBody>
            <a:bodyPr wrap="square" lIns="0" tIns="0" rIns="0" bIns="0" anchor="t">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请插入文本的内容请插入文本的内容请插入文本的内容请插入文本的内容请插入文本的内容请插入文本的内容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Tahoma" panose="020B0604030504040204" pitchFamily="34" charset="0"/>
              </a:endParaRPr>
            </a:p>
            <a:p>
              <a:pPr marL="0" indent="0">
                <a:spcBef>
                  <a:spcPts val="0"/>
                </a:spcBef>
                <a:defRPr/>
              </a:pPr>
              <a:endParaRPr lang="en-US" sz="800" dirty="0">
                <a:solidFill>
                  <a:schemeClr val="bg1">
                    <a:lumMod val="50000"/>
                  </a:schemeClr>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6" name="그룹 21"/>
          <p:cNvGrpSpPr/>
          <p:nvPr/>
        </p:nvGrpSpPr>
        <p:grpSpPr>
          <a:xfrm>
            <a:off x="1561381" y="1528829"/>
            <a:ext cx="746364" cy="746593"/>
            <a:chOff x="848089" y="2524252"/>
            <a:chExt cx="923196" cy="923196"/>
          </a:xfrm>
        </p:grpSpPr>
        <p:sp>
          <p:nvSpPr>
            <p:cNvPr id="89" name="타원 22"/>
            <p:cNvSpPr/>
            <p:nvPr/>
          </p:nvSpPr>
          <p:spPr>
            <a:xfrm>
              <a:off x="848089" y="2524252"/>
              <a:ext cx="923196" cy="9231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90" name="Freeform 7"/>
            <p:cNvSpPr>
              <a:spLocks noEditPoints="1"/>
            </p:cNvSpPr>
            <p:nvPr/>
          </p:nvSpPr>
          <p:spPr bwMode="auto">
            <a:xfrm>
              <a:off x="1047749" y="2723239"/>
              <a:ext cx="523876" cy="525222"/>
            </a:xfrm>
            <a:custGeom>
              <a:avLst/>
              <a:gdLst>
                <a:gd name="T0" fmla="*/ 634 w 1166"/>
                <a:gd name="T1" fmla="*/ 983 h 1168"/>
                <a:gd name="T2" fmla="*/ 855 w 1166"/>
                <a:gd name="T3" fmla="*/ 885 h 1168"/>
                <a:gd name="T4" fmla="*/ 878 w 1166"/>
                <a:gd name="T5" fmla="*/ 852 h 1168"/>
                <a:gd name="T6" fmla="*/ 1163 w 1166"/>
                <a:gd name="T7" fmla="*/ 908 h 1168"/>
                <a:gd name="T8" fmla="*/ 937 w 1166"/>
                <a:gd name="T9" fmla="*/ 931 h 1168"/>
                <a:gd name="T10" fmla="*/ 921 w 1166"/>
                <a:gd name="T11" fmla="*/ 1044 h 1168"/>
                <a:gd name="T12" fmla="*/ 709 w 1166"/>
                <a:gd name="T13" fmla="*/ 1138 h 1168"/>
                <a:gd name="T14" fmla="*/ 673 w 1166"/>
                <a:gd name="T15" fmla="*/ 1168 h 1168"/>
                <a:gd name="T16" fmla="*/ 410 w 1166"/>
                <a:gd name="T17" fmla="*/ 1096 h 1168"/>
                <a:gd name="T18" fmla="*/ 209 w 1166"/>
                <a:gd name="T19" fmla="*/ 730 h 1168"/>
                <a:gd name="T20" fmla="*/ 249 w 1166"/>
                <a:gd name="T21" fmla="*/ 708 h 1168"/>
                <a:gd name="T22" fmla="*/ 257 w 1166"/>
                <a:gd name="T23" fmla="*/ 575 h 1168"/>
                <a:gd name="T24" fmla="*/ 53 w 1166"/>
                <a:gd name="T25" fmla="*/ 540 h 1168"/>
                <a:gd name="T26" fmla="*/ 10 w 1166"/>
                <a:gd name="T27" fmla="*/ 568 h 1168"/>
                <a:gd name="T28" fmla="*/ 10 w 1166"/>
                <a:gd name="T29" fmla="*/ 700 h 1168"/>
                <a:gd name="T30" fmla="*/ 223 w 1166"/>
                <a:gd name="T31" fmla="*/ 953 h 1168"/>
                <a:gd name="T32" fmla="*/ 333 w 1166"/>
                <a:gd name="T33" fmla="*/ 797 h 1168"/>
                <a:gd name="T34" fmla="*/ 489 w 1166"/>
                <a:gd name="T35" fmla="*/ 731 h 1168"/>
                <a:gd name="T36" fmla="*/ 420 w 1166"/>
                <a:gd name="T37" fmla="*/ 898 h 1168"/>
                <a:gd name="T38" fmla="*/ 298 w 1166"/>
                <a:gd name="T39" fmla="*/ 1036 h 1168"/>
                <a:gd name="T40" fmla="*/ 228 w 1166"/>
                <a:gd name="T41" fmla="*/ 1031 h 1168"/>
                <a:gd name="T42" fmla="*/ 215 w 1166"/>
                <a:gd name="T43" fmla="*/ 963 h 1168"/>
                <a:gd name="T44" fmla="*/ 566 w 1166"/>
                <a:gd name="T45" fmla="*/ 11 h 1168"/>
                <a:gd name="T46" fmla="*/ 606 w 1166"/>
                <a:gd name="T47" fmla="*/ 58 h 1168"/>
                <a:gd name="T48" fmla="*/ 610 w 1166"/>
                <a:gd name="T49" fmla="*/ 113 h 1168"/>
                <a:gd name="T50" fmla="*/ 576 w 1166"/>
                <a:gd name="T51" fmla="*/ 176 h 1168"/>
                <a:gd name="T52" fmla="*/ 517 w 1166"/>
                <a:gd name="T53" fmla="*/ 208 h 1168"/>
                <a:gd name="T54" fmla="*/ 467 w 1166"/>
                <a:gd name="T55" fmla="*/ 189 h 1168"/>
                <a:gd name="T56" fmla="*/ 435 w 1166"/>
                <a:gd name="T57" fmla="*/ 127 h 1168"/>
                <a:gd name="T58" fmla="*/ 438 w 1166"/>
                <a:gd name="T59" fmla="*/ 66 h 1168"/>
                <a:gd name="T60" fmla="*/ 474 w 1166"/>
                <a:gd name="T61" fmla="*/ 16 h 1168"/>
                <a:gd name="T62" fmla="*/ 532 w 1166"/>
                <a:gd name="T63" fmla="*/ 1 h 1168"/>
                <a:gd name="T64" fmla="*/ 564 w 1166"/>
                <a:gd name="T65" fmla="*/ 268 h 1168"/>
                <a:gd name="T66" fmla="*/ 684 w 1166"/>
                <a:gd name="T67" fmla="*/ 378 h 1168"/>
                <a:gd name="T68" fmla="*/ 822 w 1166"/>
                <a:gd name="T69" fmla="*/ 391 h 1168"/>
                <a:gd name="T70" fmla="*/ 861 w 1166"/>
                <a:gd name="T71" fmla="*/ 417 h 1168"/>
                <a:gd name="T72" fmla="*/ 851 w 1166"/>
                <a:gd name="T73" fmla="*/ 471 h 1168"/>
                <a:gd name="T74" fmla="*/ 725 w 1166"/>
                <a:gd name="T75" fmla="*/ 489 h 1168"/>
                <a:gd name="T76" fmla="*/ 633 w 1166"/>
                <a:gd name="T77" fmla="*/ 467 h 1168"/>
                <a:gd name="T78" fmla="*/ 547 w 1166"/>
                <a:gd name="T79" fmla="*/ 559 h 1168"/>
                <a:gd name="T80" fmla="*/ 683 w 1166"/>
                <a:gd name="T81" fmla="*/ 630 h 1168"/>
                <a:gd name="T82" fmla="*/ 768 w 1166"/>
                <a:gd name="T83" fmla="*/ 746 h 1168"/>
                <a:gd name="T84" fmla="*/ 805 w 1166"/>
                <a:gd name="T85" fmla="*/ 877 h 1168"/>
                <a:gd name="T86" fmla="*/ 753 w 1166"/>
                <a:gd name="T87" fmla="*/ 919 h 1168"/>
                <a:gd name="T88" fmla="*/ 700 w 1166"/>
                <a:gd name="T89" fmla="*/ 890 h 1168"/>
                <a:gd name="T90" fmla="*/ 587 w 1166"/>
                <a:gd name="T91" fmla="*/ 728 h 1168"/>
                <a:gd name="T92" fmla="*/ 331 w 1166"/>
                <a:gd name="T93" fmla="*/ 633 h 1168"/>
                <a:gd name="T94" fmla="*/ 291 w 1166"/>
                <a:gd name="T95" fmla="*/ 579 h 1168"/>
                <a:gd name="T96" fmla="*/ 266 w 1166"/>
                <a:gd name="T97" fmla="*/ 358 h 1168"/>
                <a:gd name="T98" fmla="*/ 234 w 1166"/>
                <a:gd name="T99" fmla="*/ 414 h 1168"/>
                <a:gd name="T100" fmla="*/ 205 w 1166"/>
                <a:gd name="T101" fmla="*/ 510 h 1168"/>
                <a:gd name="T102" fmla="*/ 150 w 1166"/>
                <a:gd name="T103" fmla="*/ 508 h 1168"/>
                <a:gd name="T104" fmla="*/ 136 w 1166"/>
                <a:gd name="T105" fmla="*/ 437 h 1168"/>
                <a:gd name="T106" fmla="*/ 184 w 1166"/>
                <a:gd name="T107" fmla="*/ 298 h 1168"/>
                <a:gd name="T108" fmla="*/ 353 w 1166"/>
                <a:gd name="T109" fmla="*/ 213 h 1168"/>
                <a:gd name="T110" fmla="*/ 447 w 1166"/>
                <a:gd name="T111" fmla="*/ 226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66" h="1168">
                  <a:moveTo>
                    <a:pt x="436" y="1086"/>
                  </a:moveTo>
                  <a:lnTo>
                    <a:pt x="627" y="1086"/>
                  </a:lnTo>
                  <a:lnTo>
                    <a:pt x="627" y="1004"/>
                  </a:lnTo>
                  <a:lnTo>
                    <a:pt x="627" y="1004"/>
                  </a:lnTo>
                  <a:lnTo>
                    <a:pt x="628" y="997"/>
                  </a:lnTo>
                  <a:lnTo>
                    <a:pt x="630" y="990"/>
                  </a:lnTo>
                  <a:lnTo>
                    <a:pt x="634" y="983"/>
                  </a:lnTo>
                  <a:lnTo>
                    <a:pt x="638" y="978"/>
                  </a:lnTo>
                  <a:lnTo>
                    <a:pt x="643" y="973"/>
                  </a:lnTo>
                  <a:lnTo>
                    <a:pt x="650" y="971"/>
                  </a:lnTo>
                  <a:lnTo>
                    <a:pt x="657" y="968"/>
                  </a:lnTo>
                  <a:lnTo>
                    <a:pt x="664" y="967"/>
                  </a:lnTo>
                  <a:lnTo>
                    <a:pt x="855" y="967"/>
                  </a:lnTo>
                  <a:lnTo>
                    <a:pt x="855" y="885"/>
                  </a:lnTo>
                  <a:lnTo>
                    <a:pt x="855" y="885"/>
                  </a:lnTo>
                  <a:lnTo>
                    <a:pt x="856" y="878"/>
                  </a:lnTo>
                  <a:lnTo>
                    <a:pt x="859" y="872"/>
                  </a:lnTo>
                  <a:lnTo>
                    <a:pt x="862" y="865"/>
                  </a:lnTo>
                  <a:lnTo>
                    <a:pt x="867" y="859"/>
                  </a:lnTo>
                  <a:lnTo>
                    <a:pt x="871" y="854"/>
                  </a:lnTo>
                  <a:lnTo>
                    <a:pt x="878" y="852"/>
                  </a:lnTo>
                  <a:lnTo>
                    <a:pt x="885" y="850"/>
                  </a:lnTo>
                  <a:lnTo>
                    <a:pt x="892" y="849"/>
                  </a:lnTo>
                  <a:lnTo>
                    <a:pt x="1166" y="849"/>
                  </a:lnTo>
                  <a:lnTo>
                    <a:pt x="1166" y="894"/>
                  </a:lnTo>
                  <a:lnTo>
                    <a:pt x="1166" y="894"/>
                  </a:lnTo>
                  <a:lnTo>
                    <a:pt x="1165" y="901"/>
                  </a:lnTo>
                  <a:lnTo>
                    <a:pt x="1163" y="908"/>
                  </a:lnTo>
                  <a:lnTo>
                    <a:pt x="1160" y="915"/>
                  </a:lnTo>
                  <a:lnTo>
                    <a:pt x="1155" y="921"/>
                  </a:lnTo>
                  <a:lnTo>
                    <a:pt x="1150" y="925"/>
                  </a:lnTo>
                  <a:lnTo>
                    <a:pt x="1144" y="927"/>
                  </a:lnTo>
                  <a:lnTo>
                    <a:pt x="1136" y="930"/>
                  </a:lnTo>
                  <a:lnTo>
                    <a:pt x="1129" y="931"/>
                  </a:lnTo>
                  <a:lnTo>
                    <a:pt x="937" y="931"/>
                  </a:lnTo>
                  <a:lnTo>
                    <a:pt x="937" y="1013"/>
                  </a:lnTo>
                  <a:lnTo>
                    <a:pt x="937" y="1013"/>
                  </a:lnTo>
                  <a:lnTo>
                    <a:pt x="937" y="1020"/>
                  </a:lnTo>
                  <a:lnTo>
                    <a:pt x="935" y="1027"/>
                  </a:lnTo>
                  <a:lnTo>
                    <a:pt x="932" y="1034"/>
                  </a:lnTo>
                  <a:lnTo>
                    <a:pt x="927" y="1039"/>
                  </a:lnTo>
                  <a:lnTo>
                    <a:pt x="921" y="1044"/>
                  </a:lnTo>
                  <a:lnTo>
                    <a:pt x="916" y="1046"/>
                  </a:lnTo>
                  <a:lnTo>
                    <a:pt x="909" y="1048"/>
                  </a:lnTo>
                  <a:lnTo>
                    <a:pt x="901" y="1049"/>
                  </a:lnTo>
                  <a:lnTo>
                    <a:pt x="709" y="1049"/>
                  </a:lnTo>
                  <a:lnTo>
                    <a:pt x="709" y="1132"/>
                  </a:lnTo>
                  <a:lnTo>
                    <a:pt x="709" y="1132"/>
                  </a:lnTo>
                  <a:lnTo>
                    <a:pt x="709" y="1138"/>
                  </a:lnTo>
                  <a:lnTo>
                    <a:pt x="707" y="1145"/>
                  </a:lnTo>
                  <a:lnTo>
                    <a:pt x="703" y="1152"/>
                  </a:lnTo>
                  <a:lnTo>
                    <a:pt x="699" y="1158"/>
                  </a:lnTo>
                  <a:lnTo>
                    <a:pt x="693" y="1162"/>
                  </a:lnTo>
                  <a:lnTo>
                    <a:pt x="687" y="1165"/>
                  </a:lnTo>
                  <a:lnTo>
                    <a:pt x="681" y="1167"/>
                  </a:lnTo>
                  <a:lnTo>
                    <a:pt x="673" y="1168"/>
                  </a:lnTo>
                  <a:lnTo>
                    <a:pt x="399" y="1168"/>
                  </a:lnTo>
                  <a:lnTo>
                    <a:pt x="399" y="1123"/>
                  </a:lnTo>
                  <a:lnTo>
                    <a:pt x="399" y="1123"/>
                  </a:lnTo>
                  <a:lnTo>
                    <a:pt x="400" y="1116"/>
                  </a:lnTo>
                  <a:lnTo>
                    <a:pt x="402" y="1109"/>
                  </a:lnTo>
                  <a:lnTo>
                    <a:pt x="406" y="1102"/>
                  </a:lnTo>
                  <a:lnTo>
                    <a:pt x="410" y="1096"/>
                  </a:lnTo>
                  <a:lnTo>
                    <a:pt x="416" y="1092"/>
                  </a:lnTo>
                  <a:lnTo>
                    <a:pt x="422" y="1089"/>
                  </a:lnTo>
                  <a:lnTo>
                    <a:pt x="428" y="1087"/>
                  </a:lnTo>
                  <a:lnTo>
                    <a:pt x="436" y="1086"/>
                  </a:lnTo>
                  <a:lnTo>
                    <a:pt x="436" y="1086"/>
                  </a:lnTo>
                  <a:close/>
                  <a:moveTo>
                    <a:pt x="37" y="715"/>
                  </a:moveTo>
                  <a:lnTo>
                    <a:pt x="209" y="730"/>
                  </a:lnTo>
                  <a:lnTo>
                    <a:pt x="209" y="730"/>
                  </a:lnTo>
                  <a:lnTo>
                    <a:pt x="218" y="730"/>
                  </a:lnTo>
                  <a:lnTo>
                    <a:pt x="226" y="728"/>
                  </a:lnTo>
                  <a:lnTo>
                    <a:pt x="233" y="724"/>
                  </a:lnTo>
                  <a:lnTo>
                    <a:pt x="240" y="721"/>
                  </a:lnTo>
                  <a:lnTo>
                    <a:pt x="246" y="715"/>
                  </a:lnTo>
                  <a:lnTo>
                    <a:pt x="249" y="708"/>
                  </a:lnTo>
                  <a:lnTo>
                    <a:pt x="253" y="700"/>
                  </a:lnTo>
                  <a:lnTo>
                    <a:pt x="254" y="692"/>
                  </a:lnTo>
                  <a:lnTo>
                    <a:pt x="263" y="599"/>
                  </a:lnTo>
                  <a:lnTo>
                    <a:pt x="263" y="599"/>
                  </a:lnTo>
                  <a:lnTo>
                    <a:pt x="262" y="590"/>
                  </a:lnTo>
                  <a:lnTo>
                    <a:pt x="261" y="582"/>
                  </a:lnTo>
                  <a:lnTo>
                    <a:pt x="257" y="575"/>
                  </a:lnTo>
                  <a:lnTo>
                    <a:pt x="253" y="568"/>
                  </a:lnTo>
                  <a:lnTo>
                    <a:pt x="247" y="562"/>
                  </a:lnTo>
                  <a:lnTo>
                    <a:pt x="240" y="559"/>
                  </a:lnTo>
                  <a:lnTo>
                    <a:pt x="233" y="555"/>
                  </a:lnTo>
                  <a:lnTo>
                    <a:pt x="225" y="554"/>
                  </a:lnTo>
                  <a:lnTo>
                    <a:pt x="53" y="540"/>
                  </a:lnTo>
                  <a:lnTo>
                    <a:pt x="53" y="540"/>
                  </a:lnTo>
                  <a:lnTo>
                    <a:pt x="44" y="540"/>
                  </a:lnTo>
                  <a:lnTo>
                    <a:pt x="36" y="541"/>
                  </a:lnTo>
                  <a:lnTo>
                    <a:pt x="29" y="544"/>
                  </a:lnTo>
                  <a:lnTo>
                    <a:pt x="22" y="549"/>
                  </a:lnTo>
                  <a:lnTo>
                    <a:pt x="16" y="554"/>
                  </a:lnTo>
                  <a:lnTo>
                    <a:pt x="13" y="561"/>
                  </a:lnTo>
                  <a:lnTo>
                    <a:pt x="10" y="568"/>
                  </a:lnTo>
                  <a:lnTo>
                    <a:pt x="8" y="576"/>
                  </a:lnTo>
                  <a:lnTo>
                    <a:pt x="0" y="671"/>
                  </a:lnTo>
                  <a:lnTo>
                    <a:pt x="0" y="671"/>
                  </a:lnTo>
                  <a:lnTo>
                    <a:pt x="0" y="679"/>
                  </a:lnTo>
                  <a:lnTo>
                    <a:pt x="2" y="687"/>
                  </a:lnTo>
                  <a:lnTo>
                    <a:pt x="5" y="694"/>
                  </a:lnTo>
                  <a:lnTo>
                    <a:pt x="10" y="700"/>
                  </a:lnTo>
                  <a:lnTo>
                    <a:pt x="15" y="706"/>
                  </a:lnTo>
                  <a:lnTo>
                    <a:pt x="22" y="711"/>
                  </a:lnTo>
                  <a:lnTo>
                    <a:pt x="29" y="714"/>
                  </a:lnTo>
                  <a:lnTo>
                    <a:pt x="37" y="715"/>
                  </a:lnTo>
                  <a:lnTo>
                    <a:pt x="37" y="715"/>
                  </a:lnTo>
                  <a:close/>
                  <a:moveTo>
                    <a:pt x="223" y="953"/>
                  </a:moveTo>
                  <a:lnTo>
                    <a:pt x="223" y="953"/>
                  </a:lnTo>
                  <a:lnTo>
                    <a:pt x="278" y="889"/>
                  </a:lnTo>
                  <a:lnTo>
                    <a:pt x="297" y="862"/>
                  </a:lnTo>
                  <a:lnTo>
                    <a:pt x="306" y="851"/>
                  </a:lnTo>
                  <a:lnTo>
                    <a:pt x="313" y="838"/>
                  </a:lnTo>
                  <a:lnTo>
                    <a:pt x="320" y="826"/>
                  </a:lnTo>
                  <a:lnTo>
                    <a:pt x="327" y="812"/>
                  </a:lnTo>
                  <a:lnTo>
                    <a:pt x="333" y="797"/>
                  </a:lnTo>
                  <a:lnTo>
                    <a:pt x="338" y="780"/>
                  </a:lnTo>
                  <a:lnTo>
                    <a:pt x="350" y="741"/>
                  </a:lnTo>
                  <a:lnTo>
                    <a:pt x="362" y="691"/>
                  </a:lnTo>
                  <a:lnTo>
                    <a:pt x="362" y="691"/>
                  </a:lnTo>
                  <a:lnTo>
                    <a:pt x="476" y="728"/>
                  </a:lnTo>
                  <a:lnTo>
                    <a:pt x="476" y="728"/>
                  </a:lnTo>
                  <a:lnTo>
                    <a:pt x="489" y="731"/>
                  </a:lnTo>
                  <a:lnTo>
                    <a:pt x="489" y="731"/>
                  </a:lnTo>
                  <a:lnTo>
                    <a:pt x="469" y="788"/>
                  </a:lnTo>
                  <a:lnTo>
                    <a:pt x="454" y="832"/>
                  </a:lnTo>
                  <a:lnTo>
                    <a:pt x="446" y="851"/>
                  </a:lnTo>
                  <a:lnTo>
                    <a:pt x="438" y="868"/>
                  </a:lnTo>
                  <a:lnTo>
                    <a:pt x="428" y="883"/>
                  </a:lnTo>
                  <a:lnTo>
                    <a:pt x="420" y="898"/>
                  </a:lnTo>
                  <a:lnTo>
                    <a:pt x="411" y="911"/>
                  </a:lnTo>
                  <a:lnTo>
                    <a:pt x="401" y="925"/>
                  </a:lnTo>
                  <a:lnTo>
                    <a:pt x="376" y="954"/>
                  </a:lnTo>
                  <a:lnTo>
                    <a:pt x="346" y="987"/>
                  </a:lnTo>
                  <a:lnTo>
                    <a:pt x="307" y="1028"/>
                  </a:lnTo>
                  <a:lnTo>
                    <a:pt x="307" y="1028"/>
                  </a:lnTo>
                  <a:lnTo>
                    <a:pt x="298" y="1036"/>
                  </a:lnTo>
                  <a:lnTo>
                    <a:pt x="287" y="1043"/>
                  </a:lnTo>
                  <a:lnTo>
                    <a:pt x="277" y="1046"/>
                  </a:lnTo>
                  <a:lnTo>
                    <a:pt x="266" y="1046"/>
                  </a:lnTo>
                  <a:lnTo>
                    <a:pt x="255" y="1046"/>
                  </a:lnTo>
                  <a:lnTo>
                    <a:pt x="245" y="1043"/>
                  </a:lnTo>
                  <a:lnTo>
                    <a:pt x="236" y="1038"/>
                  </a:lnTo>
                  <a:lnTo>
                    <a:pt x="228" y="1031"/>
                  </a:lnTo>
                  <a:lnTo>
                    <a:pt x="220" y="1024"/>
                  </a:lnTo>
                  <a:lnTo>
                    <a:pt x="214" y="1015"/>
                  </a:lnTo>
                  <a:lnTo>
                    <a:pt x="210" y="1006"/>
                  </a:lnTo>
                  <a:lnTo>
                    <a:pt x="208" y="996"/>
                  </a:lnTo>
                  <a:lnTo>
                    <a:pt x="208" y="986"/>
                  </a:lnTo>
                  <a:lnTo>
                    <a:pt x="210" y="974"/>
                  </a:lnTo>
                  <a:lnTo>
                    <a:pt x="215" y="963"/>
                  </a:lnTo>
                  <a:lnTo>
                    <a:pt x="223" y="953"/>
                  </a:lnTo>
                  <a:lnTo>
                    <a:pt x="223" y="953"/>
                  </a:lnTo>
                  <a:close/>
                  <a:moveTo>
                    <a:pt x="541" y="2"/>
                  </a:moveTo>
                  <a:lnTo>
                    <a:pt x="541" y="2"/>
                  </a:lnTo>
                  <a:lnTo>
                    <a:pt x="551" y="4"/>
                  </a:lnTo>
                  <a:lnTo>
                    <a:pt x="559" y="8"/>
                  </a:lnTo>
                  <a:lnTo>
                    <a:pt x="566" y="11"/>
                  </a:lnTo>
                  <a:lnTo>
                    <a:pt x="574" y="17"/>
                  </a:lnTo>
                  <a:lnTo>
                    <a:pt x="581" y="22"/>
                  </a:lnTo>
                  <a:lnTo>
                    <a:pt x="587" y="28"/>
                  </a:lnTo>
                  <a:lnTo>
                    <a:pt x="593" y="35"/>
                  </a:lnTo>
                  <a:lnTo>
                    <a:pt x="598" y="42"/>
                  </a:lnTo>
                  <a:lnTo>
                    <a:pt x="602" y="50"/>
                  </a:lnTo>
                  <a:lnTo>
                    <a:pt x="606" y="58"/>
                  </a:lnTo>
                  <a:lnTo>
                    <a:pt x="609" y="66"/>
                  </a:lnTo>
                  <a:lnTo>
                    <a:pt x="611" y="75"/>
                  </a:lnTo>
                  <a:lnTo>
                    <a:pt x="612" y="84"/>
                  </a:lnTo>
                  <a:lnTo>
                    <a:pt x="612" y="93"/>
                  </a:lnTo>
                  <a:lnTo>
                    <a:pt x="611" y="104"/>
                  </a:lnTo>
                  <a:lnTo>
                    <a:pt x="610" y="113"/>
                  </a:lnTo>
                  <a:lnTo>
                    <a:pt x="610" y="113"/>
                  </a:lnTo>
                  <a:lnTo>
                    <a:pt x="608" y="122"/>
                  </a:lnTo>
                  <a:lnTo>
                    <a:pt x="604" y="132"/>
                  </a:lnTo>
                  <a:lnTo>
                    <a:pt x="600" y="141"/>
                  </a:lnTo>
                  <a:lnTo>
                    <a:pt x="595" y="150"/>
                  </a:lnTo>
                  <a:lnTo>
                    <a:pt x="589" y="158"/>
                  </a:lnTo>
                  <a:lnTo>
                    <a:pt x="582" y="168"/>
                  </a:lnTo>
                  <a:lnTo>
                    <a:pt x="576" y="176"/>
                  </a:lnTo>
                  <a:lnTo>
                    <a:pt x="569" y="182"/>
                  </a:lnTo>
                  <a:lnTo>
                    <a:pt x="561" y="189"/>
                  </a:lnTo>
                  <a:lnTo>
                    <a:pt x="553" y="195"/>
                  </a:lnTo>
                  <a:lnTo>
                    <a:pt x="544" y="200"/>
                  </a:lnTo>
                  <a:lnTo>
                    <a:pt x="535" y="203"/>
                  </a:lnTo>
                  <a:lnTo>
                    <a:pt x="527" y="206"/>
                  </a:lnTo>
                  <a:lnTo>
                    <a:pt x="517" y="208"/>
                  </a:lnTo>
                  <a:lnTo>
                    <a:pt x="508" y="208"/>
                  </a:lnTo>
                  <a:lnTo>
                    <a:pt x="499" y="206"/>
                  </a:lnTo>
                  <a:lnTo>
                    <a:pt x="499" y="206"/>
                  </a:lnTo>
                  <a:lnTo>
                    <a:pt x="490" y="204"/>
                  </a:lnTo>
                  <a:lnTo>
                    <a:pt x="482" y="200"/>
                  </a:lnTo>
                  <a:lnTo>
                    <a:pt x="474" y="195"/>
                  </a:lnTo>
                  <a:lnTo>
                    <a:pt x="467" y="189"/>
                  </a:lnTo>
                  <a:lnTo>
                    <a:pt x="460" y="181"/>
                  </a:lnTo>
                  <a:lnTo>
                    <a:pt x="455" y="174"/>
                  </a:lnTo>
                  <a:lnTo>
                    <a:pt x="449" y="165"/>
                  </a:lnTo>
                  <a:lnTo>
                    <a:pt x="444" y="156"/>
                  </a:lnTo>
                  <a:lnTo>
                    <a:pt x="441" y="147"/>
                  </a:lnTo>
                  <a:lnTo>
                    <a:pt x="438" y="137"/>
                  </a:lnTo>
                  <a:lnTo>
                    <a:pt x="435" y="127"/>
                  </a:lnTo>
                  <a:lnTo>
                    <a:pt x="433" y="116"/>
                  </a:lnTo>
                  <a:lnTo>
                    <a:pt x="433" y="106"/>
                  </a:lnTo>
                  <a:lnTo>
                    <a:pt x="433" y="96"/>
                  </a:lnTo>
                  <a:lnTo>
                    <a:pt x="433" y="85"/>
                  </a:lnTo>
                  <a:lnTo>
                    <a:pt x="435" y="75"/>
                  </a:lnTo>
                  <a:lnTo>
                    <a:pt x="435" y="75"/>
                  </a:lnTo>
                  <a:lnTo>
                    <a:pt x="438" y="66"/>
                  </a:lnTo>
                  <a:lnTo>
                    <a:pt x="441" y="57"/>
                  </a:lnTo>
                  <a:lnTo>
                    <a:pt x="444" y="49"/>
                  </a:lnTo>
                  <a:lnTo>
                    <a:pt x="449" y="41"/>
                  </a:lnTo>
                  <a:lnTo>
                    <a:pt x="455" y="34"/>
                  </a:lnTo>
                  <a:lnTo>
                    <a:pt x="460" y="27"/>
                  </a:lnTo>
                  <a:lnTo>
                    <a:pt x="467" y="22"/>
                  </a:lnTo>
                  <a:lnTo>
                    <a:pt x="474" y="16"/>
                  </a:lnTo>
                  <a:lnTo>
                    <a:pt x="482" y="11"/>
                  </a:lnTo>
                  <a:lnTo>
                    <a:pt x="489" y="8"/>
                  </a:lnTo>
                  <a:lnTo>
                    <a:pt x="498" y="4"/>
                  </a:lnTo>
                  <a:lnTo>
                    <a:pt x="506" y="2"/>
                  </a:lnTo>
                  <a:lnTo>
                    <a:pt x="515" y="1"/>
                  </a:lnTo>
                  <a:lnTo>
                    <a:pt x="523" y="0"/>
                  </a:lnTo>
                  <a:lnTo>
                    <a:pt x="532" y="1"/>
                  </a:lnTo>
                  <a:lnTo>
                    <a:pt x="541" y="2"/>
                  </a:lnTo>
                  <a:lnTo>
                    <a:pt x="541" y="2"/>
                  </a:lnTo>
                  <a:close/>
                  <a:moveTo>
                    <a:pt x="531" y="253"/>
                  </a:moveTo>
                  <a:lnTo>
                    <a:pt x="531" y="253"/>
                  </a:lnTo>
                  <a:lnTo>
                    <a:pt x="540" y="257"/>
                  </a:lnTo>
                  <a:lnTo>
                    <a:pt x="552" y="261"/>
                  </a:lnTo>
                  <a:lnTo>
                    <a:pt x="564" y="268"/>
                  </a:lnTo>
                  <a:lnTo>
                    <a:pt x="570" y="273"/>
                  </a:lnTo>
                  <a:lnTo>
                    <a:pt x="576" y="277"/>
                  </a:lnTo>
                  <a:lnTo>
                    <a:pt x="576" y="277"/>
                  </a:lnTo>
                  <a:lnTo>
                    <a:pt x="650" y="349"/>
                  </a:lnTo>
                  <a:lnTo>
                    <a:pt x="662" y="360"/>
                  </a:lnTo>
                  <a:lnTo>
                    <a:pt x="674" y="370"/>
                  </a:lnTo>
                  <a:lnTo>
                    <a:pt x="684" y="378"/>
                  </a:lnTo>
                  <a:lnTo>
                    <a:pt x="694" y="383"/>
                  </a:lnTo>
                  <a:lnTo>
                    <a:pt x="705" y="388"/>
                  </a:lnTo>
                  <a:lnTo>
                    <a:pt x="716" y="390"/>
                  </a:lnTo>
                  <a:lnTo>
                    <a:pt x="727" y="392"/>
                  </a:lnTo>
                  <a:lnTo>
                    <a:pt x="741" y="393"/>
                  </a:lnTo>
                  <a:lnTo>
                    <a:pt x="775" y="393"/>
                  </a:lnTo>
                  <a:lnTo>
                    <a:pt x="822" y="391"/>
                  </a:lnTo>
                  <a:lnTo>
                    <a:pt x="822" y="391"/>
                  </a:lnTo>
                  <a:lnTo>
                    <a:pt x="831" y="392"/>
                  </a:lnTo>
                  <a:lnTo>
                    <a:pt x="840" y="395"/>
                  </a:lnTo>
                  <a:lnTo>
                    <a:pt x="847" y="398"/>
                  </a:lnTo>
                  <a:lnTo>
                    <a:pt x="853" y="404"/>
                  </a:lnTo>
                  <a:lnTo>
                    <a:pt x="858" y="411"/>
                  </a:lnTo>
                  <a:lnTo>
                    <a:pt x="861" y="417"/>
                  </a:lnTo>
                  <a:lnTo>
                    <a:pt x="862" y="425"/>
                  </a:lnTo>
                  <a:lnTo>
                    <a:pt x="863" y="433"/>
                  </a:lnTo>
                  <a:lnTo>
                    <a:pt x="863" y="443"/>
                  </a:lnTo>
                  <a:lnTo>
                    <a:pt x="862" y="451"/>
                  </a:lnTo>
                  <a:lnTo>
                    <a:pt x="859" y="457"/>
                  </a:lnTo>
                  <a:lnTo>
                    <a:pt x="855" y="464"/>
                  </a:lnTo>
                  <a:lnTo>
                    <a:pt x="851" y="471"/>
                  </a:lnTo>
                  <a:lnTo>
                    <a:pt x="845" y="476"/>
                  </a:lnTo>
                  <a:lnTo>
                    <a:pt x="837" y="479"/>
                  </a:lnTo>
                  <a:lnTo>
                    <a:pt x="829" y="480"/>
                  </a:lnTo>
                  <a:lnTo>
                    <a:pt x="829" y="480"/>
                  </a:lnTo>
                  <a:lnTo>
                    <a:pt x="780" y="486"/>
                  </a:lnTo>
                  <a:lnTo>
                    <a:pt x="741" y="489"/>
                  </a:lnTo>
                  <a:lnTo>
                    <a:pt x="725" y="489"/>
                  </a:lnTo>
                  <a:lnTo>
                    <a:pt x="710" y="489"/>
                  </a:lnTo>
                  <a:lnTo>
                    <a:pt x="697" y="489"/>
                  </a:lnTo>
                  <a:lnTo>
                    <a:pt x="683" y="487"/>
                  </a:lnTo>
                  <a:lnTo>
                    <a:pt x="670" y="484"/>
                  </a:lnTo>
                  <a:lnTo>
                    <a:pt x="658" y="479"/>
                  </a:lnTo>
                  <a:lnTo>
                    <a:pt x="646" y="473"/>
                  </a:lnTo>
                  <a:lnTo>
                    <a:pt x="633" y="467"/>
                  </a:lnTo>
                  <a:lnTo>
                    <a:pt x="619" y="456"/>
                  </a:lnTo>
                  <a:lnTo>
                    <a:pt x="604" y="446"/>
                  </a:lnTo>
                  <a:lnTo>
                    <a:pt x="569" y="416"/>
                  </a:lnTo>
                  <a:lnTo>
                    <a:pt x="546" y="544"/>
                  </a:lnTo>
                  <a:lnTo>
                    <a:pt x="546" y="544"/>
                  </a:lnTo>
                  <a:lnTo>
                    <a:pt x="545" y="552"/>
                  </a:lnTo>
                  <a:lnTo>
                    <a:pt x="547" y="559"/>
                  </a:lnTo>
                  <a:lnTo>
                    <a:pt x="552" y="565"/>
                  </a:lnTo>
                  <a:lnTo>
                    <a:pt x="557" y="569"/>
                  </a:lnTo>
                  <a:lnTo>
                    <a:pt x="557" y="569"/>
                  </a:lnTo>
                  <a:lnTo>
                    <a:pt x="608" y="591"/>
                  </a:lnTo>
                  <a:lnTo>
                    <a:pt x="649" y="610"/>
                  </a:lnTo>
                  <a:lnTo>
                    <a:pt x="667" y="619"/>
                  </a:lnTo>
                  <a:lnTo>
                    <a:pt x="683" y="630"/>
                  </a:lnTo>
                  <a:lnTo>
                    <a:pt x="698" y="640"/>
                  </a:lnTo>
                  <a:lnTo>
                    <a:pt x="711" y="652"/>
                  </a:lnTo>
                  <a:lnTo>
                    <a:pt x="724" y="666"/>
                  </a:lnTo>
                  <a:lnTo>
                    <a:pt x="735" y="682"/>
                  </a:lnTo>
                  <a:lnTo>
                    <a:pt x="747" y="700"/>
                  </a:lnTo>
                  <a:lnTo>
                    <a:pt x="758" y="722"/>
                  </a:lnTo>
                  <a:lnTo>
                    <a:pt x="768" y="746"/>
                  </a:lnTo>
                  <a:lnTo>
                    <a:pt x="780" y="775"/>
                  </a:lnTo>
                  <a:lnTo>
                    <a:pt x="791" y="806"/>
                  </a:lnTo>
                  <a:lnTo>
                    <a:pt x="803" y="843"/>
                  </a:lnTo>
                  <a:lnTo>
                    <a:pt x="803" y="843"/>
                  </a:lnTo>
                  <a:lnTo>
                    <a:pt x="806" y="856"/>
                  </a:lnTo>
                  <a:lnTo>
                    <a:pt x="807" y="867"/>
                  </a:lnTo>
                  <a:lnTo>
                    <a:pt x="805" y="877"/>
                  </a:lnTo>
                  <a:lnTo>
                    <a:pt x="802" y="886"/>
                  </a:lnTo>
                  <a:lnTo>
                    <a:pt x="796" y="895"/>
                  </a:lnTo>
                  <a:lnTo>
                    <a:pt x="789" y="902"/>
                  </a:lnTo>
                  <a:lnTo>
                    <a:pt x="781" y="909"/>
                  </a:lnTo>
                  <a:lnTo>
                    <a:pt x="772" y="914"/>
                  </a:lnTo>
                  <a:lnTo>
                    <a:pt x="763" y="917"/>
                  </a:lnTo>
                  <a:lnTo>
                    <a:pt x="753" y="919"/>
                  </a:lnTo>
                  <a:lnTo>
                    <a:pt x="742" y="919"/>
                  </a:lnTo>
                  <a:lnTo>
                    <a:pt x="733" y="917"/>
                  </a:lnTo>
                  <a:lnTo>
                    <a:pt x="723" y="914"/>
                  </a:lnTo>
                  <a:lnTo>
                    <a:pt x="715" y="908"/>
                  </a:lnTo>
                  <a:lnTo>
                    <a:pt x="707" y="900"/>
                  </a:lnTo>
                  <a:lnTo>
                    <a:pt x="700" y="890"/>
                  </a:lnTo>
                  <a:lnTo>
                    <a:pt x="700" y="890"/>
                  </a:lnTo>
                  <a:lnTo>
                    <a:pt x="682" y="854"/>
                  </a:lnTo>
                  <a:lnTo>
                    <a:pt x="665" y="824"/>
                  </a:lnTo>
                  <a:lnTo>
                    <a:pt x="649" y="798"/>
                  </a:lnTo>
                  <a:lnTo>
                    <a:pt x="634" y="776"/>
                  </a:lnTo>
                  <a:lnTo>
                    <a:pt x="619" y="757"/>
                  </a:lnTo>
                  <a:lnTo>
                    <a:pt x="603" y="741"/>
                  </a:lnTo>
                  <a:lnTo>
                    <a:pt x="587" y="728"/>
                  </a:lnTo>
                  <a:lnTo>
                    <a:pt x="570" y="716"/>
                  </a:lnTo>
                  <a:lnTo>
                    <a:pt x="551" y="707"/>
                  </a:lnTo>
                  <a:lnTo>
                    <a:pt x="530" y="698"/>
                  </a:lnTo>
                  <a:lnTo>
                    <a:pt x="506" y="689"/>
                  </a:lnTo>
                  <a:lnTo>
                    <a:pt x="480" y="680"/>
                  </a:lnTo>
                  <a:lnTo>
                    <a:pt x="415" y="660"/>
                  </a:lnTo>
                  <a:lnTo>
                    <a:pt x="331" y="633"/>
                  </a:lnTo>
                  <a:lnTo>
                    <a:pt x="331" y="633"/>
                  </a:lnTo>
                  <a:lnTo>
                    <a:pt x="321" y="626"/>
                  </a:lnTo>
                  <a:lnTo>
                    <a:pt x="312" y="618"/>
                  </a:lnTo>
                  <a:lnTo>
                    <a:pt x="304" y="610"/>
                  </a:lnTo>
                  <a:lnTo>
                    <a:pt x="298" y="600"/>
                  </a:lnTo>
                  <a:lnTo>
                    <a:pt x="295" y="590"/>
                  </a:lnTo>
                  <a:lnTo>
                    <a:pt x="291" y="579"/>
                  </a:lnTo>
                  <a:lnTo>
                    <a:pt x="290" y="567"/>
                  </a:lnTo>
                  <a:lnTo>
                    <a:pt x="289" y="555"/>
                  </a:lnTo>
                  <a:lnTo>
                    <a:pt x="329" y="335"/>
                  </a:lnTo>
                  <a:lnTo>
                    <a:pt x="329" y="335"/>
                  </a:lnTo>
                  <a:lnTo>
                    <a:pt x="298" y="346"/>
                  </a:lnTo>
                  <a:lnTo>
                    <a:pt x="275" y="354"/>
                  </a:lnTo>
                  <a:lnTo>
                    <a:pt x="266" y="358"/>
                  </a:lnTo>
                  <a:lnTo>
                    <a:pt x="259" y="364"/>
                  </a:lnTo>
                  <a:lnTo>
                    <a:pt x="253" y="370"/>
                  </a:lnTo>
                  <a:lnTo>
                    <a:pt x="248" y="375"/>
                  </a:lnTo>
                  <a:lnTo>
                    <a:pt x="244" y="383"/>
                  </a:lnTo>
                  <a:lnTo>
                    <a:pt x="240" y="392"/>
                  </a:lnTo>
                  <a:lnTo>
                    <a:pt x="238" y="403"/>
                  </a:lnTo>
                  <a:lnTo>
                    <a:pt x="234" y="414"/>
                  </a:lnTo>
                  <a:lnTo>
                    <a:pt x="229" y="445"/>
                  </a:lnTo>
                  <a:lnTo>
                    <a:pt x="222" y="485"/>
                  </a:lnTo>
                  <a:lnTo>
                    <a:pt x="222" y="485"/>
                  </a:lnTo>
                  <a:lnTo>
                    <a:pt x="220" y="493"/>
                  </a:lnTo>
                  <a:lnTo>
                    <a:pt x="216" y="500"/>
                  </a:lnTo>
                  <a:lnTo>
                    <a:pt x="210" y="505"/>
                  </a:lnTo>
                  <a:lnTo>
                    <a:pt x="205" y="510"/>
                  </a:lnTo>
                  <a:lnTo>
                    <a:pt x="197" y="513"/>
                  </a:lnTo>
                  <a:lnTo>
                    <a:pt x="189" y="516"/>
                  </a:lnTo>
                  <a:lnTo>
                    <a:pt x="181" y="517"/>
                  </a:lnTo>
                  <a:lnTo>
                    <a:pt x="173" y="516"/>
                  </a:lnTo>
                  <a:lnTo>
                    <a:pt x="165" y="514"/>
                  </a:lnTo>
                  <a:lnTo>
                    <a:pt x="157" y="511"/>
                  </a:lnTo>
                  <a:lnTo>
                    <a:pt x="150" y="508"/>
                  </a:lnTo>
                  <a:lnTo>
                    <a:pt x="144" y="502"/>
                  </a:lnTo>
                  <a:lnTo>
                    <a:pt x="139" y="495"/>
                  </a:lnTo>
                  <a:lnTo>
                    <a:pt x="135" y="488"/>
                  </a:lnTo>
                  <a:lnTo>
                    <a:pt x="133" y="479"/>
                  </a:lnTo>
                  <a:lnTo>
                    <a:pt x="133" y="469"/>
                  </a:lnTo>
                  <a:lnTo>
                    <a:pt x="133" y="469"/>
                  </a:lnTo>
                  <a:lnTo>
                    <a:pt x="136" y="437"/>
                  </a:lnTo>
                  <a:lnTo>
                    <a:pt x="141" y="408"/>
                  </a:lnTo>
                  <a:lnTo>
                    <a:pt x="145" y="383"/>
                  </a:lnTo>
                  <a:lnTo>
                    <a:pt x="151" y="362"/>
                  </a:lnTo>
                  <a:lnTo>
                    <a:pt x="157" y="342"/>
                  </a:lnTo>
                  <a:lnTo>
                    <a:pt x="165" y="325"/>
                  </a:lnTo>
                  <a:lnTo>
                    <a:pt x="174" y="310"/>
                  </a:lnTo>
                  <a:lnTo>
                    <a:pt x="184" y="298"/>
                  </a:lnTo>
                  <a:lnTo>
                    <a:pt x="197" y="285"/>
                  </a:lnTo>
                  <a:lnTo>
                    <a:pt x="212" y="275"/>
                  </a:lnTo>
                  <a:lnTo>
                    <a:pt x="229" y="265"/>
                  </a:lnTo>
                  <a:lnTo>
                    <a:pt x="248" y="255"/>
                  </a:lnTo>
                  <a:lnTo>
                    <a:pt x="270" y="245"/>
                  </a:lnTo>
                  <a:lnTo>
                    <a:pt x="294" y="236"/>
                  </a:lnTo>
                  <a:lnTo>
                    <a:pt x="353" y="213"/>
                  </a:lnTo>
                  <a:lnTo>
                    <a:pt x="353" y="213"/>
                  </a:lnTo>
                  <a:lnTo>
                    <a:pt x="363" y="211"/>
                  </a:lnTo>
                  <a:lnTo>
                    <a:pt x="376" y="211"/>
                  </a:lnTo>
                  <a:lnTo>
                    <a:pt x="390" y="212"/>
                  </a:lnTo>
                  <a:lnTo>
                    <a:pt x="403" y="214"/>
                  </a:lnTo>
                  <a:lnTo>
                    <a:pt x="430" y="220"/>
                  </a:lnTo>
                  <a:lnTo>
                    <a:pt x="447" y="226"/>
                  </a:lnTo>
                  <a:lnTo>
                    <a:pt x="499" y="318"/>
                  </a:lnTo>
                  <a:lnTo>
                    <a:pt x="531" y="253"/>
                  </a:lnTo>
                  <a:lnTo>
                    <a:pt x="531" y="253"/>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ko-KR" altLang="en-US" sz="1400">
                <a:solidFill>
                  <a:schemeClr val="accent1"/>
                </a:solidFill>
                <a:latin typeface="微软雅黑" panose="020B0503020204020204" pitchFamily="34" charset="-122"/>
              </a:endParaRPr>
            </a:p>
          </p:txBody>
        </p:sp>
      </p:grpSp>
      <p:grpSp>
        <p:nvGrpSpPr>
          <p:cNvPr id="7" name="그룹 24"/>
          <p:cNvGrpSpPr/>
          <p:nvPr/>
        </p:nvGrpSpPr>
        <p:grpSpPr>
          <a:xfrm>
            <a:off x="1561381" y="3332691"/>
            <a:ext cx="746364" cy="746593"/>
            <a:chOff x="848089" y="4829495"/>
            <a:chExt cx="923196" cy="923196"/>
          </a:xfrm>
        </p:grpSpPr>
        <p:sp>
          <p:nvSpPr>
            <p:cNvPr id="92" name="타원 25"/>
            <p:cNvSpPr/>
            <p:nvPr/>
          </p:nvSpPr>
          <p:spPr>
            <a:xfrm>
              <a:off x="848089" y="4829495"/>
              <a:ext cx="923196" cy="9231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93" name="Freeform 8"/>
            <p:cNvSpPr>
              <a:spLocks noEditPoints="1"/>
            </p:cNvSpPr>
            <p:nvPr/>
          </p:nvSpPr>
          <p:spPr bwMode="auto">
            <a:xfrm>
              <a:off x="1062562" y="5085717"/>
              <a:ext cx="494250" cy="410752"/>
            </a:xfrm>
            <a:custGeom>
              <a:avLst/>
              <a:gdLst>
                <a:gd name="T0" fmla="*/ 986 w 1102"/>
                <a:gd name="T1" fmla="*/ 519 h 916"/>
                <a:gd name="T2" fmla="*/ 1002 w 1102"/>
                <a:gd name="T3" fmla="*/ 634 h 916"/>
                <a:gd name="T4" fmla="*/ 964 w 1102"/>
                <a:gd name="T5" fmla="*/ 722 h 916"/>
                <a:gd name="T6" fmla="*/ 877 w 1102"/>
                <a:gd name="T7" fmla="*/ 781 h 916"/>
                <a:gd name="T8" fmla="*/ 827 w 1102"/>
                <a:gd name="T9" fmla="*/ 847 h 916"/>
                <a:gd name="T10" fmla="*/ 754 w 1102"/>
                <a:gd name="T11" fmla="*/ 889 h 916"/>
                <a:gd name="T12" fmla="*/ 642 w 1102"/>
                <a:gd name="T13" fmla="*/ 906 h 916"/>
                <a:gd name="T14" fmla="*/ 673 w 1102"/>
                <a:gd name="T15" fmla="*/ 859 h 916"/>
                <a:gd name="T16" fmla="*/ 721 w 1102"/>
                <a:gd name="T17" fmla="*/ 841 h 916"/>
                <a:gd name="T18" fmla="*/ 642 w 1102"/>
                <a:gd name="T19" fmla="*/ 730 h 916"/>
                <a:gd name="T20" fmla="*/ 761 w 1102"/>
                <a:gd name="T21" fmla="*/ 783 h 916"/>
                <a:gd name="T22" fmla="*/ 819 w 1102"/>
                <a:gd name="T23" fmla="*/ 786 h 916"/>
                <a:gd name="T24" fmla="*/ 723 w 1102"/>
                <a:gd name="T25" fmla="*/ 679 h 916"/>
                <a:gd name="T26" fmla="*/ 736 w 1102"/>
                <a:gd name="T27" fmla="*/ 636 h 916"/>
                <a:gd name="T28" fmla="*/ 871 w 1102"/>
                <a:gd name="T29" fmla="*/ 725 h 916"/>
                <a:gd name="T30" fmla="*/ 909 w 1102"/>
                <a:gd name="T31" fmla="*/ 686 h 916"/>
                <a:gd name="T32" fmla="*/ 779 w 1102"/>
                <a:gd name="T33" fmla="*/ 558 h 916"/>
                <a:gd name="T34" fmla="*/ 822 w 1102"/>
                <a:gd name="T35" fmla="*/ 543 h 916"/>
                <a:gd name="T36" fmla="*/ 957 w 1102"/>
                <a:gd name="T37" fmla="*/ 603 h 916"/>
                <a:gd name="T38" fmla="*/ 655 w 1102"/>
                <a:gd name="T39" fmla="*/ 289 h 916"/>
                <a:gd name="T40" fmla="*/ 700 w 1102"/>
                <a:gd name="T41" fmla="*/ 274 h 916"/>
                <a:gd name="T42" fmla="*/ 92 w 1102"/>
                <a:gd name="T43" fmla="*/ 421 h 916"/>
                <a:gd name="T44" fmla="*/ 0 w 1102"/>
                <a:gd name="T45" fmla="*/ 244 h 916"/>
                <a:gd name="T46" fmla="*/ 166 w 1102"/>
                <a:gd name="T47" fmla="*/ 31 h 916"/>
                <a:gd name="T48" fmla="*/ 248 w 1102"/>
                <a:gd name="T49" fmla="*/ 2 h 916"/>
                <a:gd name="T50" fmla="*/ 346 w 1102"/>
                <a:gd name="T51" fmla="*/ 57 h 916"/>
                <a:gd name="T52" fmla="*/ 503 w 1102"/>
                <a:gd name="T53" fmla="*/ 39 h 916"/>
                <a:gd name="T54" fmla="*/ 324 w 1102"/>
                <a:gd name="T55" fmla="*/ 107 h 916"/>
                <a:gd name="T56" fmla="*/ 223 w 1102"/>
                <a:gd name="T57" fmla="*/ 57 h 916"/>
                <a:gd name="T58" fmla="*/ 57 w 1102"/>
                <a:gd name="T59" fmla="*/ 257 h 916"/>
                <a:gd name="T60" fmla="*/ 136 w 1102"/>
                <a:gd name="T61" fmla="*/ 353 h 916"/>
                <a:gd name="T62" fmla="*/ 142 w 1102"/>
                <a:gd name="T63" fmla="*/ 480 h 916"/>
                <a:gd name="T64" fmla="*/ 515 w 1102"/>
                <a:gd name="T65" fmla="*/ 757 h 916"/>
                <a:gd name="T66" fmla="*/ 490 w 1102"/>
                <a:gd name="T67" fmla="*/ 742 h 916"/>
                <a:gd name="T68" fmla="*/ 437 w 1102"/>
                <a:gd name="T69" fmla="*/ 679 h 916"/>
                <a:gd name="T70" fmla="*/ 377 w 1102"/>
                <a:gd name="T71" fmla="*/ 681 h 916"/>
                <a:gd name="T72" fmla="*/ 354 w 1102"/>
                <a:gd name="T73" fmla="*/ 616 h 916"/>
                <a:gd name="T74" fmla="*/ 283 w 1102"/>
                <a:gd name="T75" fmla="*/ 601 h 916"/>
                <a:gd name="T76" fmla="*/ 271 w 1102"/>
                <a:gd name="T77" fmla="*/ 524 h 916"/>
                <a:gd name="T78" fmla="*/ 187 w 1102"/>
                <a:gd name="T79" fmla="*/ 506 h 916"/>
                <a:gd name="T80" fmla="*/ 128 w 1102"/>
                <a:gd name="T81" fmla="*/ 583 h 916"/>
                <a:gd name="T82" fmla="*/ 166 w 1102"/>
                <a:gd name="T83" fmla="*/ 654 h 916"/>
                <a:gd name="T84" fmla="*/ 220 w 1102"/>
                <a:gd name="T85" fmla="*/ 664 h 916"/>
                <a:gd name="T86" fmla="*/ 229 w 1102"/>
                <a:gd name="T87" fmla="*/ 762 h 916"/>
                <a:gd name="T88" fmla="*/ 326 w 1102"/>
                <a:gd name="T89" fmla="*/ 758 h 916"/>
                <a:gd name="T90" fmla="*/ 343 w 1102"/>
                <a:gd name="T91" fmla="*/ 809 h 916"/>
                <a:gd name="T92" fmla="*/ 439 w 1102"/>
                <a:gd name="T93" fmla="*/ 827 h 916"/>
                <a:gd name="T94" fmla="*/ 458 w 1102"/>
                <a:gd name="T95" fmla="*/ 848 h 916"/>
                <a:gd name="T96" fmla="*/ 518 w 1102"/>
                <a:gd name="T97" fmla="*/ 899 h 916"/>
                <a:gd name="T98" fmla="*/ 592 w 1102"/>
                <a:gd name="T99" fmla="*/ 858 h 916"/>
                <a:gd name="T100" fmla="*/ 577 w 1102"/>
                <a:gd name="T101" fmla="*/ 771 h 916"/>
                <a:gd name="T102" fmla="*/ 992 w 1102"/>
                <a:gd name="T103" fmla="*/ 425 h 916"/>
                <a:gd name="T104" fmla="*/ 1045 w 1102"/>
                <a:gd name="T105" fmla="*/ 300 h 916"/>
                <a:gd name="T106" fmla="*/ 1084 w 1102"/>
                <a:gd name="T107" fmla="*/ 166 h 916"/>
                <a:gd name="T108" fmla="*/ 828 w 1102"/>
                <a:gd name="T109" fmla="*/ 40 h 916"/>
                <a:gd name="T110" fmla="*/ 657 w 1102"/>
                <a:gd name="T111" fmla="*/ 41 h 916"/>
                <a:gd name="T112" fmla="*/ 319 w 1102"/>
                <a:gd name="T113" fmla="*/ 237 h 916"/>
                <a:gd name="T114" fmla="*/ 343 w 1102"/>
                <a:gd name="T115" fmla="*/ 324 h 916"/>
                <a:gd name="T116" fmla="*/ 584 w 1102"/>
                <a:gd name="T117" fmla="*/ 214 h 916"/>
                <a:gd name="T118" fmla="*/ 683 w 1102"/>
                <a:gd name="T119" fmla="*/ 231 h 916"/>
                <a:gd name="T120" fmla="*/ 764 w 1102"/>
                <a:gd name="T121" fmla="*/ 245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2" h="916">
                  <a:moveTo>
                    <a:pt x="717" y="273"/>
                  </a:moveTo>
                  <a:lnTo>
                    <a:pt x="717" y="273"/>
                  </a:lnTo>
                  <a:lnTo>
                    <a:pt x="817" y="363"/>
                  </a:lnTo>
                  <a:lnTo>
                    <a:pt x="866" y="407"/>
                  </a:lnTo>
                  <a:lnTo>
                    <a:pt x="915" y="454"/>
                  </a:lnTo>
                  <a:lnTo>
                    <a:pt x="915" y="454"/>
                  </a:lnTo>
                  <a:lnTo>
                    <a:pt x="922" y="459"/>
                  </a:lnTo>
                  <a:lnTo>
                    <a:pt x="929" y="465"/>
                  </a:lnTo>
                  <a:lnTo>
                    <a:pt x="965" y="498"/>
                  </a:lnTo>
                  <a:lnTo>
                    <a:pt x="986" y="519"/>
                  </a:lnTo>
                  <a:lnTo>
                    <a:pt x="986" y="519"/>
                  </a:lnTo>
                  <a:lnTo>
                    <a:pt x="995" y="530"/>
                  </a:lnTo>
                  <a:lnTo>
                    <a:pt x="1002" y="540"/>
                  </a:lnTo>
                  <a:lnTo>
                    <a:pt x="1007" y="550"/>
                  </a:lnTo>
                  <a:lnTo>
                    <a:pt x="1011" y="561"/>
                  </a:lnTo>
                  <a:lnTo>
                    <a:pt x="1014" y="572"/>
                  </a:lnTo>
                  <a:lnTo>
                    <a:pt x="1014" y="583"/>
                  </a:lnTo>
                  <a:lnTo>
                    <a:pt x="1014" y="593"/>
                  </a:lnTo>
                  <a:lnTo>
                    <a:pt x="1013" y="605"/>
                  </a:lnTo>
                  <a:lnTo>
                    <a:pt x="1011" y="615"/>
                  </a:lnTo>
                  <a:lnTo>
                    <a:pt x="1006" y="625"/>
                  </a:lnTo>
                  <a:lnTo>
                    <a:pt x="1002" y="634"/>
                  </a:lnTo>
                  <a:lnTo>
                    <a:pt x="996" y="644"/>
                  </a:lnTo>
                  <a:lnTo>
                    <a:pt x="988" y="652"/>
                  </a:lnTo>
                  <a:lnTo>
                    <a:pt x="980" y="658"/>
                  </a:lnTo>
                  <a:lnTo>
                    <a:pt x="972" y="664"/>
                  </a:lnTo>
                  <a:lnTo>
                    <a:pt x="962" y="669"/>
                  </a:lnTo>
                  <a:lnTo>
                    <a:pt x="962" y="669"/>
                  </a:lnTo>
                  <a:lnTo>
                    <a:pt x="965" y="680"/>
                  </a:lnTo>
                  <a:lnTo>
                    <a:pt x="967" y="692"/>
                  </a:lnTo>
                  <a:lnTo>
                    <a:pt x="967" y="702"/>
                  </a:lnTo>
                  <a:lnTo>
                    <a:pt x="966" y="712"/>
                  </a:lnTo>
                  <a:lnTo>
                    <a:pt x="964" y="722"/>
                  </a:lnTo>
                  <a:lnTo>
                    <a:pt x="960" y="731"/>
                  </a:lnTo>
                  <a:lnTo>
                    <a:pt x="956" y="741"/>
                  </a:lnTo>
                  <a:lnTo>
                    <a:pt x="950" y="749"/>
                  </a:lnTo>
                  <a:lnTo>
                    <a:pt x="943" y="755"/>
                  </a:lnTo>
                  <a:lnTo>
                    <a:pt x="937" y="762"/>
                  </a:lnTo>
                  <a:lnTo>
                    <a:pt x="927" y="768"/>
                  </a:lnTo>
                  <a:lnTo>
                    <a:pt x="918" y="774"/>
                  </a:lnTo>
                  <a:lnTo>
                    <a:pt x="909" y="777"/>
                  </a:lnTo>
                  <a:lnTo>
                    <a:pt x="899" y="779"/>
                  </a:lnTo>
                  <a:lnTo>
                    <a:pt x="889" y="781"/>
                  </a:lnTo>
                  <a:lnTo>
                    <a:pt x="877" y="781"/>
                  </a:lnTo>
                  <a:lnTo>
                    <a:pt x="877" y="781"/>
                  </a:lnTo>
                  <a:lnTo>
                    <a:pt x="876" y="790"/>
                  </a:lnTo>
                  <a:lnTo>
                    <a:pt x="874" y="799"/>
                  </a:lnTo>
                  <a:lnTo>
                    <a:pt x="870" y="807"/>
                  </a:lnTo>
                  <a:lnTo>
                    <a:pt x="866" y="815"/>
                  </a:lnTo>
                  <a:lnTo>
                    <a:pt x="861" y="822"/>
                  </a:lnTo>
                  <a:lnTo>
                    <a:pt x="855" y="827"/>
                  </a:lnTo>
                  <a:lnTo>
                    <a:pt x="849" y="834"/>
                  </a:lnTo>
                  <a:lnTo>
                    <a:pt x="842" y="839"/>
                  </a:lnTo>
                  <a:lnTo>
                    <a:pt x="835" y="843"/>
                  </a:lnTo>
                  <a:lnTo>
                    <a:pt x="827" y="847"/>
                  </a:lnTo>
                  <a:lnTo>
                    <a:pt x="819" y="850"/>
                  </a:lnTo>
                  <a:lnTo>
                    <a:pt x="811" y="852"/>
                  </a:lnTo>
                  <a:lnTo>
                    <a:pt x="802" y="854"/>
                  </a:lnTo>
                  <a:lnTo>
                    <a:pt x="793" y="854"/>
                  </a:lnTo>
                  <a:lnTo>
                    <a:pt x="784" y="852"/>
                  </a:lnTo>
                  <a:lnTo>
                    <a:pt x="774" y="851"/>
                  </a:lnTo>
                  <a:lnTo>
                    <a:pt x="774" y="851"/>
                  </a:lnTo>
                  <a:lnTo>
                    <a:pt x="771" y="862"/>
                  </a:lnTo>
                  <a:lnTo>
                    <a:pt x="766" y="872"/>
                  </a:lnTo>
                  <a:lnTo>
                    <a:pt x="761" y="881"/>
                  </a:lnTo>
                  <a:lnTo>
                    <a:pt x="754" y="889"/>
                  </a:lnTo>
                  <a:lnTo>
                    <a:pt x="746" y="897"/>
                  </a:lnTo>
                  <a:lnTo>
                    <a:pt x="738" y="903"/>
                  </a:lnTo>
                  <a:lnTo>
                    <a:pt x="729" y="907"/>
                  </a:lnTo>
                  <a:lnTo>
                    <a:pt x="719" y="912"/>
                  </a:lnTo>
                  <a:lnTo>
                    <a:pt x="708" y="914"/>
                  </a:lnTo>
                  <a:lnTo>
                    <a:pt x="698" y="916"/>
                  </a:lnTo>
                  <a:lnTo>
                    <a:pt x="687" y="916"/>
                  </a:lnTo>
                  <a:lnTo>
                    <a:pt x="675" y="915"/>
                  </a:lnTo>
                  <a:lnTo>
                    <a:pt x="664" y="914"/>
                  </a:lnTo>
                  <a:lnTo>
                    <a:pt x="652" y="911"/>
                  </a:lnTo>
                  <a:lnTo>
                    <a:pt x="642" y="906"/>
                  </a:lnTo>
                  <a:lnTo>
                    <a:pt x="631" y="900"/>
                  </a:lnTo>
                  <a:lnTo>
                    <a:pt x="623" y="895"/>
                  </a:lnTo>
                  <a:lnTo>
                    <a:pt x="623" y="895"/>
                  </a:lnTo>
                  <a:lnTo>
                    <a:pt x="631" y="883"/>
                  </a:lnTo>
                  <a:lnTo>
                    <a:pt x="636" y="871"/>
                  </a:lnTo>
                  <a:lnTo>
                    <a:pt x="641" y="858"/>
                  </a:lnTo>
                  <a:lnTo>
                    <a:pt x="644" y="844"/>
                  </a:lnTo>
                  <a:lnTo>
                    <a:pt x="644" y="844"/>
                  </a:lnTo>
                  <a:lnTo>
                    <a:pt x="656" y="851"/>
                  </a:lnTo>
                  <a:lnTo>
                    <a:pt x="667" y="857"/>
                  </a:lnTo>
                  <a:lnTo>
                    <a:pt x="673" y="859"/>
                  </a:lnTo>
                  <a:lnTo>
                    <a:pt x="679" y="860"/>
                  </a:lnTo>
                  <a:lnTo>
                    <a:pt x="684" y="862"/>
                  </a:lnTo>
                  <a:lnTo>
                    <a:pt x="691" y="862"/>
                  </a:lnTo>
                  <a:lnTo>
                    <a:pt x="691" y="862"/>
                  </a:lnTo>
                  <a:lnTo>
                    <a:pt x="701" y="859"/>
                  </a:lnTo>
                  <a:lnTo>
                    <a:pt x="709" y="856"/>
                  </a:lnTo>
                  <a:lnTo>
                    <a:pt x="713" y="852"/>
                  </a:lnTo>
                  <a:lnTo>
                    <a:pt x="716" y="849"/>
                  </a:lnTo>
                  <a:lnTo>
                    <a:pt x="719" y="846"/>
                  </a:lnTo>
                  <a:lnTo>
                    <a:pt x="721" y="841"/>
                  </a:lnTo>
                  <a:lnTo>
                    <a:pt x="721" y="841"/>
                  </a:lnTo>
                  <a:lnTo>
                    <a:pt x="722" y="832"/>
                  </a:lnTo>
                  <a:lnTo>
                    <a:pt x="720" y="820"/>
                  </a:lnTo>
                  <a:lnTo>
                    <a:pt x="649" y="763"/>
                  </a:lnTo>
                  <a:lnTo>
                    <a:pt x="649" y="763"/>
                  </a:lnTo>
                  <a:lnTo>
                    <a:pt x="645" y="760"/>
                  </a:lnTo>
                  <a:lnTo>
                    <a:pt x="642" y="755"/>
                  </a:lnTo>
                  <a:lnTo>
                    <a:pt x="640" y="751"/>
                  </a:lnTo>
                  <a:lnTo>
                    <a:pt x="639" y="745"/>
                  </a:lnTo>
                  <a:lnTo>
                    <a:pt x="639" y="741"/>
                  </a:lnTo>
                  <a:lnTo>
                    <a:pt x="640" y="735"/>
                  </a:lnTo>
                  <a:lnTo>
                    <a:pt x="642" y="730"/>
                  </a:lnTo>
                  <a:lnTo>
                    <a:pt x="644" y="726"/>
                  </a:lnTo>
                  <a:lnTo>
                    <a:pt x="644" y="726"/>
                  </a:lnTo>
                  <a:lnTo>
                    <a:pt x="649" y="721"/>
                  </a:lnTo>
                  <a:lnTo>
                    <a:pt x="653" y="719"/>
                  </a:lnTo>
                  <a:lnTo>
                    <a:pt x="658" y="717"/>
                  </a:lnTo>
                  <a:lnTo>
                    <a:pt x="663" y="716"/>
                  </a:lnTo>
                  <a:lnTo>
                    <a:pt x="668" y="716"/>
                  </a:lnTo>
                  <a:lnTo>
                    <a:pt x="673" y="717"/>
                  </a:lnTo>
                  <a:lnTo>
                    <a:pt x="679" y="718"/>
                  </a:lnTo>
                  <a:lnTo>
                    <a:pt x="683" y="721"/>
                  </a:lnTo>
                  <a:lnTo>
                    <a:pt x="761" y="783"/>
                  </a:lnTo>
                  <a:lnTo>
                    <a:pt x="761" y="783"/>
                  </a:lnTo>
                  <a:lnTo>
                    <a:pt x="768" y="789"/>
                  </a:lnTo>
                  <a:lnTo>
                    <a:pt x="774" y="793"/>
                  </a:lnTo>
                  <a:lnTo>
                    <a:pt x="782" y="797"/>
                  </a:lnTo>
                  <a:lnTo>
                    <a:pt x="789" y="798"/>
                  </a:lnTo>
                  <a:lnTo>
                    <a:pt x="795" y="799"/>
                  </a:lnTo>
                  <a:lnTo>
                    <a:pt x="802" y="798"/>
                  </a:lnTo>
                  <a:lnTo>
                    <a:pt x="809" y="795"/>
                  </a:lnTo>
                  <a:lnTo>
                    <a:pt x="814" y="792"/>
                  </a:lnTo>
                  <a:lnTo>
                    <a:pt x="814" y="792"/>
                  </a:lnTo>
                  <a:lnTo>
                    <a:pt x="819" y="786"/>
                  </a:lnTo>
                  <a:lnTo>
                    <a:pt x="822" y="781"/>
                  </a:lnTo>
                  <a:lnTo>
                    <a:pt x="822" y="781"/>
                  </a:lnTo>
                  <a:lnTo>
                    <a:pt x="824" y="774"/>
                  </a:lnTo>
                  <a:lnTo>
                    <a:pt x="825" y="767"/>
                  </a:lnTo>
                  <a:lnTo>
                    <a:pt x="825" y="763"/>
                  </a:lnTo>
                  <a:lnTo>
                    <a:pt x="824" y="760"/>
                  </a:lnTo>
                  <a:lnTo>
                    <a:pt x="821" y="758"/>
                  </a:lnTo>
                  <a:lnTo>
                    <a:pt x="819" y="754"/>
                  </a:lnTo>
                  <a:lnTo>
                    <a:pt x="727" y="682"/>
                  </a:lnTo>
                  <a:lnTo>
                    <a:pt x="727" y="682"/>
                  </a:lnTo>
                  <a:lnTo>
                    <a:pt x="723" y="679"/>
                  </a:lnTo>
                  <a:lnTo>
                    <a:pt x="720" y="674"/>
                  </a:lnTo>
                  <a:lnTo>
                    <a:pt x="717" y="670"/>
                  </a:lnTo>
                  <a:lnTo>
                    <a:pt x="716" y="664"/>
                  </a:lnTo>
                  <a:lnTo>
                    <a:pt x="716" y="660"/>
                  </a:lnTo>
                  <a:lnTo>
                    <a:pt x="717" y="654"/>
                  </a:lnTo>
                  <a:lnTo>
                    <a:pt x="720" y="649"/>
                  </a:lnTo>
                  <a:lnTo>
                    <a:pt x="722" y="645"/>
                  </a:lnTo>
                  <a:lnTo>
                    <a:pt x="722" y="645"/>
                  </a:lnTo>
                  <a:lnTo>
                    <a:pt x="727" y="640"/>
                  </a:lnTo>
                  <a:lnTo>
                    <a:pt x="731" y="638"/>
                  </a:lnTo>
                  <a:lnTo>
                    <a:pt x="736" y="636"/>
                  </a:lnTo>
                  <a:lnTo>
                    <a:pt x="740" y="634"/>
                  </a:lnTo>
                  <a:lnTo>
                    <a:pt x="746" y="634"/>
                  </a:lnTo>
                  <a:lnTo>
                    <a:pt x="750" y="634"/>
                  </a:lnTo>
                  <a:lnTo>
                    <a:pt x="756" y="637"/>
                  </a:lnTo>
                  <a:lnTo>
                    <a:pt x="761" y="640"/>
                  </a:lnTo>
                  <a:lnTo>
                    <a:pt x="857" y="716"/>
                  </a:lnTo>
                  <a:lnTo>
                    <a:pt x="857" y="716"/>
                  </a:lnTo>
                  <a:lnTo>
                    <a:pt x="859" y="717"/>
                  </a:lnTo>
                  <a:lnTo>
                    <a:pt x="859" y="717"/>
                  </a:lnTo>
                  <a:lnTo>
                    <a:pt x="865" y="721"/>
                  </a:lnTo>
                  <a:lnTo>
                    <a:pt x="871" y="725"/>
                  </a:lnTo>
                  <a:lnTo>
                    <a:pt x="878" y="726"/>
                  </a:lnTo>
                  <a:lnTo>
                    <a:pt x="884" y="727"/>
                  </a:lnTo>
                  <a:lnTo>
                    <a:pt x="891" y="726"/>
                  </a:lnTo>
                  <a:lnTo>
                    <a:pt x="897" y="723"/>
                  </a:lnTo>
                  <a:lnTo>
                    <a:pt x="901" y="720"/>
                  </a:lnTo>
                  <a:lnTo>
                    <a:pt x="906" y="717"/>
                  </a:lnTo>
                  <a:lnTo>
                    <a:pt x="909" y="711"/>
                  </a:lnTo>
                  <a:lnTo>
                    <a:pt x="911" y="705"/>
                  </a:lnTo>
                  <a:lnTo>
                    <a:pt x="913" y="700"/>
                  </a:lnTo>
                  <a:lnTo>
                    <a:pt x="911" y="693"/>
                  </a:lnTo>
                  <a:lnTo>
                    <a:pt x="909" y="686"/>
                  </a:lnTo>
                  <a:lnTo>
                    <a:pt x="906" y="678"/>
                  </a:lnTo>
                  <a:lnTo>
                    <a:pt x="899" y="671"/>
                  </a:lnTo>
                  <a:lnTo>
                    <a:pt x="891" y="663"/>
                  </a:lnTo>
                  <a:lnTo>
                    <a:pt x="789" y="587"/>
                  </a:lnTo>
                  <a:lnTo>
                    <a:pt x="789" y="587"/>
                  </a:lnTo>
                  <a:lnTo>
                    <a:pt x="785" y="583"/>
                  </a:lnTo>
                  <a:lnTo>
                    <a:pt x="782" y="579"/>
                  </a:lnTo>
                  <a:lnTo>
                    <a:pt x="780" y="574"/>
                  </a:lnTo>
                  <a:lnTo>
                    <a:pt x="779" y="568"/>
                  </a:lnTo>
                  <a:lnTo>
                    <a:pt x="779" y="564"/>
                  </a:lnTo>
                  <a:lnTo>
                    <a:pt x="779" y="558"/>
                  </a:lnTo>
                  <a:lnTo>
                    <a:pt x="781" y="553"/>
                  </a:lnTo>
                  <a:lnTo>
                    <a:pt x="784" y="549"/>
                  </a:lnTo>
                  <a:lnTo>
                    <a:pt x="784" y="549"/>
                  </a:lnTo>
                  <a:lnTo>
                    <a:pt x="788" y="544"/>
                  </a:lnTo>
                  <a:lnTo>
                    <a:pt x="792" y="541"/>
                  </a:lnTo>
                  <a:lnTo>
                    <a:pt x="797" y="539"/>
                  </a:lnTo>
                  <a:lnTo>
                    <a:pt x="802" y="538"/>
                  </a:lnTo>
                  <a:lnTo>
                    <a:pt x="808" y="538"/>
                  </a:lnTo>
                  <a:lnTo>
                    <a:pt x="812" y="539"/>
                  </a:lnTo>
                  <a:lnTo>
                    <a:pt x="818" y="540"/>
                  </a:lnTo>
                  <a:lnTo>
                    <a:pt x="822" y="543"/>
                  </a:lnTo>
                  <a:lnTo>
                    <a:pt x="923" y="619"/>
                  </a:lnTo>
                  <a:lnTo>
                    <a:pt x="923" y="619"/>
                  </a:lnTo>
                  <a:lnTo>
                    <a:pt x="927" y="621"/>
                  </a:lnTo>
                  <a:lnTo>
                    <a:pt x="931" y="621"/>
                  </a:lnTo>
                  <a:lnTo>
                    <a:pt x="935" y="621"/>
                  </a:lnTo>
                  <a:lnTo>
                    <a:pt x="939" y="620"/>
                  </a:lnTo>
                  <a:lnTo>
                    <a:pt x="943" y="617"/>
                  </a:lnTo>
                  <a:lnTo>
                    <a:pt x="947" y="615"/>
                  </a:lnTo>
                  <a:lnTo>
                    <a:pt x="954" y="608"/>
                  </a:lnTo>
                  <a:lnTo>
                    <a:pt x="954" y="608"/>
                  </a:lnTo>
                  <a:lnTo>
                    <a:pt x="957" y="603"/>
                  </a:lnTo>
                  <a:lnTo>
                    <a:pt x="959" y="596"/>
                  </a:lnTo>
                  <a:lnTo>
                    <a:pt x="960" y="590"/>
                  </a:lnTo>
                  <a:lnTo>
                    <a:pt x="960" y="583"/>
                  </a:lnTo>
                  <a:lnTo>
                    <a:pt x="958" y="576"/>
                  </a:lnTo>
                  <a:lnTo>
                    <a:pt x="956" y="569"/>
                  </a:lnTo>
                  <a:lnTo>
                    <a:pt x="952" y="564"/>
                  </a:lnTo>
                  <a:lnTo>
                    <a:pt x="947" y="558"/>
                  </a:lnTo>
                  <a:lnTo>
                    <a:pt x="926" y="536"/>
                  </a:lnTo>
                  <a:lnTo>
                    <a:pt x="657" y="291"/>
                  </a:lnTo>
                  <a:lnTo>
                    <a:pt x="657" y="291"/>
                  </a:lnTo>
                  <a:lnTo>
                    <a:pt x="655" y="289"/>
                  </a:lnTo>
                  <a:lnTo>
                    <a:pt x="655" y="287"/>
                  </a:lnTo>
                  <a:lnTo>
                    <a:pt x="653" y="284"/>
                  </a:lnTo>
                  <a:lnTo>
                    <a:pt x="655" y="281"/>
                  </a:lnTo>
                  <a:lnTo>
                    <a:pt x="656" y="279"/>
                  </a:lnTo>
                  <a:lnTo>
                    <a:pt x="658" y="277"/>
                  </a:lnTo>
                  <a:lnTo>
                    <a:pt x="660" y="276"/>
                  </a:lnTo>
                  <a:lnTo>
                    <a:pt x="664" y="276"/>
                  </a:lnTo>
                  <a:lnTo>
                    <a:pt x="664" y="276"/>
                  </a:lnTo>
                  <a:lnTo>
                    <a:pt x="676" y="276"/>
                  </a:lnTo>
                  <a:lnTo>
                    <a:pt x="689" y="275"/>
                  </a:lnTo>
                  <a:lnTo>
                    <a:pt x="700" y="274"/>
                  </a:lnTo>
                  <a:lnTo>
                    <a:pt x="713" y="273"/>
                  </a:lnTo>
                  <a:lnTo>
                    <a:pt x="713" y="273"/>
                  </a:lnTo>
                  <a:lnTo>
                    <a:pt x="717" y="273"/>
                  </a:lnTo>
                  <a:lnTo>
                    <a:pt x="717" y="273"/>
                  </a:lnTo>
                  <a:close/>
                  <a:moveTo>
                    <a:pt x="123" y="501"/>
                  </a:moveTo>
                  <a:lnTo>
                    <a:pt x="123" y="501"/>
                  </a:lnTo>
                  <a:lnTo>
                    <a:pt x="114" y="486"/>
                  </a:lnTo>
                  <a:lnTo>
                    <a:pt x="107" y="471"/>
                  </a:lnTo>
                  <a:lnTo>
                    <a:pt x="101" y="455"/>
                  </a:lnTo>
                  <a:lnTo>
                    <a:pt x="97" y="438"/>
                  </a:lnTo>
                  <a:lnTo>
                    <a:pt x="92" y="421"/>
                  </a:lnTo>
                  <a:lnTo>
                    <a:pt x="90" y="404"/>
                  </a:lnTo>
                  <a:lnTo>
                    <a:pt x="85" y="368"/>
                  </a:lnTo>
                  <a:lnTo>
                    <a:pt x="51" y="336"/>
                  </a:lnTo>
                  <a:lnTo>
                    <a:pt x="51" y="336"/>
                  </a:lnTo>
                  <a:lnTo>
                    <a:pt x="31" y="315"/>
                  </a:lnTo>
                  <a:lnTo>
                    <a:pt x="22" y="305"/>
                  </a:lnTo>
                  <a:lnTo>
                    <a:pt x="16" y="295"/>
                  </a:lnTo>
                  <a:lnTo>
                    <a:pt x="9" y="284"/>
                  </a:lnTo>
                  <a:lnTo>
                    <a:pt x="4" y="272"/>
                  </a:lnTo>
                  <a:lnTo>
                    <a:pt x="1" y="259"/>
                  </a:lnTo>
                  <a:lnTo>
                    <a:pt x="0" y="244"/>
                  </a:lnTo>
                  <a:lnTo>
                    <a:pt x="0" y="244"/>
                  </a:lnTo>
                  <a:lnTo>
                    <a:pt x="1" y="236"/>
                  </a:lnTo>
                  <a:lnTo>
                    <a:pt x="2" y="228"/>
                  </a:lnTo>
                  <a:lnTo>
                    <a:pt x="3" y="220"/>
                  </a:lnTo>
                  <a:lnTo>
                    <a:pt x="6" y="214"/>
                  </a:lnTo>
                  <a:lnTo>
                    <a:pt x="10" y="206"/>
                  </a:lnTo>
                  <a:lnTo>
                    <a:pt x="13" y="199"/>
                  </a:lnTo>
                  <a:lnTo>
                    <a:pt x="18" y="192"/>
                  </a:lnTo>
                  <a:lnTo>
                    <a:pt x="23" y="185"/>
                  </a:lnTo>
                  <a:lnTo>
                    <a:pt x="166" y="31"/>
                  </a:lnTo>
                  <a:lnTo>
                    <a:pt x="166" y="31"/>
                  </a:lnTo>
                  <a:lnTo>
                    <a:pt x="172" y="24"/>
                  </a:lnTo>
                  <a:lnTo>
                    <a:pt x="179" y="20"/>
                  </a:lnTo>
                  <a:lnTo>
                    <a:pt x="186" y="15"/>
                  </a:lnTo>
                  <a:lnTo>
                    <a:pt x="194" y="10"/>
                  </a:lnTo>
                  <a:lnTo>
                    <a:pt x="200" y="7"/>
                  </a:lnTo>
                  <a:lnTo>
                    <a:pt x="208" y="5"/>
                  </a:lnTo>
                  <a:lnTo>
                    <a:pt x="216" y="2"/>
                  </a:lnTo>
                  <a:lnTo>
                    <a:pt x="224" y="1"/>
                  </a:lnTo>
                  <a:lnTo>
                    <a:pt x="232" y="1"/>
                  </a:lnTo>
                  <a:lnTo>
                    <a:pt x="240" y="1"/>
                  </a:lnTo>
                  <a:lnTo>
                    <a:pt x="248" y="2"/>
                  </a:lnTo>
                  <a:lnTo>
                    <a:pt x="256" y="5"/>
                  </a:lnTo>
                  <a:lnTo>
                    <a:pt x="264" y="7"/>
                  </a:lnTo>
                  <a:lnTo>
                    <a:pt x="272" y="10"/>
                  </a:lnTo>
                  <a:lnTo>
                    <a:pt x="279" y="15"/>
                  </a:lnTo>
                  <a:lnTo>
                    <a:pt x="286" y="20"/>
                  </a:lnTo>
                  <a:lnTo>
                    <a:pt x="286" y="20"/>
                  </a:lnTo>
                  <a:lnTo>
                    <a:pt x="301" y="31"/>
                  </a:lnTo>
                  <a:lnTo>
                    <a:pt x="315" y="40"/>
                  </a:lnTo>
                  <a:lnTo>
                    <a:pt x="328" y="49"/>
                  </a:lnTo>
                  <a:lnTo>
                    <a:pt x="346" y="57"/>
                  </a:lnTo>
                  <a:lnTo>
                    <a:pt x="346" y="57"/>
                  </a:lnTo>
                  <a:lnTo>
                    <a:pt x="359" y="62"/>
                  </a:lnTo>
                  <a:lnTo>
                    <a:pt x="366" y="63"/>
                  </a:lnTo>
                  <a:lnTo>
                    <a:pt x="366" y="63"/>
                  </a:lnTo>
                  <a:lnTo>
                    <a:pt x="382" y="59"/>
                  </a:lnTo>
                  <a:lnTo>
                    <a:pt x="398" y="56"/>
                  </a:lnTo>
                  <a:lnTo>
                    <a:pt x="432" y="48"/>
                  </a:lnTo>
                  <a:lnTo>
                    <a:pt x="449" y="45"/>
                  </a:lnTo>
                  <a:lnTo>
                    <a:pt x="467" y="41"/>
                  </a:lnTo>
                  <a:lnTo>
                    <a:pt x="485" y="39"/>
                  </a:lnTo>
                  <a:lnTo>
                    <a:pt x="503" y="39"/>
                  </a:lnTo>
                  <a:lnTo>
                    <a:pt x="503" y="39"/>
                  </a:lnTo>
                  <a:lnTo>
                    <a:pt x="480" y="55"/>
                  </a:lnTo>
                  <a:lnTo>
                    <a:pt x="449" y="79"/>
                  </a:lnTo>
                  <a:lnTo>
                    <a:pt x="408" y="110"/>
                  </a:lnTo>
                  <a:lnTo>
                    <a:pt x="408" y="110"/>
                  </a:lnTo>
                  <a:lnTo>
                    <a:pt x="390" y="114"/>
                  </a:lnTo>
                  <a:lnTo>
                    <a:pt x="373" y="117"/>
                  </a:lnTo>
                  <a:lnTo>
                    <a:pt x="373" y="117"/>
                  </a:lnTo>
                  <a:lnTo>
                    <a:pt x="362" y="117"/>
                  </a:lnTo>
                  <a:lnTo>
                    <a:pt x="350" y="115"/>
                  </a:lnTo>
                  <a:lnTo>
                    <a:pt x="337" y="112"/>
                  </a:lnTo>
                  <a:lnTo>
                    <a:pt x="324" y="107"/>
                  </a:lnTo>
                  <a:lnTo>
                    <a:pt x="311" y="102"/>
                  </a:lnTo>
                  <a:lnTo>
                    <a:pt x="300" y="96"/>
                  </a:lnTo>
                  <a:lnTo>
                    <a:pt x="289" y="89"/>
                  </a:lnTo>
                  <a:lnTo>
                    <a:pt x="280" y="85"/>
                  </a:lnTo>
                  <a:lnTo>
                    <a:pt x="253" y="63"/>
                  </a:lnTo>
                  <a:lnTo>
                    <a:pt x="253" y="63"/>
                  </a:lnTo>
                  <a:lnTo>
                    <a:pt x="247" y="59"/>
                  </a:lnTo>
                  <a:lnTo>
                    <a:pt x="241" y="57"/>
                  </a:lnTo>
                  <a:lnTo>
                    <a:pt x="236" y="56"/>
                  </a:lnTo>
                  <a:lnTo>
                    <a:pt x="229" y="56"/>
                  </a:lnTo>
                  <a:lnTo>
                    <a:pt x="223" y="57"/>
                  </a:lnTo>
                  <a:lnTo>
                    <a:pt x="218" y="59"/>
                  </a:lnTo>
                  <a:lnTo>
                    <a:pt x="212" y="63"/>
                  </a:lnTo>
                  <a:lnTo>
                    <a:pt x="206" y="67"/>
                  </a:lnTo>
                  <a:lnTo>
                    <a:pt x="63" y="222"/>
                  </a:lnTo>
                  <a:lnTo>
                    <a:pt x="63" y="222"/>
                  </a:lnTo>
                  <a:lnTo>
                    <a:pt x="60" y="227"/>
                  </a:lnTo>
                  <a:lnTo>
                    <a:pt x="57" y="233"/>
                  </a:lnTo>
                  <a:lnTo>
                    <a:pt x="55" y="239"/>
                  </a:lnTo>
                  <a:lnTo>
                    <a:pt x="54" y="245"/>
                  </a:lnTo>
                  <a:lnTo>
                    <a:pt x="55" y="251"/>
                  </a:lnTo>
                  <a:lnTo>
                    <a:pt x="57" y="257"/>
                  </a:lnTo>
                  <a:lnTo>
                    <a:pt x="60" y="263"/>
                  </a:lnTo>
                  <a:lnTo>
                    <a:pt x="63" y="268"/>
                  </a:lnTo>
                  <a:lnTo>
                    <a:pt x="63" y="268"/>
                  </a:lnTo>
                  <a:lnTo>
                    <a:pt x="81" y="288"/>
                  </a:lnTo>
                  <a:lnTo>
                    <a:pt x="100" y="307"/>
                  </a:lnTo>
                  <a:lnTo>
                    <a:pt x="100" y="307"/>
                  </a:lnTo>
                  <a:lnTo>
                    <a:pt x="111" y="318"/>
                  </a:lnTo>
                  <a:lnTo>
                    <a:pt x="124" y="332"/>
                  </a:lnTo>
                  <a:lnTo>
                    <a:pt x="130" y="339"/>
                  </a:lnTo>
                  <a:lnTo>
                    <a:pt x="133" y="346"/>
                  </a:lnTo>
                  <a:lnTo>
                    <a:pt x="136" y="353"/>
                  </a:lnTo>
                  <a:lnTo>
                    <a:pt x="139" y="360"/>
                  </a:lnTo>
                  <a:lnTo>
                    <a:pt x="139" y="360"/>
                  </a:lnTo>
                  <a:lnTo>
                    <a:pt x="142" y="387"/>
                  </a:lnTo>
                  <a:lnTo>
                    <a:pt x="147" y="415"/>
                  </a:lnTo>
                  <a:lnTo>
                    <a:pt x="150" y="430"/>
                  </a:lnTo>
                  <a:lnTo>
                    <a:pt x="154" y="443"/>
                  </a:lnTo>
                  <a:lnTo>
                    <a:pt x="159" y="455"/>
                  </a:lnTo>
                  <a:lnTo>
                    <a:pt x="165" y="466"/>
                  </a:lnTo>
                  <a:lnTo>
                    <a:pt x="165" y="466"/>
                  </a:lnTo>
                  <a:lnTo>
                    <a:pt x="152" y="472"/>
                  </a:lnTo>
                  <a:lnTo>
                    <a:pt x="142" y="480"/>
                  </a:lnTo>
                  <a:lnTo>
                    <a:pt x="133" y="490"/>
                  </a:lnTo>
                  <a:lnTo>
                    <a:pt x="123" y="501"/>
                  </a:lnTo>
                  <a:lnTo>
                    <a:pt x="123" y="501"/>
                  </a:lnTo>
                  <a:close/>
                  <a:moveTo>
                    <a:pt x="577" y="771"/>
                  </a:moveTo>
                  <a:lnTo>
                    <a:pt x="577" y="771"/>
                  </a:lnTo>
                  <a:lnTo>
                    <a:pt x="568" y="765"/>
                  </a:lnTo>
                  <a:lnTo>
                    <a:pt x="558" y="760"/>
                  </a:lnTo>
                  <a:lnTo>
                    <a:pt x="547" y="757"/>
                  </a:lnTo>
                  <a:lnTo>
                    <a:pt x="537" y="754"/>
                  </a:lnTo>
                  <a:lnTo>
                    <a:pt x="526" y="754"/>
                  </a:lnTo>
                  <a:lnTo>
                    <a:pt x="515" y="757"/>
                  </a:lnTo>
                  <a:lnTo>
                    <a:pt x="505" y="759"/>
                  </a:lnTo>
                  <a:lnTo>
                    <a:pt x="496" y="765"/>
                  </a:lnTo>
                  <a:lnTo>
                    <a:pt x="496" y="765"/>
                  </a:lnTo>
                  <a:lnTo>
                    <a:pt x="493" y="765"/>
                  </a:lnTo>
                  <a:lnTo>
                    <a:pt x="490" y="763"/>
                  </a:lnTo>
                  <a:lnTo>
                    <a:pt x="490" y="763"/>
                  </a:lnTo>
                  <a:lnTo>
                    <a:pt x="489" y="762"/>
                  </a:lnTo>
                  <a:lnTo>
                    <a:pt x="489" y="759"/>
                  </a:lnTo>
                  <a:lnTo>
                    <a:pt x="489" y="759"/>
                  </a:lnTo>
                  <a:lnTo>
                    <a:pt x="490" y="751"/>
                  </a:lnTo>
                  <a:lnTo>
                    <a:pt x="490" y="742"/>
                  </a:lnTo>
                  <a:lnTo>
                    <a:pt x="488" y="733"/>
                  </a:lnTo>
                  <a:lnTo>
                    <a:pt x="486" y="723"/>
                  </a:lnTo>
                  <a:lnTo>
                    <a:pt x="482" y="716"/>
                  </a:lnTo>
                  <a:lnTo>
                    <a:pt x="478" y="708"/>
                  </a:lnTo>
                  <a:lnTo>
                    <a:pt x="472" y="700"/>
                  </a:lnTo>
                  <a:lnTo>
                    <a:pt x="466" y="694"/>
                  </a:lnTo>
                  <a:lnTo>
                    <a:pt x="466" y="694"/>
                  </a:lnTo>
                  <a:lnTo>
                    <a:pt x="466" y="694"/>
                  </a:lnTo>
                  <a:lnTo>
                    <a:pt x="457" y="687"/>
                  </a:lnTo>
                  <a:lnTo>
                    <a:pt x="447" y="681"/>
                  </a:lnTo>
                  <a:lnTo>
                    <a:pt x="437" y="679"/>
                  </a:lnTo>
                  <a:lnTo>
                    <a:pt x="425" y="677"/>
                  </a:lnTo>
                  <a:lnTo>
                    <a:pt x="415" y="677"/>
                  </a:lnTo>
                  <a:lnTo>
                    <a:pt x="405" y="678"/>
                  </a:lnTo>
                  <a:lnTo>
                    <a:pt x="394" y="681"/>
                  </a:lnTo>
                  <a:lnTo>
                    <a:pt x="384" y="687"/>
                  </a:lnTo>
                  <a:lnTo>
                    <a:pt x="384" y="687"/>
                  </a:lnTo>
                  <a:lnTo>
                    <a:pt x="382" y="687"/>
                  </a:lnTo>
                  <a:lnTo>
                    <a:pt x="380" y="686"/>
                  </a:lnTo>
                  <a:lnTo>
                    <a:pt x="380" y="686"/>
                  </a:lnTo>
                  <a:lnTo>
                    <a:pt x="377" y="685"/>
                  </a:lnTo>
                  <a:lnTo>
                    <a:pt x="377" y="681"/>
                  </a:lnTo>
                  <a:lnTo>
                    <a:pt x="377" y="681"/>
                  </a:lnTo>
                  <a:lnTo>
                    <a:pt x="378" y="672"/>
                  </a:lnTo>
                  <a:lnTo>
                    <a:pt x="378" y="664"/>
                  </a:lnTo>
                  <a:lnTo>
                    <a:pt x="377" y="655"/>
                  </a:lnTo>
                  <a:lnTo>
                    <a:pt x="375" y="646"/>
                  </a:lnTo>
                  <a:lnTo>
                    <a:pt x="372" y="638"/>
                  </a:lnTo>
                  <a:lnTo>
                    <a:pt x="367" y="630"/>
                  </a:lnTo>
                  <a:lnTo>
                    <a:pt x="361" y="622"/>
                  </a:lnTo>
                  <a:lnTo>
                    <a:pt x="354" y="616"/>
                  </a:lnTo>
                  <a:lnTo>
                    <a:pt x="354" y="616"/>
                  </a:lnTo>
                  <a:lnTo>
                    <a:pt x="354" y="616"/>
                  </a:lnTo>
                  <a:lnTo>
                    <a:pt x="348" y="611"/>
                  </a:lnTo>
                  <a:lnTo>
                    <a:pt x="340" y="606"/>
                  </a:lnTo>
                  <a:lnTo>
                    <a:pt x="330" y="603"/>
                  </a:lnTo>
                  <a:lnTo>
                    <a:pt x="323" y="600"/>
                  </a:lnTo>
                  <a:lnTo>
                    <a:pt x="313" y="599"/>
                  </a:lnTo>
                  <a:lnTo>
                    <a:pt x="304" y="599"/>
                  </a:lnTo>
                  <a:lnTo>
                    <a:pt x="295" y="600"/>
                  </a:lnTo>
                  <a:lnTo>
                    <a:pt x="287" y="603"/>
                  </a:lnTo>
                  <a:lnTo>
                    <a:pt x="287" y="603"/>
                  </a:lnTo>
                  <a:lnTo>
                    <a:pt x="285" y="603"/>
                  </a:lnTo>
                  <a:lnTo>
                    <a:pt x="283" y="601"/>
                  </a:lnTo>
                  <a:lnTo>
                    <a:pt x="283" y="601"/>
                  </a:lnTo>
                  <a:lnTo>
                    <a:pt x="281" y="599"/>
                  </a:lnTo>
                  <a:lnTo>
                    <a:pt x="281" y="597"/>
                  </a:lnTo>
                  <a:lnTo>
                    <a:pt x="281" y="597"/>
                  </a:lnTo>
                  <a:lnTo>
                    <a:pt x="285" y="585"/>
                  </a:lnTo>
                  <a:lnTo>
                    <a:pt x="287" y="575"/>
                  </a:lnTo>
                  <a:lnTo>
                    <a:pt x="287" y="564"/>
                  </a:lnTo>
                  <a:lnTo>
                    <a:pt x="286" y="553"/>
                  </a:lnTo>
                  <a:lnTo>
                    <a:pt x="283" y="543"/>
                  </a:lnTo>
                  <a:lnTo>
                    <a:pt x="278" y="533"/>
                  </a:lnTo>
                  <a:lnTo>
                    <a:pt x="271" y="524"/>
                  </a:lnTo>
                  <a:lnTo>
                    <a:pt x="263" y="516"/>
                  </a:lnTo>
                  <a:lnTo>
                    <a:pt x="263" y="516"/>
                  </a:lnTo>
                  <a:lnTo>
                    <a:pt x="263" y="516"/>
                  </a:lnTo>
                  <a:lnTo>
                    <a:pt x="257" y="511"/>
                  </a:lnTo>
                  <a:lnTo>
                    <a:pt x="252" y="508"/>
                  </a:lnTo>
                  <a:lnTo>
                    <a:pt x="245" y="504"/>
                  </a:lnTo>
                  <a:lnTo>
                    <a:pt x="239" y="502"/>
                  </a:lnTo>
                  <a:lnTo>
                    <a:pt x="226" y="499"/>
                  </a:lnTo>
                  <a:lnTo>
                    <a:pt x="212" y="499"/>
                  </a:lnTo>
                  <a:lnTo>
                    <a:pt x="199" y="501"/>
                  </a:lnTo>
                  <a:lnTo>
                    <a:pt x="187" y="506"/>
                  </a:lnTo>
                  <a:lnTo>
                    <a:pt x="181" y="509"/>
                  </a:lnTo>
                  <a:lnTo>
                    <a:pt x="175" y="514"/>
                  </a:lnTo>
                  <a:lnTo>
                    <a:pt x="170" y="518"/>
                  </a:lnTo>
                  <a:lnTo>
                    <a:pt x="165" y="523"/>
                  </a:lnTo>
                  <a:lnTo>
                    <a:pt x="144" y="546"/>
                  </a:lnTo>
                  <a:lnTo>
                    <a:pt x="144" y="546"/>
                  </a:lnTo>
                  <a:lnTo>
                    <a:pt x="140" y="551"/>
                  </a:lnTo>
                  <a:lnTo>
                    <a:pt x="136" y="558"/>
                  </a:lnTo>
                  <a:lnTo>
                    <a:pt x="133" y="564"/>
                  </a:lnTo>
                  <a:lnTo>
                    <a:pt x="131" y="571"/>
                  </a:lnTo>
                  <a:lnTo>
                    <a:pt x="128" y="583"/>
                  </a:lnTo>
                  <a:lnTo>
                    <a:pt x="127" y="597"/>
                  </a:lnTo>
                  <a:lnTo>
                    <a:pt x="130" y="609"/>
                  </a:lnTo>
                  <a:lnTo>
                    <a:pt x="135" y="622"/>
                  </a:lnTo>
                  <a:lnTo>
                    <a:pt x="139" y="629"/>
                  </a:lnTo>
                  <a:lnTo>
                    <a:pt x="142" y="634"/>
                  </a:lnTo>
                  <a:lnTo>
                    <a:pt x="147" y="639"/>
                  </a:lnTo>
                  <a:lnTo>
                    <a:pt x="151" y="645"/>
                  </a:lnTo>
                  <a:lnTo>
                    <a:pt x="151" y="645"/>
                  </a:lnTo>
                  <a:lnTo>
                    <a:pt x="151" y="645"/>
                  </a:lnTo>
                  <a:lnTo>
                    <a:pt x="158" y="649"/>
                  </a:lnTo>
                  <a:lnTo>
                    <a:pt x="166" y="654"/>
                  </a:lnTo>
                  <a:lnTo>
                    <a:pt x="174" y="657"/>
                  </a:lnTo>
                  <a:lnTo>
                    <a:pt x="182" y="660"/>
                  </a:lnTo>
                  <a:lnTo>
                    <a:pt x="190" y="661"/>
                  </a:lnTo>
                  <a:lnTo>
                    <a:pt x="198" y="661"/>
                  </a:lnTo>
                  <a:lnTo>
                    <a:pt x="206" y="661"/>
                  </a:lnTo>
                  <a:lnTo>
                    <a:pt x="214" y="660"/>
                  </a:lnTo>
                  <a:lnTo>
                    <a:pt x="214" y="660"/>
                  </a:lnTo>
                  <a:lnTo>
                    <a:pt x="218" y="660"/>
                  </a:lnTo>
                  <a:lnTo>
                    <a:pt x="220" y="661"/>
                  </a:lnTo>
                  <a:lnTo>
                    <a:pt x="220" y="661"/>
                  </a:lnTo>
                  <a:lnTo>
                    <a:pt x="220" y="664"/>
                  </a:lnTo>
                  <a:lnTo>
                    <a:pt x="219" y="666"/>
                  </a:lnTo>
                  <a:lnTo>
                    <a:pt x="219" y="666"/>
                  </a:lnTo>
                  <a:lnTo>
                    <a:pt x="212" y="678"/>
                  </a:lnTo>
                  <a:lnTo>
                    <a:pt x="207" y="690"/>
                  </a:lnTo>
                  <a:lnTo>
                    <a:pt x="205" y="703"/>
                  </a:lnTo>
                  <a:lnTo>
                    <a:pt x="205" y="716"/>
                  </a:lnTo>
                  <a:lnTo>
                    <a:pt x="207" y="728"/>
                  </a:lnTo>
                  <a:lnTo>
                    <a:pt x="212" y="741"/>
                  </a:lnTo>
                  <a:lnTo>
                    <a:pt x="219" y="752"/>
                  </a:lnTo>
                  <a:lnTo>
                    <a:pt x="229" y="762"/>
                  </a:lnTo>
                  <a:lnTo>
                    <a:pt x="229" y="762"/>
                  </a:lnTo>
                  <a:lnTo>
                    <a:pt x="229" y="762"/>
                  </a:lnTo>
                  <a:lnTo>
                    <a:pt x="239" y="769"/>
                  </a:lnTo>
                  <a:lnTo>
                    <a:pt x="252" y="775"/>
                  </a:lnTo>
                  <a:lnTo>
                    <a:pt x="264" y="778"/>
                  </a:lnTo>
                  <a:lnTo>
                    <a:pt x="277" y="778"/>
                  </a:lnTo>
                  <a:lnTo>
                    <a:pt x="289" y="777"/>
                  </a:lnTo>
                  <a:lnTo>
                    <a:pt x="302" y="773"/>
                  </a:lnTo>
                  <a:lnTo>
                    <a:pt x="313" y="767"/>
                  </a:lnTo>
                  <a:lnTo>
                    <a:pt x="324" y="759"/>
                  </a:lnTo>
                  <a:lnTo>
                    <a:pt x="324" y="759"/>
                  </a:lnTo>
                  <a:lnTo>
                    <a:pt x="326" y="758"/>
                  </a:lnTo>
                  <a:lnTo>
                    <a:pt x="328" y="758"/>
                  </a:lnTo>
                  <a:lnTo>
                    <a:pt x="328" y="758"/>
                  </a:lnTo>
                  <a:lnTo>
                    <a:pt x="330" y="760"/>
                  </a:lnTo>
                  <a:lnTo>
                    <a:pt x="330" y="762"/>
                  </a:lnTo>
                  <a:lnTo>
                    <a:pt x="330" y="762"/>
                  </a:lnTo>
                  <a:lnTo>
                    <a:pt x="330" y="770"/>
                  </a:lnTo>
                  <a:lnTo>
                    <a:pt x="332" y="778"/>
                  </a:lnTo>
                  <a:lnTo>
                    <a:pt x="333" y="787"/>
                  </a:lnTo>
                  <a:lnTo>
                    <a:pt x="335" y="794"/>
                  </a:lnTo>
                  <a:lnTo>
                    <a:pt x="338" y="802"/>
                  </a:lnTo>
                  <a:lnTo>
                    <a:pt x="343" y="809"/>
                  </a:lnTo>
                  <a:lnTo>
                    <a:pt x="349" y="816"/>
                  </a:lnTo>
                  <a:lnTo>
                    <a:pt x="354" y="823"/>
                  </a:lnTo>
                  <a:lnTo>
                    <a:pt x="354" y="823"/>
                  </a:lnTo>
                  <a:lnTo>
                    <a:pt x="354" y="823"/>
                  </a:lnTo>
                  <a:lnTo>
                    <a:pt x="366" y="830"/>
                  </a:lnTo>
                  <a:lnTo>
                    <a:pt x="377" y="835"/>
                  </a:lnTo>
                  <a:lnTo>
                    <a:pt x="390" y="839"/>
                  </a:lnTo>
                  <a:lnTo>
                    <a:pt x="402" y="839"/>
                  </a:lnTo>
                  <a:lnTo>
                    <a:pt x="415" y="838"/>
                  </a:lnTo>
                  <a:lnTo>
                    <a:pt x="428" y="833"/>
                  </a:lnTo>
                  <a:lnTo>
                    <a:pt x="439" y="827"/>
                  </a:lnTo>
                  <a:lnTo>
                    <a:pt x="449" y="819"/>
                  </a:lnTo>
                  <a:lnTo>
                    <a:pt x="449" y="819"/>
                  </a:lnTo>
                  <a:lnTo>
                    <a:pt x="451" y="818"/>
                  </a:lnTo>
                  <a:lnTo>
                    <a:pt x="454" y="818"/>
                  </a:lnTo>
                  <a:lnTo>
                    <a:pt x="454" y="818"/>
                  </a:lnTo>
                  <a:lnTo>
                    <a:pt x="456" y="820"/>
                  </a:lnTo>
                  <a:lnTo>
                    <a:pt x="457" y="823"/>
                  </a:lnTo>
                  <a:lnTo>
                    <a:pt x="457" y="823"/>
                  </a:lnTo>
                  <a:lnTo>
                    <a:pt x="456" y="831"/>
                  </a:lnTo>
                  <a:lnTo>
                    <a:pt x="457" y="839"/>
                  </a:lnTo>
                  <a:lnTo>
                    <a:pt x="458" y="848"/>
                  </a:lnTo>
                  <a:lnTo>
                    <a:pt x="462" y="855"/>
                  </a:lnTo>
                  <a:lnTo>
                    <a:pt x="465" y="863"/>
                  </a:lnTo>
                  <a:lnTo>
                    <a:pt x="469" y="870"/>
                  </a:lnTo>
                  <a:lnTo>
                    <a:pt x="474" y="876"/>
                  </a:lnTo>
                  <a:lnTo>
                    <a:pt x="481" y="883"/>
                  </a:lnTo>
                  <a:lnTo>
                    <a:pt x="481" y="883"/>
                  </a:lnTo>
                  <a:lnTo>
                    <a:pt x="486" y="887"/>
                  </a:lnTo>
                  <a:lnTo>
                    <a:pt x="493" y="891"/>
                  </a:lnTo>
                  <a:lnTo>
                    <a:pt x="498" y="893"/>
                  </a:lnTo>
                  <a:lnTo>
                    <a:pt x="505" y="896"/>
                  </a:lnTo>
                  <a:lnTo>
                    <a:pt x="518" y="899"/>
                  </a:lnTo>
                  <a:lnTo>
                    <a:pt x="531" y="899"/>
                  </a:lnTo>
                  <a:lnTo>
                    <a:pt x="545" y="897"/>
                  </a:lnTo>
                  <a:lnTo>
                    <a:pt x="558" y="892"/>
                  </a:lnTo>
                  <a:lnTo>
                    <a:pt x="563" y="889"/>
                  </a:lnTo>
                  <a:lnTo>
                    <a:pt x="569" y="885"/>
                  </a:lnTo>
                  <a:lnTo>
                    <a:pt x="574" y="881"/>
                  </a:lnTo>
                  <a:lnTo>
                    <a:pt x="579" y="875"/>
                  </a:lnTo>
                  <a:lnTo>
                    <a:pt x="584" y="870"/>
                  </a:lnTo>
                  <a:lnTo>
                    <a:pt x="584" y="870"/>
                  </a:lnTo>
                  <a:lnTo>
                    <a:pt x="588" y="864"/>
                  </a:lnTo>
                  <a:lnTo>
                    <a:pt x="592" y="858"/>
                  </a:lnTo>
                  <a:lnTo>
                    <a:pt x="595" y="851"/>
                  </a:lnTo>
                  <a:lnTo>
                    <a:pt x="598" y="846"/>
                  </a:lnTo>
                  <a:lnTo>
                    <a:pt x="601" y="832"/>
                  </a:lnTo>
                  <a:lnTo>
                    <a:pt x="601" y="819"/>
                  </a:lnTo>
                  <a:lnTo>
                    <a:pt x="599" y="806"/>
                  </a:lnTo>
                  <a:lnTo>
                    <a:pt x="594" y="793"/>
                  </a:lnTo>
                  <a:lnTo>
                    <a:pt x="591" y="787"/>
                  </a:lnTo>
                  <a:lnTo>
                    <a:pt x="586" y="782"/>
                  </a:lnTo>
                  <a:lnTo>
                    <a:pt x="582" y="776"/>
                  </a:lnTo>
                  <a:lnTo>
                    <a:pt x="577" y="771"/>
                  </a:lnTo>
                  <a:lnTo>
                    <a:pt x="577" y="771"/>
                  </a:lnTo>
                  <a:close/>
                  <a:moveTo>
                    <a:pt x="764" y="245"/>
                  </a:moveTo>
                  <a:lnTo>
                    <a:pt x="764" y="245"/>
                  </a:lnTo>
                  <a:lnTo>
                    <a:pt x="947" y="421"/>
                  </a:lnTo>
                  <a:lnTo>
                    <a:pt x="947" y="421"/>
                  </a:lnTo>
                  <a:lnTo>
                    <a:pt x="954" y="426"/>
                  </a:lnTo>
                  <a:lnTo>
                    <a:pt x="960" y="429"/>
                  </a:lnTo>
                  <a:lnTo>
                    <a:pt x="968" y="431"/>
                  </a:lnTo>
                  <a:lnTo>
                    <a:pt x="978" y="430"/>
                  </a:lnTo>
                  <a:lnTo>
                    <a:pt x="978" y="430"/>
                  </a:lnTo>
                  <a:lnTo>
                    <a:pt x="986" y="428"/>
                  </a:lnTo>
                  <a:lnTo>
                    <a:pt x="992" y="425"/>
                  </a:lnTo>
                  <a:lnTo>
                    <a:pt x="999" y="419"/>
                  </a:lnTo>
                  <a:lnTo>
                    <a:pt x="1004" y="412"/>
                  </a:lnTo>
                  <a:lnTo>
                    <a:pt x="1004" y="412"/>
                  </a:lnTo>
                  <a:lnTo>
                    <a:pt x="1014" y="393"/>
                  </a:lnTo>
                  <a:lnTo>
                    <a:pt x="1022" y="372"/>
                  </a:lnTo>
                  <a:lnTo>
                    <a:pt x="1028" y="350"/>
                  </a:lnTo>
                  <a:lnTo>
                    <a:pt x="1034" y="328"/>
                  </a:lnTo>
                  <a:lnTo>
                    <a:pt x="1034" y="328"/>
                  </a:lnTo>
                  <a:lnTo>
                    <a:pt x="1036" y="317"/>
                  </a:lnTo>
                  <a:lnTo>
                    <a:pt x="1039" y="308"/>
                  </a:lnTo>
                  <a:lnTo>
                    <a:pt x="1045" y="300"/>
                  </a:lnTo>
                  <a:lnTo>
                    <a:pt x="1051" y="292"/>
                  </a:lnTo>
                  <a:lnTo>
                    <a:pt x="1083" y="258"/>
                  </a:lnTo>
                  <a:lnTo>
                    <a:pt x="1083" y="258"/>
                  </a:lnTo>
                  <a:lnTo>
                    <a:pt x="1092" y="248"/>
                  </a:lnTo>
                  <a:lnTo>
                    <a:pt x="1097" y="236"/>
                  </a:lnTo>
                  <a:lnTo>
                    <a:pt x="1101" y="224"/>
                  </a:lnTo>
                  <a:lnTo>
                    <a:pt x="1102" y="211"/>
                  </a:lnTo>
                  <a:lnTo>
                    <a:pt x="1101" y="200"/>
                  </a:lnTo>
                  <a:lnTo>
                    <a:pt x="1097" y="187"/>
                  </a:lnTo>
                  <a:lnTo>
                    <a:pt x="1092" y="176"/>
                  </a:lnTo>
                  <a:lnTo>
                    <a:pt x="1084" y="166"/>
                  </a:lnTo>
                  <a:lnTo>
                    <a:pt x="952" y="22"/>
                  </a:lnTo>
                  <a:lnTo>
                    <a:pt x="952" y="22"/>
                  </a:lnTo>
                  <a:lnTo>
                    <a:pt x="942" y="13"/>
                  </a:lnTo>
                  <a:lnTo>
                    <a:pt x="932" y="7"/>
                  </a:lnTo>
                  <a:lnTo>
                    <a:pt x="919" y="2"/>
                  </a:lnTo>
                  <a:lnTo>
                    <a:pt x="907" y="0"/>
                  </a:lnTo>
                  <a:lnTo>
                    <a:pt x="894" y="0"/>
                  </a:lnTo>
                  <a:lnTo>
                    <a:pt x="882" y="2"/>
                  </a:lnTo>
                  <a:lnTo>
                    <a:pt x="870" y="7"/>
                  </a:lnTo>
                  <a:lnTo>
                    <a:pt x="859" y="15"/>
                  </a:lnTo>
                  <a:lnTo>
                    <a:pt x="828" y="40"/>
                  </a:lnTo>
                  <a:lnTo>
                    <a:pt x="828" y="40"/>
                  </a:lnTo>
                  <a:lnTo>
                    <a:pt x="817" y="47"/>
                  </a:lnTo>
                  <a:lnTo>
                    <a:pt x="810" y="50"/>
                  </a:lnTo>
                  <a:lnTo>
                    <a:pt x="804" y="53"/>
                  </a:lnTo>
                  <a:lnTo>
                    <a:pt x="797" y="54"/>
                  </a:lnTo>
                  <a:lnTo>
                    <a:pt x="790" y="55"/>
                  </a:lnTo>
                  <a:lnTo>
                    <a:pt x="777" y="55"/>
                  </a:lnTo>
                  <a:lnTo>
                    <a:pt x="777" y="55"/>
                  </a:lnTo>
                  <a:lnTo>
                    <a:pt x="679" y="42"/>
                  </a:lnTo>
                  <a:lnTo>
                    <a:pt x="679" y="42"/>
                  </a:lnTo>
                  <a:lnTo>
                    <a:pt x="657" y="41"/>
                  </a:lnTo>
                  <a:lnTo>
                    <a:pt x="634" y="41"/>
                  </a:lnTo>
                  <a:lnTo>
                    <a:pt x="612" y="44"/>
                  </a:lnTo>
                  <a:lnTo>
                    <a:pt x="592" y="48"/>
                  </a:lnTo>
                  <a:lnTo>
                    <a:pt x="571" y="55"/>
                  </a:lnTo>
                  <a:lnTo>
                    <a:pt x="551" y="64"/>
                  </a:lnTo>
                  <a:lnTo>
                    <a:pt x="531" y="74"/>
                  </a:lnTo>
                  <a:lnTo>
                    <a:pt x="513" y="88"/>
                  </a:lnTo>
                  <a:lnTo>
                    <a:pt x="513" y="88"/>
                  </a:lnTo>
                  <a:lnTo>
                    <a:pt x="416" y="162"/>
                  </a:lnTo>
                  <a:lnTo>
                    <a:pt x="319" y="237"/>
                  </a:lnTo>
                  <a:lnTo>
                    <a:pt x="319" y="237"/>
                  </a:lnTo>
                  <a:lnTo>
                    <a:pt x="309" y="247"/>
                  </a:lnTo>
                  <a:lnTo>
                    <a:pt x="302" y="257"/>
                  </a:lnTo>
                  <a:lnTo>
                    <a:pt x="297" y="267"/>
                  </a:lnTo>
                  <a:lnTo>
                    <a:pt x="296" y="276"/>
                  </a:lnTo>
                  <a:lnTo>
                    <a:pt x="297" y="287"/>
                  </a:lnTo>
                  <a:lnTo>
                    <a:pt x="301" y="296"/>
                  </a:lnTo>
                  <a:lnTo>
                    <a:pt x="307" y="304"/>
                  </a:lnTo>
                  <a:lnTo>
                    <a:pt x="313" y="310"/>
                  </a:lnTo>
                  <a:lnTo>
                    <a:pt x="321" y="316"/>
                  </a:lnTo>
                  <a:lnTo>
                    <a:pt x="332" y="322"/>
                  </a:lnTo>
                  <a:lnTo>
                    <a:pt x="343" y="324"/>
                  </a:lnTo>
                  <a:lnTo>
                    <a:pt x="356" y="326"/>
                  </a:lnTo>
                  <a:lnTo>
                    <a:pt x="369" y="325"/>
                  </a:lnTo>
                  <a:lnTo>
                    <a:pt x="383" y="323"/>
                  </a:lnTo>
                  <a:lnTo>
                    <a:pt x="397" y="318"/>
                  </a:lnTo>
                  <a:lnTo>
                    <a:pt x="412" y="310"/>
                  </a:lnTo>
                  <a:lnTo>
                    <a:pt x="552" y="224"/>
                  </a:lnTo>
                  <a:lnTo>
                    <a:pt x="552" y="224"/>
                  </a:lnTo>
                  <a:lnTo>
                    <a:pt x="560" y="219"/>
                  </a:lnTo>
                  <a:lnTo>
                    <a:pt x="568" y="216"/>
                  </a:lnTo>
                  <a:lnTo>
                    <a:pt x="576" y="215"/>
                  </a:lnTo>
                  <a:lnTo>
                    <a:pt x="584" y="214"/>
                  </a:lnTo>
                  <a:lnTo>
                    <a:pt x="592" y="214"/>
                  </a:lnTo>
                  <a:lnTo>
                    <a:pt x="600" y="214"/>
                  </a:lnTo>
                  <a:lnTo>
                    <a:pt x="608" y="216"/>
                  </a:lnTo>
                  <a:lnTo>
                    <a:pt x="616" y="219"/>
                  </a:lnTo>
                  <a:lnTo>
                    <a:pt x="616" y="219"/>
                  </a:lnTo>
                  <a:lnTo>
                    <a:pt x="626" y="223"/>
                  </a:lnTo>
                  <a:lnTo>
                    <a:pt x="638" y="226"/>
                  </a:lnTo>
                  <a:lnTo>
                    <a:pt x="649" y="228"/>
                  </a:lnTo>
                  <a:lnTo>
                    <a:pt x="660" y="229"/>
                  </a:lnTo>
                  <a:lnTo>
                    <a:pt x="672" y="231"/>
                  </a:lnTo>
                  <a:lnTo>
                    <a:pt x="683" y="231"/>
                  </a:lnTo>
                  <a:lnTo>
                    <a:pt x="695" y="229"/>
                  </a:lnTo>
                  <a:lnTo>
                    <a:pt x="705" y="228"/>
                  </a:lnTo>
                  <a:lnTo>
                    <a:pt x="705" y="228"/>
                  </a:lnTo>
                  <a:lnTo>
                    <a:pt x="713" y="227"/>
                  </a:lnTo>
                  <a:lnTo>
                    <a:pt x="721" y="227"/>
                  </a:lnTo>
                  <a:lnTo>
                    <a:pt x="729" y="227"/>
                  </a:lnTo>
                  <a:lnTo>
                    <a:pt x="737" y="229"/>
                  </a:lnTo>
                  <a:lnTo>
                    <a:pt x="744" y="232"/>
                  </a:lnTo>
                  <a:lnTo>
                    <a:pt x="750" y="236"/>
                  </a:lnTo>
                  <a:lnTo>
                    <a:pt x="757" y="241"/>
                  </a:lnTo>
                  <a:lnTo>
                    <a:pt x="764" y="245"/>
                  </a:lnTo>
                  <a:lnTo>
                    <a:pt x="764" y="24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ko-KR" altLang="en-US" sz="1400">
                <a:solidFill>
                  <a:schemeClr val="accent1"/>
                </a:solidFill>
                <a:latin typeface="微软雅黑" panose="020B0503020204020204" pitchFamily="34" charset="-122"/>
              </a:endParaRPr>
            </a:p>
          </p:txBody>
        </p:sp>
      </p:grpSp>
    </p:spTree>
    <p:extLst>
      <p:ext uri="{BB962C8B-B14F-4D97-AF65-F5344CB8AC3E}">
        <p14:creationId xmlns:p14="http://schemas.microsoft.com/office/powerpoint/2010/main" val="207528164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additive="base">
                                        <p:cTn id="12" dur="500" fill="hold"/>
                                        <p:tgtEl>
                                          <p:spTgt spid="80"/>
                                        </p:tgtEl>
                                        <p:attrNameLst>
                                          <p:attrName>ppt_x</p:attrName>
                                        </p:attrNameLst>
                                      </p:cBhvr>
                                      <p:tavLst>
                                        <p:tav tm="0">
                                          <p:val>
                                            <p:strVal val="0-#ppt_w/2"/>
                                          </p:val>
                                        </p:tav>
                                        <p:tav tm="100000">
                                          <p:val>
                                            <p:strVal val="#ppt_x"/>
                                          </p:val>
                                        </p:tav>
                                      </p:tavLst>
                                    </p:anim>
                                    <p:anim calcmode="lin" valueType="num">
                                      <p:cBhvr additive="base">
                                        <p:cTn id="13" dur="500" fill="hold"/>
                                        <p:tgtEl>
                                          <p:spTgt spid="8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additive="base">
                                        <p:cTn id="32" dur="500" fill="hold"/>
                                        <p:tgtEl>
                                          <p:spTgt spid="81"/>
                                        </p:tgtEl>
                                        <p:attrNameLst>
                                          <p:attrName>ppt_x</p:attrName>
                                        </p:attrNameLst>
                                      </p:cBhvr>
                                      <p:tavLst>
                                        <p:tav tm="0">
                                          <p:val>
                                            <p:strVal val="0-#ppt_w/2"/>
                                          </p:val>
                                        </p:tav>
                                        <p:tav tm="100000">
                                          <p:val>
                                            <p:strVal val="#ppt_x"/>
                                          </p:val>
                                        </p:tav>
                                      </p:tavLst>
                                    </p:anim>
                                    <p:anim calcmode="lin" valueType="num">
                                      <p:cBhvr additive="base">
                                        <p:cTn id="33" dur="500" fill="hold"/>
                                        <p:tgtEl>
                                          <p:spTgt spid="8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0" grpId="0">
        <p:bldAsOne/>
      </p:bldGraphic>
      <p:bldGraphic spid="81"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800344" y="1505744"/>
            <a:ext cx="2133600" cy="2971800"/>
          </a:xfrm>
          <a:prstGeom prst="roundRect">
            <a:avLst>
              <a:gd name="adj" fmla="val 12420"/>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Rounded Rectangle 10"/>
          <p:cNvSpPr/>
          <p:nvPr/>
        </p:nvSpPr>
        <p:spPr>
          <a:xfrm>
            <a:off x="3505200" y="1505744"/>
            <a:ext cx="2133600" cy="2971800"/>
          </a:xfrm>
          <a:prstGeom prst="roundRect">
            <a:avLst>
              <a:gd name="adj" fmla="val 12420"/>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ounded Rectangle 11"/>
          <p:cNvSpPr/>
          <p:nvPr/>
        </p:nvSpPr>
        <p:spPr>
          <a:xfrm>
            <a:off x="6195644" y="1505744"/>
            <a:ext cx="2133600" cy="2971800"/>
          </a:xfrm>
          <a:prstGeom prst="roundRect">
            <a:avLst>
              <a:gd name="adj" fmla="val 12420"/>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3" name="Diagram 12"/>
          <p:cNvGraphicFramePr/>
          <p:nvPr>
            <p:extLst>
              <p:ext uri="{D42A27DB-BD31-4B8C-83A1-F6EECF244321}">
                <p14:modId xmlns:p14="http://schemas.microsoft.com/office/powerpoint/2010/main" val="1196387437"/>
              </p:ext>
            </p:extLst>
          </p:nvPr>
        </p:nvGraphicFramePr>
        <p:xfrm>
          <a:off x="969115" y="1806561"/>
          <a:ext cx="1795095" cy="1795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ounded Rectangle 2"/>
          <p:cNvSpPr/>
          <p:nvPr/>
        </p:nvSpPr>
        <p:spPr>
          <a:xfrm>
            <a:off x="1167904" y="3328629"/>
            <a:ext cx="1398483" cy="28803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1234245" y="3328628"/>
            <a:ext cx="1265798" cy="276999"/>
          </a:xfrm>
          <a:prstGeom prst="rect">
            <a:avLst/>
          </a:prstGeom>
          <a:noFill/>
        </p:spPr>
        <p:txBody>
          <a:bodyPr wrap="square" rtlCol="0">
            <a:spAutoFit/>
          </a:bodyPr>
          <a:lstStyle/>
          <a:p>
            <a:pPr algn="ctr"/>
            <a:r>
              <a:rPr lang="zh-CN" altLang="en-US"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TextBox 16"/>
          <p:cNvSpPr txBox="1"/>
          <p:nvPr/>
        </p:nvSpPr>
        <p:spPr>
          <a:xfrm>
            <a:off x="1083626" y="3724672"/>
            <a:ext cx="1602247" cy="338554"/>
          </a:xfrm>
          <a:prstGeom prst="rect">
            <a:avLst/>
          </a:prstGeom>
          <a:noFill/>
        </p:spPr>
        <p:txBody>
          <a:bodyPr wrap="square" rtlCol="0">
            <a:spAutoFit/>
          </a:bodyPr>
          <a:lstStyle/>
          <a:p>
            <a:pPr algn="ct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graphicFrame>
        <p:nvGraphicFramePr>
          <p:cNvPr id="18" name="Diagram 17"/>
          <p:cNvGraphicFramePr/>
          <p:nvPr>
            <p:extLst>
              <p:ext uri="{D42A27DB-BD31-4B8C-83A1-F6EECF244321}">
                <p14:modId xmlns:p14="http://schemas.microsoft.com/office/powerpoint/2010/main" val="207244976"/>
              </p:ext>
            </p:extLst>
          </p:nvPr>
        </p:nvGraphicFramePr>
        <p:xfrm>
          <a:off x="3667908" y="1806561"/>
          <a:ext cx="1795095" cy="179509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9" name="Rounded Rectangle 18"/>
          <p:cNvSpPr/>
          <p:nvPr/>
        </p:nvSpPr>
        <p:spPr>
          <a:xfrm>
            <a:off x="3866697" y="3328629"/>
            <a:ext cx="1398483" cy="2880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3933038" y="3328628"/>
            <a:ext cx="1265798" cy="276999"/>
          </a:xfrm>
          <a:prstGeom prst="rect">
            <a:avLst/>
          </a:prstGeom>
          <a:noFill/>
        </p:spPr>
        <p:txBody>
          <a:bodyPr wrap="square" rtlCol="0">
            <a:spAutoFit/>
          </a:bodyPr>
          <a:lstStyle/>
          <a:p>
            <a:pPr algn="ctr"/>
            <a:r>
              <a:rPr lang="zh-CN" altLang="en-US"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TextBox 20"/>
          <p:cNvSpPr txBox="1"/>
          <p:nvPr/>
        </p:nvSpPr>
        <p:spPr>
          <a:xfrm>
            <a:off x="3788482" y="3724672"/>
            <a:ext cx="1602247" cy="338554"/>
          </a:xfrm>
          <a:prstGeom prst="rect">
            <a:avLst/>
          </a:prstGeom>
          <a:noFill/>
        </p:spPr>
        <p:txBody>
          <a:bodyPr wrap="square" rtlCol="0">
            <a:spAutoFit/>
          </a:bodyPr>
          <a:lstStyle/>
          <a:p>
            <a:pPr algn="ct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graphicFrame>
        <p:nvGraphicFramePr>
          <p:cNvPr id="22" name="Diagram 21"/>
          <p:cNvGraphicFramePr/>
          <p:nvPr>
            <p:extLst>
              <p:ext uri="{D42A27DB-BD31-4B8C-83A1-F6EECF244321}">
                <p14:modId xmlns:p14="http://schemas.microsoft.com/office/powerpoint/2010/main" val="2526591085"/>
              </p:ext>
            </p:extLst>
          </p:nvPr>
        </p:nvGraphicFramePr>
        <p:xfrm>
          <a:off x="6366701" y="1806561"/>
          <a:ext cx="1795095" cy="1795095"/>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23" name="Rounded Rectangle 22"/>
          <p:cNvSpPr/>
          <p:nvPr/>
        </p:nvSpPr>
        <p:spPr>
          <a:xfrm>
            <a:off x="6565490" y="3328629"/>
            <a:ext cx="1398483" cy="28803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23"/>
          <p:cNvSpPr txBox="1"/>
          <p:nvPr/>
        </p:nvSpPr>
        <p:spPr>
          <a:xfrm>
            <a:off x="6631831" y="3328628"/>
            <a:ext cx="1265798" cy="276999"/>
          </a:xfrm>
          <a:prstGeom prst="rect">
            <a:avLst/>
          </a:prstGeom>
          <a:noFill/>
        </p:spPr>
        <p:txBody>
          <a:bodyPr wrap="square" rtlCol="0">
            <a:spAutoFit/>
          </a:bodyPr>
          <a:lstStyle/>
          <a:p>
            <a:pPr algn="ctr"/>
            <a:r>
              <a:rPr lang="zh-CN" altLang="en-US"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TextBox 24"/>
          <p:cNvSpPr txBox="1"/>
          <p:nvPr/>
        </p:nvSpPr>
        <p:spPr>
          <a:xfrm>
            <a:off x="6534149" y="3724672"/>
            <a:ext cx="1602247" cy="338554"/>
          </a:xfrm>
          <a:prstGeom prst="rect">
            <a:avLst/>
          </a:prstGeom>
          <a:noFill/>
        </p:spPr>
        <p:txBody>
          <a:bodyPr wrap="square" rtlCol="0">
            <a:spAutoFit/>
          </a:bodyPr>
          <a:lstStyle/>
          <a:p>
            <a:pPr algn="ctr"/>
            <a:r>
              <a:rPr lang="en-US" altLang="zh-CN"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Tree>
    <p:extLst>
      <p:ext uri="{BB962C8B-B14F-4D97-AF65-F5344CB8AC3E}">
        <p14:creationId xmlns:p14="http://schemas.microsoft.com/office/powerpoint/2010/main" val="290414713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par>
                          <p:cTn id="18" fill="hold">
                            <p:stCondLst>
                              <p:cond delay="1500"/>
                            </p:stCondLst>
                            <p:childTnLst>
                              <p:par>
                                <p:cTn id="19" presetID="37"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750"/>
                                        <p:tgtEl>
                                          <p:spTgt spid="16"/>
                                        </p:tgtEl>
                                      </p:cBhvr>
                                    </p:animEffect>
                                    <p:anim calcmode="lin" valueType="num">
                                      <p:cBhvr>
                                        <p:cTn id="22" dur="750" fill="hold"/>
                                        <p:tgtEl>
                                          <p:spTgt spid="16"/>
                                        </p:tgtEl>
                                        <p:attrNameLst>
                                          <p:attrName>ppt_x</p:attrName>
                                        </p:attrNameLst>
                                      </p:cBhvr>
                                      <p:tavLst>
                                        <p:tav tm="0">
                                          <p:val>
                                            <p:strVal val="#ppt_x"/>
                                          </p:val>
                                        </p:tav>
                                        <p:tav tm="100000">
                                          <p:val>
                                            <p:strVal val="#ppt_x"/>
                                          </p:val>
                                        </p:tav>
                                      </p:tavLst>
                                    </p:anim>
                                    <p:anim calcmode="lin" valueType="num">
                                      <p:cBhvr>
                                        <p:cTn id="23" dur="675" decel="100000" fill="hold"/>
                                        <p:tgtEl>
                                          <p:spTgt spid="16"/>
                                        </p:tgtEl>
                                        <p:attrNameLst>
                                          <p:attrName>ppt_y</p:attrName>
                                        </p:attrNameLst>
                                      </p:cBhvr>
                                      <p:tavLst>
                                        <p:tav tm="0">
                                          <p:val>
                                            <p:strVal val="#ppt_y+1"/>
                                          </p:val>
                                        </p:tav>
                                        <p:tav tm="100000">
                                          <p:val>
                                            <p:strVal val="#ppt_y-.03"/>
                                          </p:val>
                                        </p:tav>
                                      </p:tavLst>
                                    </p:anim>
                                    <p:anim calcmode="lin" valueType="num">
                                      <p:cBhvr>
                                        <p:cTn id="24" dur="75" accel="100000" fill="hold">
                                          <p:stCondLst>
                                            <p:cond delay="675"/>
                                          </p:stCondLst>
                                        </p:cTn>
                                        <p:tgtEl>
                                          <p:spTgt spid="16"/>
                                        </p:tgtEl>
                                        <p:attrNameLst>
                                          <p:attrName>ppt_y</p:attrName>
                                        </p:attrNameLst>
                                      </p:cBhvr>
                                      <p:tavLst>
                                        <p:tav tm="0">
                                          <p:val>
                                            <p:strVal val="#ppt_y-.03"/>
                                          </p:val>
                                        </p:tav>
                                        <p:tav tm="100000">
                                          <p:val>
                                            <p:strVal val="#ppt_y"/>
                                          </p:val>
                                        </p:tav>
                                      </p:tavLst>
                                    </p:anim>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childTnLst>
                          </p:cTn>
                        </p:par>
                        <p:par>
                          <p:cTn id="29" fill="hold">
                            <p:stCondLst>
                              <p:cond delay="2750"/>
                            </p:stCondLst>
                            <p:childTnLst>
                              <p:par>
                                <p:cTn id="30" presetID="16" presetClass="entr" presetSubtype="42"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outHorizontal)">
                                      <p:cBhvr>
                                        <p:cTn id="32" dur="500"/>
                                        <p:tgtEl>
                                          <p:spTgt spid="11"/>
                                        </p:tgtEl>
                                      </p:cBhvr>
                                    </p:animEffect>
                                  </p:childTnLst>
                                </p:cTn>
                              </p:par>
                            </p:childTnLst>
                          </p:cTn>
                        </p:par>
                        <p:par>
                          <p:cTn id="33" fill="hold">
                            <p:stCondLst>
                              <p:cond delay="3250"/>
                            </p:stCondLst>
                            <p:childTnLst>
                              <p:par>
                                <p:cTn id="34" presetID="53" presetClass="entr" presetSubtype="16"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3750"/>
                            </p:stCondLst>
                            <p:childTnLst>
                              <p:par>
                                <p:cTn id="40" presetID="16" presetClass="entr" presetSubtype="21"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barn(inVertical)">
                                      <p:cBhvr>
                                        <p:cTn id="42" dur="500"/>
                                        <p:tgtEl>
                                          <p:spTgt spid="19"/>
                                        </p:tgtEl>
                                      </p:cBhvr>
                                    </p:animEffect>
                                  </p:childTnLst>
                                </p:cTn>
                              </p:par>
                            </p:childTnLst>
                          </p:cTn>
                        </p:par>
                        <p:par>
                          <p:cTn id="43" fill="hold">
                            <p:stCondLst>
                              <p:cond delay="4250"/>
                            </p:stCondLst>
                            <p:childTnLst>
                              <p:par>
                                <p:cTn id="44" presetID="37" presetClass="entr" presetSubtype="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750"/>
                                        <p:tgtEl>
                                          <p:spTgt spid="20"/>
                                        </p:tgtEl>
                                      </p:cBhvr>
                                    </p:animEffect>
                                    <p:anim calcmode="lin" valueType="num">
                                      <p:cBhvr>
                                        <p:cTn id="47" dur="750" fill="hold"/>
                                        <p:tgtEl>
                                          <p:spTgt spid="20"/>
                                        </p:tgtEl>
                                        <p:attrNameLst>
                                          <p:attrName>ppt_x</p:attrName>
                                        </p:attrNameLst>
                                      </p:cBhvr>
                                      <p:tavLst>
                                        <p:tav tm="0">
                                          <p:val>
                                            <p:strVal val="#ppt_x"/>
                                          </p:val>
                                        </p:tav>
                                        <p:tav tm="100000">
                                          <p:val>
                                            <p:strVal val="#ppt_x"/>
                                          </p:val>
                                        </p:tav>
                                      </p:tavLst>
                                    </p:anim>
                                    <p:anim calcmode="lin" valueType="num">
                                      <p:cBhvr>
                                        <p:cTn id="48" dur="675" decel="100000" fill="hold"/>
                                        <p:tgtEl>
                                          <p:spTgt spid="20"/>
                                        </p:tgtEl>
                                        <p:attrNameLst>
                                          <p:attrName>ppt_y</p:attrName>
                                        </p:attrNameLst>
                                      </p:cBhvr>
                                      <p:tavLst>
                                        <p:tav tm="0">
                                          <p:val>
                                            <p:strVal val="#ppt_y+1"/>
                                          </p:val>
                                        </p:tav>
                                        <p:tav tm="100000">
                                          <p:val>
                                            <p:strVal val="#ppt_y-.03"/>
                                          </p:val>
                                        </p:tav>
                                      </p:tavLst>
                                    </p:anim>
                                    <p:anim calcmode="lin" valueType="num">
                                      <p:cBhvr>
                                        <p:cTn id="49" dur="75" accel="100000" fill="hold">
                                          <p:stCondLst>
                                            <p:cond delay="675"/>
                                          </p:stCondLst>
                                        </p:cTn>
                                        <p:tgtEl>
                                          <p:spTgt spid="20"/>
                                        </p:tgtEl>
                                        <p:attrNameLst>
                                          <p:attrName>ppt_y</p:attrName>
                                        </p:attrNameLst>
                                      </p:cBhvr>
                                      <p:tavLst>
                                        <p:tav tm="0">
                                          <p:val>
                                            <p:strVal val="#ppt_y-.03"/>
                                          </p:val>
                                        </p:tav>
                                        <p:tav tm="100000">
                                          <p:val>
                                            <p:strVal val="#ppt_y"/>
                                          </p:val>
                                        </p:tav>
                                      </p:tavLst>
                                    </p:anim>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5500"/>
                            </p:stCondLst>
                            <p:childTnLst>
                              <p:par>
                                <p:cTn id="55" presetID="16" presetClass="entr" presetSubtype="42"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outHorizontal)">
                                      <p:cBhvr>
                                        <p:cTn id="57" dur="500"/>
                                        <p:tgtEl>
                                          <p:spTgt spid="12"/>
                                        </p:tgtEl>
                                      </p:cBhvr>
                                    </p:animEffect>
                                  </p:childTnLst>
                                </p:cTn>
                              </p:par>
                            </p:childTnLst>
                          </p:cTn>
                        </p:par>
                        <p:par>
                          <p:cTn id="58" fill="hold">
                            <p:stCondLst>
                              <p:cond delay="6000"/>
                            </p:stCondLst>
                            <p:childTnLst>
                              <p:par>
                                <p:cTn id="59" presetID="53" presetClass="entr" presetSubtype="16"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childTnLst>
                          </p:cTn>
                        </p:par>
                        <p:par>
                          <p:cTn id="64" fill="hold">
                            <p:stCondLst>
                              <p:cond delay="6500"/>
                            </p:stCondLst>
                            <p:childTnLst>
                              <p:par>
                                <p:cTn id="65" presetID="16" presetClass="entr" presetSubtype="21"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barn(inVertical)">
                                      <p:cBhvr>
                                        <p:cTn id="67" dur="500"/>
                                        <p:tgtEl>
                                          <p:spTgt spid="23"/>
                                        </p:tgtEl>
                                      </p:cBhvr>
                                    </p:animEffect>
                                  </p:childTnLst>
                                </p:cTn>
                              </p:par>
                            </p:childTnLst>
                          </p:cTn>
                        </p:par>
                        <p:par>
                          <p:cTn id="68" fill="hold">
                            <p:stCondLst>
                              <p:cond delay="7000"/>
                            </p:stCondLst>
                            <p:childTnLst>
                              <p:par>
                                <p:cTn id="69" presetID="37"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750"/>
                                        <p:tgtEl>
                                          <p:spTgt spid="24"/>
                                        </p:tgtEl>
                                      </p:cBhvr>
                                    </p:animEffect>
                                    <p:anim calcmode="lin" valueType="num">
                                      <p:cBhvr>
                                        <p:cTn id="72" dur="750" fill="hold"/>
                                        <p:tgtEl>
                                          <p:spTgt spid="24"/>
                                        </p:tgtEl>
                                        <p:attrNameLst>
                                          <p:attrName>ppt_x</p:attrName>
                                        </p:attrNameLst>
                                      </p:cBhvr>
                                      <p:tavLst>
                                        <p:tav tm="0">
                                          <p:val>
                                            <p:strVal val="#ppt_x"/>
                                          </p:val>
                                        </p:tav>
                                        <p:tav tm="100000">
                                          <p:val>
                                            <p:strVal val="#ppt_x"/>
                                          </p:val>
                                        </p:tav>
                                      </p:tavLst>
                                    </p:anim>
                                    <p:anim calcmode="lin" valueType="num">
                                      <p:cBhvr>
                                        <p:cTn id="73" dur="675" decel="100000" fill="hold"/>
                                        <p:tgtEl>
                                          <p:spTgt spid="24"/>
                                        </p:tgtEl>
                                        <p:attrNameLst>
                                          <p:attrName>ppt_y</p:attrName>
                                        </p:attrNameLst>
                                      </p:cBhvr>
                                      <p:tavLst>
                                        <p:tav tm="0">
                                          <p:val>
                                            <p:strVal val="#ppt_y+1"/>
                                          </p:val>
                                        </p:tav>
                                        <p:tav tm="100000">
                                          <p:val>
                                            <p:strVal val="#ppt_y-.03"/>
                                          </p:val>
                                        </p:tav>
                                      </p:tavLst>
                                    </p:anim>
                                    <p:anim calcmode="lin" valueType="num">
                                      <p:cBhvr>
                                        <p:cTn id="74" dur="75" accel="100000" fill="hold">
                                          <p:stCondLst>
                                            <p:cond delay="675"/>
                                          </p:stCondLst>
                                        </p:cTn>
                                        <p:tgtEl>
                                          <p:spTgt spid="24"/>
                                        </p:tgtEl>
                                        <p:attrNameLst>
                                          <p:attrName>ppt_y</p:attrName>
                                        </p:attrNameLst>
                                      </p:cBhvr>
                                      <p:tavLst>
                                        <p:tav tm="0">
                                          <p:val>
                                            <p:strVal val="#ppt_y-.03"/>
                                          </p:val>
                                        </p:tav>
                                        <p:tav tm="100000">
                                          <p:val>
                                            <p:strVal val="#ppt_y"/>
                                          </p:val>
                                        </p:tav>
                                      </p:tavLst>
                                    </p:anim>
                                  </p:childTnLst>
                                </p:cTn>
                              </p:par>
                            </p:childTnLst>
                          </p:cTn>
                        </p:par>
                        <p:par>
                          <p:cTn id="75" fill="hold">
                            <p:stCondLst>
                              <p:cond delay="7750"/>
                            </p:stCondLst>
                            <p:childTnLst>
                              <p:par>
                                <p:cTn id="76" presetID="22" presetClass="entr" presetSubtype="8" fill="hold" grpId="0"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wipe(left)">
                                      <p:cBhvr>
                                        <p:cTn id="7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2" grpId="0" animBg="1"/>
      <p:bldGraphic spid="13" grpId="0">
        <p:bldAsOne/>
      </p:bldGraphic>
      <p:bldP spid="3" grpId="0" animBg="1"/>
      <p:bldP spid="16" grpId="0"/>
      <p:bldP spid="17" grpId="0"/>
      <p:bldGraphic spid="18" grpId="0">
        <p:bldAsOne/>
      </p:bldGraphic>
      <p:bldP spid="19" grpId="0" animBg="1"/>
      <p:bldP spid="20" grpId="0"/>
      <p:bldP spid="21" grpId="0"/>
      <p:bldGraphic spid="22" grpId="0">
        <p:bldAsOne/>
      </p:bldGraphic>
      <p:bldP spid="23" grpId="0" animBg="1"/>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8"/>
          <p:cNvGrpSpPr>
            <a:grpSpLocks/>
          </p:cNvGrpSpPr>
          <p:nvPr/>
        </p:nvGrpSpPr>
        <p:grpSpPr bwMode="auto">
          <a:xfrm>
            <a:off x="5112544" y="1478022"/>
            <a:ext cx="1376363" cy="1776961"/>
            <a:chOff x="6816180" y="1969980"/>
            <a:chExt cx="1835901" cy="2368769"/>
          </a:xfrm>
        </p:grpSpPr>
        <p:sp>
          <p:nvSpPr>
            <p:cNvPr id="5" name="Freeform 8"/>
            <p:cNvSpPr>
              <a:spLocks/>
            </p:cNvSpPr>
            <p:nvPr/>
          </p:nvSpPr>
          <p:spPr bwMode="auto">
            <a:xfrm>
              <a:off x="6832061" y="1969980"/>
              <a:ext cx="1786669" cy="2062353"/>
            </a:xfrm>
            <a:custGeom>
              <a:avLst/>
              <a:gdLst>
                <a:gd name="T0" fmla="*/ 413 w 858"/>
                <a:gd name="T1" fmla="*/ 0 h 991"/>
                <a:gd name="T2" fmla="*/ 0 w 858"/>
                <a:gd name="T3" fmla="*/ 991 h 991"/>
                <a:gd name="T4" fmla="*/ 858 w 858"/>
                <a:gd name="T5" fmla="*/ 991 h 991"/>
                <a:gd name="T6" fmla="*/ 413 w 858"/>
                <a:gd name="T7" fmla="*/ 0 h 991"/>
              </a:gdLst>
              <a:ahLst/>
              <a:cxnLst>
                <a:cxn ang="0">
                  <a:pos x="T0" y="T1"/>
                </a:cxn>
                <a:cxn ang="0">
                  <a:pos x="T2" y="T3"/>
                </a:cxn>
                <a:cxn ang="0">
                  <a:pos x="T4" y="T5"/>
                </a:cxn>
                <a:cxn ang="0">
                  <a:pos x="T6" y="T7"/>
                </a:cxn>
              </a:cxnLst>
              <a:rect l="0" t="0" r="r" b="b"/>
              <a:pathLst>
                <a:path w="858" h="991">
                  <a:moveTo>
                    <a:pt x="413" y="0"/>
                  </a:moveTo>
                  <a:lnTo>
                    <a:pt x="0" y="991"/>
                  </a:lnTo>
                  <a:lnTo>
                    <a:pt x="858" y="991"/>
                  </a:lnTo>
                  <a:lnTo>
                    <a:pt x="413" y="0"/>
                  </a:lnTo>
                  <a:close/>
                </a:path>
              </a:pathLst>
            </a:custGeom>
            <a:noFill/>
            <a:ln w="4" cap="flat">
              <a:solidFill>
                <a:srgbClr val="C1C7D0"/>
              </a:solidFill>
              <a:prstDash val="solid"/>
              <a:miter lim="800000"/>
              <a:headEnd/>
              <a:tailEnd/>
            </a:ln>
            <a:extLst/>
          </p:spPr>
          <p:txBody>
            <a:bodyPr lIns="121920" tIns="60960" rIns="121920" bIns="60960"/>
            <a:lstStyle/>
            <a:p>
              <a:pPr defTabSz="685783">
                <a:defRPr/>
              </a:pPr>
              <a:endParaRPr lang="en-US" kern="0" dirty="0">
                <a:solidFill>
                  <a:prstClr val="black"/>
                </a:solidFill>
                <a:sym typeface="Arial" panose="020B0604020202020204" pitchFamily="34" charset="0"/>
              </a:endParaRPr>
            </a:p>
          </p:txBody>
        </p:sp>
        <p:sp>
          <p:nvSpPr>
            <p:cNvPr id="7" name="Freeform 10"/>
            <p:cNvSpPr>
              <a:spLocks/>
            </p:cNvSpPr>
            <p:nvPr/>
          </p:nvSpPr>
          <p:spPr bwMode="auto">
            <a:xfrm>
              <a:off x="6816180" y="4038683"/>
              <a:ext cx="1835901" cy="300066"/>
            </a:xfrm>
            <a:custGeom>
              <a:avLst/>
              <a:gdLst>
                <a:gd name="T0" fmla="*/ 0 w 972"/>
                <a:gd name="T1" fmla="*/ 4 h 159"/>
                <a:gd name="T2" fmla="*/ 26 w 972"/>
                <a:gd name="T3" fmla="*/ 60 h 159"/>
                <a:gd name="T4" fmla="*/ 150 w 972"/>
                <a:gd name="T5" fmla="*/ 116 h 159"/>
                <a:gd name="T6" fmla="*/ 155 w 972"/>
                <a:gd name="T7" fmla="*/ 159 h 159"/>
                <a:gd name="T8" fmla="*/ 821 w 972"/>
                <a:gd name="T9" fmla="*/ 151 h 159"/>
                <a:gd name="T10" fmla="*/ 821 w 972"/>
                <a:gd name="T11" fmla="*/ 112 h 159"/>
                <a:gd name="T12" fmla="*/ 946 w 972"/>
                <a:gd name="T13" fmla="*/ 69 h 159"/>
                <a:gd name="T14" fmla="*/ 972 w 972"/>
                <a:gd name="T15" fmla="*/ 0 h 159"/>
                <a:gd name="T16" fmla="*/ 0 w 972"/>
                <a:gd name="T17" fmla="*/ 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59">
                  <a:moveTo>
                    <a:pt x="0" y="4"/>
                  </a:moveTo>
                  <a:cubicBezTo>
                    <a:pt x="0" y="4"/>
                    <a:pt x="3" y="42"/>
                    <a:pt x="26" y="60"/>
                  </a:cubicBezTo>
                  <a:cubicBezTo>
                    <a:pt x="49" y="79"/>
                    <a:pt x="150" y="116"/>
                    <a:pt x="150" y="116"/>
                  </a:cubicBezTo>
                  <a:cubicBezTo>
                    <a:pt x="155" y="159"/>
                    <a:pt x="155" y="159"/>
                    <a:pt x="155" y="159"/>
                  </a:cubicBezTo>
                  <a:cubicBezTo>
                    <a:pt x="821" y="151"/>
                    <a:pt x="821" y="151"/>
                    <a:pt x="821" y="151"/>
                  </a:cubicBezTo>
                  <a:cubicBezTo>
                    <a:pt x="821" y="112"/>
                    <a:pt x="821" y="112"/>
                    <a:pt x="821" y="112"/>
                  </a:cubicBezTo>
                  <a:cubicBezTo>
                    <a:pt x="821" y="112"/>
                    <a:pt x="923" y="88"/>
                    <a:pt x="946" y="69"/>
                  </a:cubicBezTo>
                  <a:cubicBezTo>
                    <a:pt x="969" y="50"/>
                    <a:pt x="972" y="0"/>
                    <a:pt x="972" y="0"/>
                  </a:cubicBezTo>
                  <a:lnTo>
                    <a:pt x="0" y="4"/>
                  </a:lnTo>
                  <a:close/>
                </a:path>
              </a:pathLst>
            </a:custGeom>
            <a:solidFill>
              <a:schemeClr val="accent3"/>
            </a:solidFill>
            <a:ln w="4" cap="flat">
              <a:noFill/>
              <a:prstDash val="solid"/>
              <a:miter lim="800000"/>
              <a:headEnd/>
              <a:tailEnd/>
            </a:ln>
          </p:spPr>
          <p:txBody>
            <a:bodyPr lIns="121920" tIns="60960" rIns="121920" bIns="60960"/>
            <a:lstStyle/>
            <a:p>
              <a:pPr defTabSz="685783">
                <a:defRPr/>
              </a:pPr>
              <a:endParaRPr lang="en-US" kern="0" dirty="0">
                <a:solidFill>
                  <a:prstClr val="black"/>
                </a:solidFill>
                <a:sym typeface="Arial" panose="020B0604020202020204" pitchFamily="34" charset="0"/>
              </a:endParaRPr>
            </a:p>
          </p:txBody>
        </p:sp>
      </p:grpSp>
      <p:grpSp>
        <p:nvGrpSpPr>
          <p:cNvPr id="14" name="组合 17"/>
          <p:cNvGrpSpPr>
            <a:grpSpLocks/>
          </p:cNvGrpSpPr>
          <p:nvPr/>
        </p:nvGrpSpPr>
        <p:grpSpPr bwMode="auto">
          <a:xfrm>
            <a:off x="2403872" y="2190236"/>
            <a:ext cx="1376363" cy="1776961"/>
            <a:chOff x="3204743" y="2919152"/>
            <a:chExt cx="1835901" cy="2368771"/>
          </a:xfrm>
        </p:grpSpPr>
        <p:sp>
          <p:nvSpPr>
            <p:cNvPr id="4" name="Freeform 7"/>
            <p:cNvSpPr>
              <a:spLocks/>
            </p:cNvSpPr>
            <p:nvPr/>
          </p:nvSpPr>
          <p:spPr bwMode="auto">
            <a:xfrm>
              <a:off x="3219036" y="2919152"/>
              <a:ext cx="1786669" cy="2060767"/>
            </a:xfrm>
            <a:custGeom>
              <a:avLst/>
              <a:gdLst>
                <a:gd name="T0" fmla="*/ 415 w 858"/>
                <a:gd name="T1" fmla="*/ 0 h 990"/>
                <a:gd name="T2" fmla="*/ 0 w 858"/>
                <a:gd name="T3" fmla="*/ 990 h 990"/>
                <a:gd name="T4" fmla="*/ 858 w 858"/>
                <a:gd name="T5" fmla="*/ 990 h 990"/>
                <a:gd name="T6" fmla="*/ 415 w 858"/>
                <a:gd name="T7" fmla="*/ 0 h 990"/>
              </a:gdLst>
              <a:ahLst/>
              <a:cxnLst>
                <a:cxn ang="0">
                  <a:pos x="T0" y="T1"/>
                </a:cxn>
                <a:cxn ang="0">
                  <a:pos x="T2" y="T3"/>
                </a:cxn>
                <a:cxn ang="0">
                  <a:pos x="T4" y="T5"/>
                </a:cxn>
                <a:cxn ang="0">
                  <a:pos x="T6" y="T7"/>
                </a:cxn>
              </a:cxnLst>
              <a:rect l="0" t="0" r="r" b="b"/>
              <a:pathLst>
                <a:path w="858" h="990">
                  <a:moveTo>
                    <a:pt x="415" y="0"/>
                  </a:moveTo>
                  <a:lnTo>
                    <a:pt x="0" y="990"/>
                  </a:lnTo>
                  <a:lnTo>
                    <a:pt x="858" y="990"/>
                  </a:lnTo>
                  <a:lnTo>
                    <a:pt x="415" y="0"/>
                  </a:lnTo>
                  <a:close/>
                </a:path>
              </a:pathLst>
            </a:custGeom>
            <a:noFill/>
            <a:ln w="4" cap="flat">
              <a:solidFill>
                <a:srgbClr val="C1C7D0"/>
              </a:solidFill>
              <a:prstDash val="solid"/>
              <a:miter lim="800000"/>
              <a:headEnd/>
              <a:tailEnd/>
            </a:ln>
            <a:extLst/>
          </p:spPr>
          <p:txBody>
            <a:bodyPr lIns="121920" tIns="60960" rIns="121920" bIns="60960"/>
            <a:lstStyle/>
            <a:p>
              <a:pPr defTabSz="685783">
                <a:defRPr/>
              </a:pPr>
              <a:endParaRPr lang="en-US" kern="0" dirty="0">
                <a:solidFill>
                  <a:prstClr val="black"/>
                </a:solidFill>
                <a:sym typeface="Arial" panose="020B0604020202020204" pitchFamily="34" charset="0"/>
              </a:endParaRPr>
            </a:p>
          </p:txBody>
        </p:sp>
        <p:sp>
          <p:nvSpPr>
            <p:cNvPr id="8" name="Freeform 11"/>
            <p:cNvSpPr>
              <a:spLocks/>
            </p:cNvSpPr>
            <p:nvPr/>
          </p:nvSpPr>
          <p:spPr bwMode="auto">
            <a:xfrm>
              <a:off x="3204743" y="4987857"/>
              <a:ext cx="1835901" cy="300066"/>
            </a:xfrm>
            <a:custGeom>
              <a:avLst/>
              <a:gdLst>
                <a:gd name="T0" fmla="*/ 0 w 972"/>
                <a:gd name="T1" fmla="*/ 4 h 159"/>
                <a:gd name="T2" fmla="*/ 26 w 972"/>
                <a:gd name="T3" fmla="*/ 60 h 159"/>
                <a:gd name="T4" fmla="*/ 151 w 972"/>
                <a:gd name="T5" fmla="*/ 116 h 159"/>
                <a:gd name="T6" fmla="*/ 155 w 972"/>
                <a:gd name="T7" fmla="*/ 159 h 159"/>
                <a:gd name="T8" fmla="*/ 822 w 972"/>
                <a:gd name="T9" fmla="*/ 150 h 159"/>
                <a:gd name="T10" fmla="*/ 822 w 972"/>
                <a:gd name="T11" fmla="*/ 112 h 159"/>
                <a:gd name="T12" fmla="*/ 947 w 972"/>
                <a:gd name="T13" fmla="*/ 69 h 159"/>
                <a:gd name="T14" fmla="*/ 972 w 972"/>
                <a:gd name="T15" fmla="*/ 0 h 159"/>
                <a:gd name="T16" fmla="*/ 0 w 972"/>
                <a:gd name="T17" fmla="*/ 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59">
                  <a:moveTo>
                    <a:pt x="0" y="4"/>
                  </a:moveTo>
                  <a:cubicBezTo>
                    <a:pt x="0" y="4"/>
                    <a:pt x="3" y="41"/>
                    <a:pt x="26" y="60"/>
                  </a:cubicBezTo>
                  <a:cubicBezTo>
                    <a:pt x="49" y="79"/>
                    <a:pt x="151" y="116"/>
                    <a:pt x="151" y="116"/>
                  </a:cubicBezTo>
                  <a:cubicBezTo>
                    <a:pt x="155" y="159"/>
                    <a:pt x="155" y="159"/>
                    <a:pt x="155" y="159"/>
                  </a:cubicBezTo>
                  <a:cubicBezTo>
                    <a:pt x="822" y="150"/>
                    <a:pt x="822" y="150"/>
                    <a:pt x="822" y="150"/>
                  </a:cubicBezTo>
                  <a:cubicBezTo>
                    <a:pt x="822" y="112"/>
                    <a:pt x="822" y="112"/>
                    <a:pt x="822" y="112"/>
                  </a:cubicBezTo>
                  <a:cubicBezTo>
                    <a:pt x="822" y="112"/>
                    <a:pt x="924" y="87"/>
                    <a:pt x="947" y="69"/>
                  </a:cubicBezTo>
                  <a:cubicBezTo>
                    <a:pt x="970" y="50"/>
                    <a:pt x="972" y="0"/>
                    <a:pt x="972" y="0"/>
                  </a:cubicBezTo>
                  <a:lnTo>
                    <a:pt x="0" y="4"/>
                  </a:lnTo>
                  <a:close/>
                </a:path>
              </a:pathLst>
            </a:custGeom>
            <a:solidFill>
              <a:schemeClr val="accent1"/>
            </a:solidFill>
            <a:ln w="4" cap="flat">
              <a:noFill/>
              <a:prstDash val="solid"/>
              <a:miter lim="800000"/>
              <a:headEnd/>
              <a:tailEnd/>
            </a:ln>
          </p:spPr>
          <p:txBody>
            <a:bodyPr lIns="121920" tIns="60960" rIns="121920" bIns="60960"/>
            <a:lstStyle/>
            <a:p>
              <a:pPr defTabSz="685783">
                <a:defRPr/>
              </a:pPr>
              <a:endParaRPr lang="en-US" kern="0" dirty="0">
                <a:solidFill>
                  <a:prstClr val="black"/>
                </a:solidFill>
                <a:sym typeface="Arial" panose="020B0604020202020204" pitchFamily="34" charset="0"/>
              </a:endParaRPr>
            </a:p>
          </p:txBody>
        </p:sp>
      </p:grpSp>
      <p:grpSp>
        <p:nvGrpSpPr>
          <p:cNvPr id="15" name="组合 16"/>
          <p:cNvGrpSpPr>
            <a:grpSpLocks/>
          </p:cNvGrpSpPr>
          <p:nvPr/>
        </p:nvGrpSpPr>
        <p:grpSpPr bwMode="auto">
          <a:xfrm>
            <a:off x="2951560" y="1296991"/>
            <a:ext cx="2920603" cy="3162085"/>
            <a:chOff x="3935356" y="1728523"/>
            <a:chExt cx="3894525" cy="4215078"/>
          </a:xfrm>
          <a:solidFill>
            <a:schemeClr val="accent2"/>
          </a:solidFill>
        </p:grpSpPr>
        <p:sp>
          <p:nvSpPr>
            <p:cNvPr id="2" name="Freeform 5"/>
            <p:cNvSpPr>
              <a:spLocks/>
            </p:cNvSpPr>
            <p:nvPr/>
          </p:nvSpPr>
          <p:spPr bwMode="auto">
            <a:xfrm>
              <a:off x="3976635" y="1920622"/>
              <a:ext cx="3578582" cy="947798"/>
            </a:xfrm>
            <a:custGeom>
              <a:avLst/>
              <a:gdLst>
                <a:gd name="T0" fmla="*/ 0 w 1719"/>
                <a:gd name="T1" fmla="*/ 456 h 456"/>
                <a:gd name="T2" fmla="*/ 1719 w 1719"/>
                <a:gd name="T3" fmla="*/ 0 h 456"/>
                <a:gd name="T4" fmla="*/ 0 w 1719"/>
                <a:gd name="T5" fmla="*/ 456 h 456"/>
              </a:gdLst>
              <a:ahLst/>
              <a:cxnLst>
                <a:cxn ang="0">
                  <a:pos x="T0" y="T1"/>
                </a:cxn>
                <a:cxn ang="0">
                  <a:pos x="T2" y="T3"/>
                </a:cxn>
                <a:cxn ang="0">
                  <a:pos x="T4" y="T5"/>
                </a:cxn>
              </a:cxnLst>
              <a:rect l="0" t="0" r="r" b="b"/>
              <a:pathLst>
                <a:path w="1719" h="456">
                  <a:moveTo>
                    <a:pt x="0" y="456"/>
                  </a:moveTo>
                  <a:lnTo>
                    <a:pt x="1719" y="0"/>
                  </a:lnTo>
                  <a:lnTo>
                    <a:pt x="0" y="456"/>
                  </a:lnTo>
                  <a:close/>
                </a:path>
              </a:pathLst>
            </a:custGeom>
            <a:grpFill/>
            <a:ln>
              <a:noFill/>
            </a:ln>
            <a:extLst/>
          </p:spPr>
          <p:txBody>
            <a:bodyPr lIns="121920" tIns="60960" rIns="121920" bIns="60960"/>
            <a:lstStyle/>
            <a:p>
              <a:pPr defTabSz="685783">
                <a:defRPr/>
              </a:pPr>
              <a:endParaRPr lang="en-US" kern="0" dirty="0">
                <a:solidFill>
                  <a:prstClr val="black"/>
                </a:solidFill>
                <a:sym typeface="Arial" panose="020B0604020202020204" pitchFamily="34" charset="0"/>
              </a:endParaRPr>
            </a:p>
          </p:txBody>
        </p:sp>
        <p:sp>
          <p:nvSpPr>
            <p:cNvPr id="3" name="Line 6"/>
            <p:cNvSpPr>
              <a:spLocks noChangeShapeType="1"/>
            </p:cNvSpPr>
            <p:nvPr/>
          </p:nvSpPr>
          <p:spPr bwMode="auto">
            <a:xfrm flipV="1">
              <a:off x="3976635" y="1920622"/>
              <a:ext cx="3578582" cy="947798"/>
            </a:xfrm>
            <a:prstGeom prst="line">
              <a:avLst/>
            </a:prstGeom>
            <a:grpFill/>
            <a:ln w="57150" cap="rnd">
              <a:solidFill>
                <a:schemeClr val="accent2"/>
              </a:solidFill>
              <a:prstDash val="solid"/>
              <a:round/>
              <a:headEnd/>
              <a:tailEnd/>
            </a:ln>
            <a:extLst/>
          </p:spPr>
          <p:txBody>
            <a:bodyPr lIns="121920" tIns="60960" rIns="121920" bIns="60960"/>
            <a:lstStyle/>
            <a:p>
              <a:pPr defTabSz="685783">
                <a:defRPr/>
              </a:pPr>
              <a:endParaRPr lang="en-US" kern="0" dirty="0">
                <a:solidFill>
                  <a:prstClr val="black"/>
                </a:solidFill>
                <a:sym typeface="Arial" panose="020B0604020202020204" pitchFamily="34" charset="0"/>
              </a:endParaRPr>
            </a:p>
          </p:txBody>
        </p:sp>
        <p:sp>
          <p:nvSpPr>
            <p:cNvPr id="6" name="Oval 9"/>
            <p:cNvSpPr>
              <a:spLocks noChangeArrowheads="1"/>
            </p:cNvSpPr>
            <p:nvPr/>
          </p:nvSpPr>
          <p:spPr bwMode="auto">
            <a:xfrm>
              <a:off x="7536165" y="1728523"/>
              <a:ext cx="293716" cy="292118"/>
            </a:xfrm>
            <a:prstGeom prst="ellipse">
              <a:avLst/>
            </a:prstGeom>
            <a:grpFill/>
            <a:ln w="4" cap="flat">
              <a:noFill/>
              <a:prstDash val="solid"/>
              <a:miter lim="800000"/>
              <a:headEnd/>
              <a:tailEnd/>
            </a:ln>
          </p:spPr>
          <p:txBody>
            <a:bodyPr lIns="121920" tIns="60960" rIns="121920" bIns="60960"/>
            <a:lstStyle/>
            <a:p>
              <a:pPr defTabSz="685783">
                <a:defRPr/>
              </a:pPr>
              <a:endParaRPr lang="en-US" kern="0" dirty="0">
                <a:solidFill>
                  <a:prstClr val="black"/>
                </a:solidFill>
                <a:sym typeface="Arial" panose="020B0604020202020204" pitchFamily="34" charset="0"/>
              </a:endParaRPr>
            </a:p>
          </p:txBody>
        </p:sp>
        <p:sp>
          <p:nvSpPr>
            <p:cNvPr id="9" name="Oval 12"/>
            <p:cNvSpPr>
              <a:spLocks noChangeArrowheads="1"/>
            </p:cNvSpPr>
            <p:nvPr/>
          </p:nvSpPr>
          <p:spPr bwMode="auto">
            <a:xfrm>
              <a:off x="3935356" y="2719186"/>
              <a:ext cx="303242" cy="304819"/>
            </a:xfrm>
            <a:prstGeom prst="ellipse">
              <a:avLst/>
            </a:prstGeom>
            <a:grpFill/>
            <a:ln w="4" cap="flat">
              <a:noFill/>
              <a:prstDash val="solid"/>
              <a:miter lim="800000"/>
              <a:headEnd/>
              <a:tailEnd/>
            </a:ln>
          </p:spPr>
          <p:txBody>
            <a:bodyPr lIns="121920" tIns="60960" rIns="121920" bIns="60960"/>
            <a:lstStyle/>
            <a:p>
              <a:pPr defTabSz="685783">
                <a:defRPr/>
              </a:pPr>
              <a:endParaRPr lang="en-US" kern="0" dirty="0">
                <a:solidFill>
                  <a:prstClr val="black"/>
                </a:solidFill>
                <a:sym typeface="Arial" panose="020B0604020202020204" pitchFamily="34" charset="0"/>
              </a:endParaRPr>
            </a:p>
          </p:txBody>
        </p:sp>
        <p:sp>
          <p:nvSpPr>
            <p:cNvPr id="10" name="Freeform 13"/>
            <p:cNvSpPr>
              <a:spLocks/>
            </p:cNvSpPr>
            <p:nvPr/>
          </p:nvSpPr>
          <p:spPr bwMode="auto">
            <a:xfrm>
              <a:off x="4813330" y="1876169"/>
              <a:ext cx="2171916" cy="4067432"/>
            </a:xfrm>
            <a:custGeom>
              <a:avLst/>
              <a:gdLst>
                <a:gd name="T0" fmla="*/ 1130 w 1150"/>
                <a:gd name="T1" fmla="*/ 1860 h 2153"/>
                <a:gd name="T2" fmla="*/ 1081 w 1150"/>
                <a:gd name="T3" fmla="*/ 1835 h 2153"/>
                <a:gd name="T4" fmla="*/ 737 w 1150"/>
                <a:gd name="T5" fmla="*/ 1763 h 2153"/>
                <a:gd name="T6" fmla="*/ 737 w 1150"/>
                <a:gd name="T7" fmla="*/ 1459 h 2153"/>
                <a:gd name="T8" fmla="*/ 685 w 1150"/>
                <a:gd name="T9" fmla="*/ 1459 h 2153"/>
                <a:gd name="T10" fmla="*/ 685 w 1150"/>
                <a:gd name="T11" fmla="*/ 1433 h 2153"/>
                <a:gd name="T12" fmla="*/ 657 w 1150"/>
                <a:gd name="T13" fmla="*/ 1433 h 2153"/>
                <a:gd name="T14" fmla="*/ 657 w 1150"/>
                <a:gd name="T15" fmla="*/ 1215 h 2153"/>
                <a:gd name="T16" fmla="*/ 634 w 1150"/>
                <a:gd name="T17" fmla="*/ 1215 h 2153"/>
                <a:gd name="T18" fmla="*/ 634 w 1150"/>
                <a:gd name="T19" fmla="*/ 484 h 2153"/>
                <a:gd name="T20" fmla="*/ 672 w 1150"/>
                <a:gd name="T21" fmla="*/ 484 h 2153"/>
                <a:gd name="T22" fmla="*/ 728 w 1150"/>
                <a:gd name="T23" fmla="*/ 441 h 2153"/>
                <a:gd name="T24" fmla="*/ 672 w 1150"/>
                <a:gd name="T25" fmla="*/ 398 h 2153"/>
                <a:gd name="T26" fmla="*/ 634 w 1150"/>
                <a:gd name="T27" fmla="*/ 398 h 2153"/>
                <a:gd name="T28" fmla="*/ 634 w 1150"/>
                <a:gd name="T29" fmla="*/ 125 h 2153"/>
                <a:gd name="T30" fmla="*/ 654 w 1150"/>
                <a:gd name="T31" fmla="*/ 74 h 2153"/>
                <a:gd name="T32" fmla="*/ 579 w 1150"/>
                <a:gd name="T33" fmla="*/ 0 h 2153"/>
                <a:gd name="T34" fmla="*/ 505 w 1150"/>
                <a:gd name="T35" fmla="*/ 74 h 2153"/>
                <a:gd name="T36" fmla="*/ 527 w 1150"/>
                <a:gd name="T37" fmla="*/ 128 h 2153"/>
                <a:gd name="T38" fmla="*/ 525 w 1150"/>
                <a:gd name="T39" fmla="*/ 128 h 2153"/>
                <a:gd name="T40" fmla="*/ 525 w 1150"/>
                <a:gd name="T41" fmla="*/ 398 h 2153"/>
                <a:gd name="T42" fmla="*/ 492 w 1150"/>
                <a:gd name="T43" fmla="*/ 398 h 2153"/>
                <a:gd name="T44" fmla="*/ 436 w 1150"/>
                <a:gd name="T45" fmla="*/ 441 h 2153"/>
                <a:gd name="T46" fmla="*/ 492 w 1150"/>
                <a:gd name="T47" fmla="*/ 484 h 2153"/>
                <a:gd name="T48" fmla="*/ 525 w 1150"/>
                <a:gd name="T49" fmla="*/ 484 h 2153"/>
                <a:gd name="T50" fmla="*/ 525 w 1150"/>
                <a:gd name="T51" fmla="*/ 1218 h 2153"/>
                <a:gd name="T52" fmla="*/ 502 w 1150"/>
                <a:gd name="T53" fmla="*/ 1218 h 2153"/>
                <a:gd name="T54" fmla="*/ 502 w 1150"/>
                <a:gd name="T55" fmla="*/ 1439 h 2153"/>
                <a:gd name="T56" fmla="*/ 470 w 1150"/>
                <a:gd name="T57" fmla="*/ 1439 h 2153"/>
                <a:gd name="T58" fmla="*/ 470 w 1150"/>
                <a:gd name="T59" fmla="*/ 1465 h 2153"/>
                <a:gd name="T60" fmla="*/ 424 w 1150"/>
                <a:gd name="T61" fmla="*/ 1465 h 2153"/>
                <a:gd name="T62" fmla="*/ 424 w 1150"/>
                <a:gd name="T63" fmla="*/ 1749 h 2153"/>
                <a:gd name="T64" fmla="*/ 83 w 1150"/>
                <a:gd name="T65" fmla="*/ 1823 h 2153"/>
                <a:gd name="T66" fmla="*/ 37 w 1150"/>
                <a:gd name="T67" fmla="*/ 1843 h 2153"/>
                <a:gd name="T68" fmla="*/ 0 w 1150"/>
                <a:gd name="T69" fmla="*/ 1886 h 2153"/>
                <a:gd name="T70" fmla="*/ 0 w 1150"/>
                <a:gd name="T71" fmla="*/ 2153 h 2153"/>
                <a:gd name="T72" fmla="*/ 1150 w 1150"/>
                <a:gd name="T73" fmla="*/ 2153 h 2153"/>
                <a:gd name="T74" fmla="*/ 1150 w 1150"/>
                <a:gd name="T75" fmla="*/ 1881 h 2153"/>
                <a:gd name="T76" fmla="*/ 1130 w 1150"/>
                <a:gd name="T77" fmla="*/ 1860 h 2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50" h="2153">
                  <a:moveTo>
                    <a:pt x="1130" y="1860"/>
                  </a:moveTo>
                  <a:cubicBezTo>
                    <a:pt x="1112" y="1840"/>
                    <a:pt x="1081" y="1835"/>
                    <a:pt x="1081" y="1835"/>
                  </a:cubicBezTo>
                  <a:cubicBezTo>
                    <a:pt x="737" y="1763"/>
                    <a:pt x="737" y="1763"/>
                    <a:pt x="737" y="1763"/>
                  </a:cubicBezTo>
                  <a:cubicBezTo>
                    <a:pt x="737" y="1459"/>
                    <a:pt x="737" y="1459"/>
                    <a:pt x="737" y="1459"/>
                  </a:cubicBezTo>
                  <a:cubicBezTo>
                    <a:pt x="685" y="1459"/>
                    <a:pt x="685" y="1459"/>
                    <a:pt x="685" y="1459"/>
                  </a:cubicBezTo>
                  <a:cubicBezTo>
                    <a:pt x="685" y="1433"/>
                    <a:pt x="685" y="1433"/>
                    <a:pt x="685" y="1433"/>
                  </a:cubicBezTo>
                  <a:cubicBezTo>
                    <a:pt x="657" y="1433"/>
                    <a:pt x="657" y="1433"/>
                    <a:pt x="657" y="1433"/>
                  </a:cubicBezTo>
                  <a:cubicBezTo>
                    <a:pt x="657" y="1215"/>
                    <a:pt x="657" y="1215"/>
                    <a:pt x="657" y="1215"/>
                  </a:cubicBezTo>
                  <a:cubicBezTo>
                    <a:pt x="634" y="1215"/>
                    <a:pt x="634" y="1215"/>
                    <a:pt x="634" y="1215"/>
                  </a:cubicBezTo>
                  <a:cubicBezTo>
                    <a:pt x="634" y="484"/>
                    <a:pt x="634" y="484"/>
                    <a:pt x="634" y="484"/>
                  </a:cubicBezTo>
                  <a:cubicBezTo>
                    <a:pt x="672" y="484"/>
                    <a:pt x="672" y="484"/>
                    <a:pt x="672" y="484"/>
                  </a:cubicBezTo>
                  <a:cubicBezTo>
                    <a:pt x="703" y="484"/>
                    <a:pt x="728" y="465"/>
                    <a:pt x="728" y="441"/>
                  </a:cubicBezTo>
                  <a:cubicBezTo>
                    <a:pt x="728" y="417"/>
                    <a:pt x="703" y="398"/>
                    <a:pt x="672" y="398"/>
                  </a:cubicBezTo>
                  <a:cubicBezTo>
                    <a:pt x="634" y="398"/>
                    <a:pt x="634" y="398"/>
                    <a:pt x="634" y="398"/>
                  </a:cubicBezTo>
                  <a:cubicBezTo>
                    <a:pt x="634" y="125"/>
                    <a:pt x="634" y="125"/>
                    <a:pt x="634" y="125"/>
                  </a:cubicBezTo>
                  <a:cubicBezTo>
                    <a:pt x="646" y="112"/>
                    <a:pt x="654" y="94"/>
                    <a:pt x="654" y="74"/>
                  </a:cubicBezTo>
                  <a:cubicBezTo>
                    <a:pt x="654" y="33"/>
                    <a:pt x="620" y="0"/>
                    <a:pt x="579" y="0"/>
                  </a:cubicBezTo>
                  <a:cubicBezTo>
                    <a:pt x="538" y="0"/>
                    <a:pt x="505" y="33"/>
                    <a:pt x="505" y="74"/>
                  </a:cubicBezTo>
                  <a:cubicBezTo>
                    <a:pt x="505" y="95"/>
                    <a:pt x="513" y="114"/>
                    <a:pt x="527" y="128"/>
                  </a:cubicBezTo>
                  <a:cubicBezTo>
                    <a:pt x="525" y="128"/>
                    <a:pt x="525" y="128"/>
                    <a:pt x="525" y="128"/>
                  </a:cubicBezTo>
                  <a:cubicBezTo>
                    <a:pt x="525" y="398"/>
                    <a:pt x="525" y="398"/>
                    <a:pt x="525" y="398"/>
                  </a:cubicBezTo>
                  <a:cubicBezTo>
                    <a:pt x="492" y="398"/>
                    <a:pt x="492" y="398"/>
                    <a:pt x="492" y="398"/>
                  </a:cubicBezTo>
                  <a:cubicBezTo>
                    <a:pt x="461" y="398"/>
                    <a:pt x="436" y="417"/>
                    <a:pt x="436" y="441"/>
                  </a:cubicBezTo>
                  <a:cubicBezTo>
                    <a:pt x="436" y="465"/>
                    <a:pt x="461" y="484"/>
                    <a:pt x="492" y="484"/>
                  </a:cubicBezTo>
                  <a:cubicBezTo>
                    <a:pt x="525" y="484"/>
                    <a:pt x="525" y="484"/>
                    <a:pt x="525" y="484"/>
                  </a:cubicBezTo>
                  <a:cubicBezTo>
                    <a:pt x="525" y="1218"/>
                    <a:pt x="525" y="1218"/>
                    <a:pt x="525" y="1218"/>
                  </a:cubicBezTo>
                  <a:cubicBezTo>
                    <a:pt x="502" y="1218"/>
                    <a:pt x="502" y="1218"/>
                    <a:pt x="502" y="1218"/>
                  </a:cubicBezTo>
                  <a:cubicBezTo>
                    <a:pt x="502" y="1439"/>
                    <a:pt x="502" y="1439"/>
                    <a:pt x="502" y="1439"/>
                  </a:cubicBezTo>
                  <a:cubicBezTo>
                    <a:pt x="470" y="1439"/>
                    <a:pt x="470" y="1439"/>
                    <a:pt x="470" y="1439"/>
                  </a:cubicBezTo>
                  <a:cubicBezTo>
                    <a:pt x="470" y="1465"/>
                    <a:pt x="470" y="1465"/>
                    <a:pt x="470" y="1465"/>
                  </a:cubicBezTo>
                  <a:cubicBezTo>
                    <a:pt x="424" y="1465"/>
                    <a:pt x="424" y="1465"/>
                    <a:pt x="424" y="1465"/>
                  </a:cubicBezTo>
                  <a:cubicBezTo>
                    <a:pt x="424" y="1749"/>
                    <a:pt x="424" y="1749"/>
                    <a:pt x="424" y="1749"/>
                  </a:cubicBezTo>
                  <a:cubicBezTo>
                    <a:pt x="83" y="1823"/>
                    <a:pt x="83" y="1823"/>
                    <a:pt x="83" y="1823"/>
                  </a:cubicBezTo>
                  <a:cubicBezTo>
                    <a:pt x="83" y="1823"/>
                    <a:pt x="54" y="1832"/>
                    <a:pt x="37" y="1843"/>
                  </a:cubicBezTo>
                  <a:cubicBezTo>
                    <a:pt x="20" y="1855"/>
                    <a:pt x="0" y="1886"/>
                    <a:pt x="0" y="1886"/>
                  </a:cubicBezTo>
                  <a:cubicBezTo>
                    <a:pt x="0" y="2153"/>
                    <a:pt x="0" y="2153"/>
                    <a:pt x="0" y="2153"/>
                  </a:cubicBezTo>
                  <a:cubicBezTo>
                    <a:pt x="1150" y="2153"/>
                    <a:pt x="1150" y="2153"/>
                    <a:pt x="1150" y="2153"/>
                  </a:cubicBezTo>
                  <a:cubicBezTo>
                    <a:pt x="1150" y="1881"/>
                    <a:pt x="1150" y="1881"/>
                    <a:pt x="1150" y="1881"/>
                  </a:cubicBezTo>
                  <a:cubicBezTo>
                    <a:pt x="1150" y="1881"/>
                    <a:pt x="1147" y="1881"/>
                    <a:pt x="1130" y="1860"/>
                  </a:cubicBezTo>
                  <a:close/>
                </a:path>
              </a:pathLst>
            </a:custGeom>
            <a:grpFill/>
            <a:ln w="4" cap="flat">
              <a:noFill/>
              <a:prstDash val="solid"/>
              <a:miter lim="800000"/>
              <a:headEnd/>
              <a:tailEnd/>
            </a:ln>
          </p:spPr>
          <p:txBody>
            <a:bodyPr lIns="121920" tIns="60960" rIns="121920" bIns="60960"/>
            <a:lstStyle/>
            <a:p>
              <a:pPr defTabSz="685783">
                <a:defRPr/>
              </a:pPr>
              <a:endParaRPr lang="en-US" kern="0" dirty="0">
                <a:solidFill>
                  <a:prstClr val="black"/>
                </a:solidFill>
                <a:sym typeface="Arial" panose="020B0604020202020204" pitchFamily="34" charset="0"/>
              </a:endParaRPr>
            </a:p>
          </p:txBody>
        </p:sp>
      </p:grpSp>
      <p:grpSp>
        <p:nvGrpSpPr>
          <p:cNvPr id="16" name="组合 19"/>
          <p:cNvGrpSpPr>
            <a:grpSpLocks/>
          </p:cNvGrpSpPr>
          <p:nvPr/>
        </p:nvGrpSpPr>
        <p:grpSpPr bwMode="auto">
          <a:xfrm>
            <a:off x="668416" y="2498701"/>
            <a:ext cx="1779347" cy="1261975"/>
            <a:chOff x="891805" y="3331333"/>
            <a:chExt cx="2371875" cy="1680914"/>
          </a:xfrm>
        </p:grpSpPr>
        <p:sp>
          <p:nvSpPr>
            <p:cNvPr id="11" name="TextBox 71"/>
            <p:cNvSpPr txBox="1"/>
            <p:nvPr/>
          </p:nvSpPr>
          <p:spPr>
            <a:xfrm>
              <a:off x="2276048" y="4479312"/>
              <a:ext cx="987632" cy="532935"/>
            </a:xfrm>
            <a:prstGeom prst="rect">
              <a:avLst/>
            </a:prstGeom>
            <a:noFill/>
          </p:spPr>
          <p:txBody>
            <a:bodyPr wrap="none">
              <a:spAutoFit/>
            </a:bodyPr>
            <a:lstStyle/>
            <a:p>
              <a:pPr>
                <a:defRPr/>
              </a:pPr>
              <a:r>
                <a:rPr lang="id-ID" sz="2000" b="1" kern="0" dirty="0">
                  <a:solidFill>
                    <a:schemeClr val="accent1"/>
                  </a:solidFill>
                  <a:latin typeface="微软雅黑" pitchFamily="34" charset="-122"/>
                  <a:ea typeface="微软雅黑" pitchFamily="34" charset="-122"/>
                  <a:sym typeface="Arial" panose="020B0604020202020204" pitchFamily="34" charset="0"/>
                </a:rPr>
                <a:t>70%</a:t>
              </a:r>
            </a:p>
          </p:txBody>
        </p:sp>
        <p:sp>
          <p:nvSpPr>
            <p:cNvPr id="49168" name="TextBox 13"/>
            <p:cNvSpPr txBox="1">
              <a:spLocks noChangeArrowheads="1"/>
            </p:cNvSpPr>
            <p:nvPr/>
          </p:nvSpPr>
          <p:spPr bwMode="auto">
            <a:xfrm>
              <a:off x="891805" y="3331333"/>
              <a:ext cx="1952996" cy="245970"/>
            </a:xfrm>
            <a:prstGeom prst="rect">
              <a:avLst/>
            </a:prstGeom>
            <a:noFill/>
            <a:ln w="9525">
              <a:noFill/>
              <a:miter lim="800000"/>
              <a:headEnd/>
              <a:tailEnd/>
            </a:ln>
          </p:spPr>
          <p:txBody>
            <a:bodyPr lIns="0" tIns="0" rIns="0" bIns="0">
              <a:spAutoFit/>
            </a:bodyPr>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49169" name="TextBox 13"/>
            <p:cNvSpPr txBox="1">
              <a:spLocks noChangeArrowheads="1"/>
            </p:cNvSpPr>
            <p:nvPr/>
          </p:nvSpPr>
          <p:spPr bwMode="auto">
            <a:xfrm>
              <a:off x="891805" y="3718024"/>
              <a:ext cx="2334000" cy="368955"/>
            </a:xfrm>
            <a:prstGeom prst="rect">
              <a:avLst/>
            </a:prstGeom>
            <a:noFill/>
            <a:ln w="9525">
              <a:noFill/>
              <a:miter lim="800000"/>
              <a:headEnd/>
              <a:tailEnd/>
            </a:ln>
          </p:spPr>
          <p:txBody>
            <a:bodyPr lIns="0" tIns="0" rIns="0" bIns="0">
              <a:spAutoFit/>
            </a:bodyPr>
            <a:lstStyle/>
            <a:p>
              <a:pPr defTabSz="912019">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pitchFamily="34" charset="0"/>
                </a:rPr>
                <a:t>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p:txBody>
        </p:sp>
      </p:grpSp>
      <p:grpSp>
        <p:nvGrpSpPr>
          <p:cNvPr id="17" name="组合 21"/>
          <p:cNvGrpSpPr>
            <a:grpSpLocks/>
          </p:cNvGrpSpPr>
          <p:nvPr/>
        </p:nvGrpSpPr>
        <p:grpSpPr bwMode="auto">
          <a:xfrm>
            <a:off x="6624228" y="1667798"/>
            <a:ext cx="1900647" cy="1444806"/>
            <a:chOff x="8831988" y="2222833"/>
            <a:chExt cx="2535096" cy="1925999"/>
          </a:xfrm>
        </p:grpSpPr>
        <p:sp>
          <p:nvSpPr>
            <p:cNvPr id="12" name="TextBox 74"/>
            <p:cNvSpPr txBox="1"/>
            <p:nvPr/>
          </p:nvSpPr>
          <p:spPr>
            <a:xfrm>
              <a:off x="8831988" y="3533409"/>
              <a:ext cx="1133620" cy="615423"/>
            </a:xfrm>
            <a:prstGeom prst="rect">
              <a:avLst/>
            </a:prstGeom>
            <a:noFill/>
          </p:spPr>
          <p:txBody>
            <a:bodyPr wrap="none">
              <a:spAutoFit/>
            </a:bodyPr>
            <a:lstStyle/>
            <a:p>
              <a:pPr>
                <a:defRPr/>
              </a:pPr>
              <a:r>
                <a:rPr lang="id-ID" sz="2400" b="1" kern="0" dirty="0">
                  <a:solidFill>
                    <a:schemeClr val="accent3"/>
                  </a:solidFill>
                  <a:latin typeface="微软雅黑" pitchFamily="34" charset="-122"/>
                  <a:ea typeface="微软雅黑" pitchFamily="34" charset="-122"/>
                  <a:sym typeface="Arial" panose="020B0604020202020204" pitchFamily="34" charset="0"/>
                </a:rPr>
                <a:t>30%</a:t>
              </a:r>
            </a:p>
          </p:txBody>
        </p:sp>
        <p:sp>
          <p:nvSpPr>
            <p:cNvPr id="49165" name="TextBox 13"/>
            <p:cNvSpPr txBox="1">
              <a:spLocks noChangeArrowheads="1"/>
            </p:cNvSpPr>
            <p:nvPr/>
          </p:nvSpPr>
          <p:spPr bwMode="auto">
            <a:xfrm>
              <a:off x="9033084" y="2222833"/>
              <a:ext cx="1952995" cy="246169"/>
            </a:xfrm>
            <a:prstGeom prst="rect">
              <a:avLst/>
            </a:prstGeom>
            <a:noFill/>
            <a:ln w="9525">
              <a:noFill/>
              <a:miter lim="800000"/>
              <a:headEnd/>
              <a:tailEnd/>
            </a:ln>
          </p:spPr>
          <p:txBody>
            <a:bodyPr lIns="0" tIns="0" rIns="0" bIns="0">
              <a:spAutoFit/>
            </a:bodyPr>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49166" name="TextBox 13"/>
            <p:cNvSpPr txBox="1">
              <a:spLocks noChangeArrowheads="1"/>
            </p:cNvSpPr>
            <p:nvPr/>
          </p:nvSpPr>
          <p:spPr bwMode="auto">
            <a:xfrm>
              <a:off x="9033084" y="2555926"/>
              <a:ext cx="2334000" cy="369254"/>
            </a:xfrm>
            <a:prstGeom prst="rect">
              <a:avLst/>
            </a:prstGeom>
            <a:noFill/>
            <a:ln w="9525">
              <a:noFill/>
              <a:miter lim="800000"/>
              <a:headEnd/>
              <a:tailEnd/>
            </a:ln>
          </p:spPr>
          <p:txBody>
            <a:bodyPr lIns="0" tIns="0" rIns="0" bIns="0">
              <a:spAutoFit/>
            </a:bodyPr>
            <a:lstStyle/>
            <a:p>
              <a:pPr defTabSz="912019">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pitchFamily="34" charset="0"/>
                </a:rPr>
                <a:t>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p:txBody>
        </p:sp>
      </p:grpSp>
    </p:spTree>
    <p:extLst>
      <p:ext uri="{BB962C8B-B14F-4D97-AF65-F5344CB8AC3E}">
        <p14:creationId xmlns:p14="http://schemas.microsoft.com/office/powerpoint/2010/main" val="310942513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a:spLocks/>
          </p:cNvSpPr>
          <p:nvPr/>
        </p:nvSpPr>
        <p:spPr>
          <a:xfrm>
            <a:off x="4164163" y="3904630"/>
            <a:ext cx="1242300" cy="233613"/>
          </a:xfrm>
          <a:prstGeom prst="rect">
            <a:avLst/>
          </a:prstGeom>
          <a:ln>
            <a:solidFill>
              <a:schemeClr val="bg1"/>
            </a:solidFill>
          </a:ln>
        </p:spPr>
        <p:txBody>
          <a:bodyPr vert="horz" lIns="68580" tIns="34290" rIns="68580" bIns="3429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p>
        </p:txBody>
      </p:sp>
      <p:sp>
        <p:nvSpPr>
          <p:cNvPr id="10" name="TextBox 9"/>
          <p:cNvSpPr txBox="1"/>
          <p:nvPr/>
        </p:nvSpPr>
        <p:spPr>
          <a:xfrm>
            <a:off x="1331218" y="1600361"/>
            <a:ext cx="6805178" cy="553998"/>
          </a:xfrm>
          <a:prstGeom prst="rect">
            <a:avLst/>
          </a:prstGeom>
          <a:noFill/>
        </p:spPr>
        <p:txBody>
          <a:bodyPr wrap="square" lIns="0" tIns="0" rIns="0" bIns="0" rtlCol="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公司培训工作要力争全面覆盖，重点突出，要在实际的培训工作中不断丰富培训内容，拓展培训形式，优化培训流程，明确培训目的，提高培训效果。</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企业赖以生存的是效益和效率，只有尊崇这两个法则才能维持企业自身的生命和未来发展，才能维系每一个人，每一个员工的生活物质保障。然而关乎这两个的重点就是实效，实事求是，与时俱进，才能不被打败，才能立足这个日益竞争激烈的社会。</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897596" y="1330310"/>
            <a:ext cx="3375005" cy="184666"/>
          </a:xfrm>
          <a:prstGeom prst="rect">
            <a:avLst/>
          </a:prstGeom>
          <a:noFill/>
        </p:spPr>
        <p:txBody>
          <a:bodyPr wrap="square" lIns="0" tIns="0" rIns="0" bIns="0" rtlCol="0">
            <a:spAutoFit/>
          </a:bodyPr>
          <a:lstStyle/>
          <a:p>
            <a:pPr algn="ct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12" name="圆角矩形 11"/>
          <p:cNvSpPr/>
          <p:nvPr/>
        </p:nvSpPr>
        <p:spPr>
          <a:xfrm>
            <a:off x="1439244" y="2322026"/>
            <a:ext cx="6481564" cy="466558"/>
          </a:xfrm>
          <a:prstGeom prst="roundRect">
            <a:avLst>
              <a:gd name="adj" fmla="val 50000"/>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Round Same Side Corner Rectangle 10"/>
          <p:cNvSpPr/>
          <p:nvPr/>
        </p:nvSpPr>
        <p:spPr>
          <a:xfrm rot="5400000">
            <a:off x="1734533" y="2026738"/>
            <a:ext cx="466558" cy="105713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4" name="TextBox 13"/>
          <p:cNvSpPr txBox="1"/>
          <p:nvPr/>
        </p:nvSpPr>
        <p:spPr>
          <a:xfrm>
            <a:off x="1439244" y="2410512"/>
            <a:ext cx="754053" cy="253916"/>
          </a:xfrm>
          <a:prstGeom prst="rect">
            <a:avLst/>
          </a:prstGeom>
          <a:noFill/>
        </p:spPr>
        <p:txBody>
          <a:bodyPr wrap="none" lIns="68580" tIns="34290" rIns="68580" bIns="34290" rtlCol="0">
            <a:spAutoFit/>
          </a:bodyPr>
          <a:lstStyle/>
          <a:p>
            <a:pPr defTabSz="912019">
              <a:spcBef>
                <a:spcPct val="20000"/>
              </a:spcBef>
            </a:pPr>
            <a:r>
              <a:rPr lang="zh-CN" altLang="en-US" sz="1200" dirty="0">
                <a:solidFill>
                  <a:schemeClr val="bg1"/>
                </a:solidFill>
                <a:latin typeface="微软雅黑" pitchFamily="34" charset="-122"/>
                <a:ea typeface="微软雅黑" pitchFamily="34" charset="-122"/>
                <a:sym typeface="Arial" pitchFamily="34" charset="0"/>
              </a:rPr>
              <a:t>编辑标题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15" name="TextBox 14"/>
          <p:cNvSpPr txBox="1"/>
          <p:nvPr/>
        </p:nvSpPr>
        <p:spPr>
          <a:xfrm>
            <a:off x="2465491" y="2388298"/>
            <a:ext cx="5455316" cy="346249"/>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a:t>
            </a:r>
            <a:r>
              <a:rPr lang="zh-CN" altLang="en-US" sz="900" dirty="0">
                <a:solidFill>
                  <a:schemeClr val="tx1">
                    <a:lumMod val="50000"/>
                    <a:lumOff val="50000"/>
                  </a:schemeClr>
                </a:solidFill>
                <a:latin typeface="微软雅黑" pitchFamily="34" charset="-122"/>
                <a:ea typeface="微软雅黑" pitchFamily="34" charset="-122"/>
              </a:rPr>
              <a:t>您的容打在这里，或者通过复制您的文本后，在此框中选择粘贴，并选择只保留文字。</a:t>
            </a: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a:t>
            </a:r>
            <a:endParaRPr lang="en-US" altLang="zh-CN" sz="900" dirty="0">
              <a:solidFill>
                <a:schemeClr val="tx1">
                  <a:lumMod val="50000"/>
                  <a:lumOff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6" name="矩形 15"/>
          <p:cNvSpPr/>
          <p:nvPr/>
        </p:nvSpPr>
        <p:spPr>
          <a:xfrm>
            <a:off x="1449393" y="3058635"/>
            <a:ext cx="3068594" cy="14582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Text Placeholder 11"/>
          <p:cNvSpPr txBox="1">
            <a:spLocks/>
          </p:cNvSpPr>
          <p:nvPr/>
        </p:nvSpPr>
        <p:spPr>
          <a:xfrm>
            <a:off x="1500098" y="3138866"/>
            <a:ext cx="2325868" cy="353727"/>
          </a:xfrm>
          <a:prstGeom prst="rect">
            <a:avLst/>
          </a:prstGeom>
        </p:spPr>
        <p:txBody>
          <a:bodyPr lIns="68580" tIns="34290" rIns="68580" bIns="3429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2019">
              <a:buNone/>
            </a:pPr>
            <a:r>
              <a:rPr lang="zh-CN" altLang="en-US" sz="1200" dirty="0">
                <a:solidFill>
                  <a:schemeClr val="bg1"/>
                </a:solidFill>
                <a:latin typeface="微软雅黑" pitchFamily="34" charset="-122"/>
                <a:ea typeface="微软雅黑" pitchFamily="34" charset="-122"/>
                <a:sym typeface="Arial" pitchFamily="34" charset="0"/>
              </a:rPr>
              <a:t>单击编辑标题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18" name="TextBox 17"/>
          <p:cNvSpPr txBox="1"/>
          <p:nvPr/>
        </p:nvSpPr>
        <p:spPr>
          <a:xfrm>
            <a:off x="1479013" y="3462928"/>
            <a:ext cx="2930948" cy="900246"/>
          </a:xfrm>
          <a:prstGeom prst="rect">
            <a:avLst/>
          </a:prstGeom>
          <a:noFill/>
        </p:spPr>
        <p:txBody>
          <a:bodyPr wrap="square" lIns="68580" tIns="34290" rIns="68580" bIns="34290" rtlCol="0">
            <a:spAutoFit/>
          </a:bodyPr>
          <a:lstStyle/>
          <a:p>
            <a:pPr>
              <a:lnSpc>
                <a:spcPct val="120000"/>
              </a:lnSpc>
              <a:spcBef>
                <a:spcPct val="20000"/>
              </a:spcBef>
            </a:pPr>
            <a:r>
              <a:rPr lang="zh-CN" altLang="en-US" sz="900" dirty="0">
                <a:solidFill>
                  <a:schemeClr val="bg1"/>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900" dirty="0">
              <a:solidFill>
                <a:schemeClr val="bg1"/>
              </a:solidFill>
              <a:latin typeface="微软雅黑" pitchFamily="34" charset="-122"/>
              <a:ea typeface="微软雅黑" pitchFamily="34" charset="-122"/>
              <a:sym typeface="Arial" pitchFamily="34" charset="0"/>
            </a:endParaRPr>
          </a:p>
        </p:txBody>
      </p:sp>
      <p:sp>
        <p:nvSpPr>
          <p:cNvPr id="19" name="矩形 18"/>
          <p:cNvSpPr/>
          <p:nvPr/>
        </p:nvSpPr>
        <p:spPr>
          <a:xfrm>
            <a:off x="4626013" y="3058635"/>
            <a:ext cx="3068594" cy="14582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Text Placeholder 11"/>
          <p:cNvSpPr txBox="1">
            <a:spLocks/>
          </p:cNvSpPr>
          <p:nvPr/>
        </p:nvSpPr>
        <p:spPr>
          <a:xfrm>
            <a:off x="4676718" y="3138866"/>
            <a:ext cx="2325868" cy="353727"/>
          </a:xfrm>
          <a:prstGeom prst="rect">
            <a:avLst/>
          </a:prstGeom>
        </p:spPr>
        <p:txBody>
          <a:bodyPr lIns="68580" tIns="34290" rIns="68580" bIns="3429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2019">
              <a:buNone/>
            </a:pPr>
            <a:r>
              <a:rPr lang="zh-CN" altLang="en-US" sz="1200" dirty="0">
                <a:solidFill>
                  <a:schemeClr val="bg1"/>
                </a:solidFill>
                <a:latin typeface="微软雅黑" pitchFamily="34" charset="-122"/>
                <a:ea typeface="微软雅黑" pitchFamily="34" charset="-122"/>
                <a:sym typeface="Arial" pitchFamily="34" charset="0"/>
              </a:rPr>
              <a:t>单击编辑标题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21" name="TextBox 20"/>
          <p:cNvSpPr txBox="1"/>
          <p:nvPr/>
        </p:nvSpPr>
        <p:spPr>
          <a:xfrm>
            <a:off x="4655633" y="3462928"/>
            <a:ext cx="2930948" cy="900246"/>
          </a:xfrm>
          <a:prstGeom prst="rect">
            <a:avLst/>
          </a:prstGeom>
          <a:noFill/>
        </p:spPr>
        <p:txBody>
          <a:bodyPr wrap="square" lIns="68580" tIns="34290" rIns="68580" bIns="34290" rtlCol="0">
            <a:spAutoFit/>
          </a:bodyPr>
          <a:lstStyle/>
          <a:p>
            <a:pPr>
              <a:lnSpc>
                <a:spcPct val="120000"/>
              </a:lnSpc>
              <a:spcBef>
                <a:spcPct val="20000"/>
              </a:spcBef>
            </a:pPr>
            <a:r>
              <a:rPr lang="zh-CN" altLang="en-US" sz="900" dirty="0">
                <a:solidFill>
                  <a:schemeClr val="bg1"/>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900" dirty="0">
              <a:solidFill>
                <a:schemeClr val="bg1"/>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813017761"/>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300" fill="hold"/>
                                        <p:tgtEl>
                                          <p:spTgt spid="11"/>
                                        </p:tgtEl>
                                        <p:attrNameLst>
                                          <p:attrName>ppt_x</p:attrName>
                                        </p:attrNameLst>
                                      </p:cBhvr>
                                      <p:tavLst>
                                        <p:tav tm="0">
                                          <p:val>
                                            <p:strVal val="1+#ppt_w/2"/>
                                          </p:val>
                                        </p:tav>
                                        <p:tav tm="100000">
                                          <p:val>
                                            <p:strVal val="#ppt_x"/>
                                          </p:val>
                                        </p:tav>
                                      </p:tavLst>
                                    </p:anim>
                                    <p:anim calcmode="lin" valueType="num">
                                      <p:cBhvr additive="base">
                                        <p:cTn id="12" dur="3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2" presetClass="entr" presetSubtype="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300" fill="hold"/>
                                        <p:tgtEl>
                                          <p:spTgt spid="10"/>
                                        </p:tgtEl>
                                        <p:attrNameLst>
                                          <p:attrName>ppt_x</p:attrName>
                                        </p:attrNameLst>
                                      </p:cBhvr>
                                      <p:tavLst>
                                        <p:tav tm="0">
                                          <p:val>
                                            <p:strVal val="1+#ppt_w/2"/>
                                          </p:val>
                                        </p:tav>
                                        <p:tav tm="100000">
                                          <p:val>
                                            <p:strVal val="#ppt_x"/>
                                          </p:val>
                                        </p:tav>
                                      </p:tavLst>
                                    </p:anim>
                                    <p:anim calcmode="lin" valueType="num">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1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ppt_x</p:attrName>
                                        </p:attrNameLst>
                                      </p:cBhvr>
                                      <p:tavLst>
                                        <p:tav tm="0">
                                          <p:val>
                                            <p:strVal val="#ppt_x-#ppt_w*1.125000"/>
                                          </p:val>
                                        </p:tav>
                                        <p:tav tm="100000">
                                          <p:val>
                                            <p:strVal val="#ppt_x"/>
                                          </p:val>
                                        </p:tav>
                                      </p:tavLst>
                                    </p:anim>
                                    <p:animEffect transition="in" filter="wipe(right)">
                                      <p:cBhvr>
                                        <p:cTn id="22" dur="500"/>
                                        <p:tgtEl>
                                          <p:spTgt spid="13"/>
                                        </p:tgtEl>
                                      </p:cBhvr>
                                    </p:animEffect>
                                  </p:childTnLst>
                                </p:cTn>
                              </p:par>
                            </p:childTnLst>
                          </p:cTn>
                        </p:par>
                        <p:par>
                          <p:cTn id="23" fill="hold">
                            <p:stCondLst>
                              <p:cond delay="1600"/>
                            </p:stCondLst>
                            <p:childTnLst>
                              <p:par>
                                <p:cTn id="24" presetID="16" presetClass="entr" presetSubtype="2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childTnLst>
                          </p:cTn>
                        </p:par>
                        <p:par>
                          <p:cTn id="27" fill="hold">
                            <p:stCondLst>
                              <p:cond delay="2100"/>
                            </p:stCondLst>
                            <p:childTnLst>
                              <p:par>
                                <p:cTn id="28" presetID="10"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par>
                          <p:cTn id="31" fill="hold">
                            <p:stCondLst>
                              <p:cond delay="2600"/>
                            </p:stCondLst>
                            <p:childTnLst>
                              <p:par>
                                <p:cTn id="32" presetID="53" presetClass="entr" presetSubtype="16"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par>
                                <p:cTn id="37" presetID="2" presetClass="entr" presetSubtype="8" fill="hold" grpId="0" nodeType="withEffect">
                                  <p:stCondLst>
                                    <p:cond delay="50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0-#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childTnLst>
                          </p:cTn>
                        </p:par>
                        <p:par>
                          <p:cTn id="41" fill="hold">
                            <p:stCondLst>
                              <p:cond delay="3600"/>
                            </p:stCondLst>
                            <p:childTnLst>
                              <p:par>
                                <p:cTn id="42" presetID="42"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childTnLst>
                          </p:cTn>
                        </p:par>
                        <p:par>
                          <p:cTn id="47" fill="hold">
                            <p:stCondLst>
                              <p:cond delay="4600"/>
                            </p:stCondLst>
                            <p:childTnLst>
                              <p:par>
                                <p:cTn id="48" presetID="53" presetClass="entr" presetSubtype="16"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1000" fill="hold"/>
                                        <p:tgtEl>
                                          <p:spTgt spid="18"/>
                                        </p:tgtEl>
                                        <p:attrNameLst>
                                          <p:attrName>ppt_w</p:attrName>
                                        </p:attrNameLst>
                                      </p:cBhvr>
                                      <p:tavLst>
                                        <p:tav tm="0">
                                          <p:val>
                                            <p:fltVal val="0"/>
                                          </p:val>
                                        </p:tav>
                                        <p:tav tm="100000">
                                          <p:val>
                                            <p:strVal val="#ppt_w"/>
                                          </p:val>
                                        </p:tav>
                                      </p:tavLst>
                                    </p:anim>
                                    <p:anim calcmode="lin" valueType="num">
                                      <p:cBhvr>
                                        <p:cTn id="51" dur="1000" fill="hold"/>
                                        <p:tgtEl>
                                          <p:spTgt spid="18"/>
                                        </p:tgtEl>
                                        <p:attrNameLst>
                                          <p:attrName>ppt_h</p:attrName>
                                        </p:attrNameLst>
                                      </p:cBhvr>
                                      <p:tavLst>
                                        <p:tav tm="0">
                                          <p:val>
                                            <p:fltVal val="0"/>
                                          </p:val>
                                        </p:tav>
                                        <p:tav tm="100000">
                                          <p:val>
                                            <p:strVal val="#ppt_h"/>
                                          </p:val>
                                        </p:tav>
                                      </p:tavLst>
                                    </p:anim>
                                    <p:animEffect transition="in" filter="fade">
                                      <p:cBhvr>
                                        <p:cTn id="52" dur="1000"/>
                                        <p:tgtEl>
                                          <p:spTgt spid="18"/>
                                        </p:tgtEl>
                                      </p:cBhvr>
                                    </p:animEffect>
                                  </p:childTnLst>
                                </p:cTn>
                              </p:par>
                              <p:par>
                                <p:cTn id="53" presetID="2" presetClass="entr" presetSubtype="8" fill="hold" grpId="0" nodeType="withEffect">
                                  <p:stCondLst>
                                    <p:cond delay="50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0-#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childTnLst>
                          </p:cTn>
                        </p:par>
                        <p:par>
                          <p:cTn id="57" fill="hold">
                            <p:stCondLst>
                              <p:cond delay="5600"/>
                            </p:stCondLst>
                            <p:childTnLst>
                              <p:par>
                                <p:cTn id="58" presetID="42"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childTnLst>
                          </p:cTn>
                        </p:par>
                        <p:par>
                          <p:cTn id="63" fill="hold">
                            <p:stCondLst>
                              <p:cond delay="6600"/>
                            </p:stCondLst>
                            <p:childTnLst>
                              <p:par>
                                <p:cTn id="64" presetID="53" presetClass="entr" presetSubtype="16"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1000" fill="hold"/>
                                        <p:tgtEl>
                                          <p:spTgt spid="21"/>
                                        </p:tgtEl>
                                        <p:attrNameLst>
                                          <p:attrName>ppt_w</p:attrName>
                                        </p:attrNameLst>
                                      </p:cBhvr>
                                      <p:tavLst>
                                        <p:tav tm="0">
                                          <p:val>
                                            <p:fltVal val="0"/>
                                          </p:val>
                                        </p:tav>
                                        <p:tav tm="100000">
                                          <p:val>
                                            <p:strVal val="#ppt_w"/>
                                          </p:val>
                                        </p:tav>
                                      </p:tavLst>
                                    </p:anim>
                                    <p:anim calcmode="lin" valueType="num">
                                      <p:cBhvr>
                                        <p:cTn id="67" dur="1000" fill="hold"/>
                                        <p:tgtEl>
                                          <p:spTgt spid="21"/>
                                        </p:tgtEl>
                                        <p:attrNameLst>
                                          <p:attrName>ppt_h</p:attrName>
                                        </p:attrNameLst>
                                      </p:cBhvr>
                                      <p:tavLst>
                                        <p:tav tm="0">
                                          <p:val>
                                            <p:fltVal val="0"/>
                                          </p:val>
                                        </p:tav>
                                        <p:tav tm="100000">
                                          <p:val>
                                            <p:strVal val="#ppt_h"/>
                                          </p:val>
                                        </p:tav>
                                      </p:tavLst>
                                    </p:anim>
                                    <p:animEffect transition="in" filter="fade">
                                      <p:cBhvr>
                                        <p:cTn id="6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11" grpId="0"/>
      <p:bldP spid="12" grpId="0" animBg="1"/>
      <p:bldP spid="13" grpId="0" animBg="1"/>
      <p:bldP spid="14" grpId="0"/>
      <p:bldP spid="15" grpId="0"/>
      <p:bldP spid="16" grpId="0" animBg="1"/>
      <p:bldP spid="17" grpId="0"/>
      <p:bldP spid="18" grpId="0"/>
      <p:bldP spid="19" grpId="0" animBg="1"/>
      <p:bldP spid="20"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B470781-41F0-48CE-81A9-1B74C826685D}"/>
              </a:ext>
            </a:extLst>
          </p:cNvPr>
          <p:cNvPicPr>
            <a:picLocks noChangeAspect="1"/>
          </p:cNvPicPr>
          <p:nvPr/>
        </p:nvPicPr>
        <p:blipFill>
          <a:blip r:embed="rId5"/>
          <a:stretch>
            <a:fillRect/>
          </a:stretch>
        </p:blipFill>
        <p:spPr>
          <a:xfrm>
            <a:off x="198" y="-2994"/>
            <a:ext cx="9144018" cy="5148082"/>
          </a:xfrm>
          <a:prstGeom prst="rect">
            <a:avLst/>
          </a:prstGeom>
        </p:spPr>
      </p:pic>
      <p:sp>
        <p:nvSpPr>
          <p:cNvPr id="18" name="六边形 17">
            <a:extLst>
              <a:ext uri="{FF2B5EF4-FFF2-40B4-BE49-F238E27FC236}">
                <a16:creationId xmlns:a16="http://schemas.microsoft.com/office/drawing/2014/main" xmlns="" id="{40412C4D-3138-4E78-9CBB-84133A52E1D9}"/>
              </a:ext>
            </a:extLst>
          </p:cNvPr>
          <p:cNvSpPr/>
          <p:nvPr/>
        </p:nvSpPr>
        <p:spPr>
          <a:xfrm rot="5400000">
            <a:off x="5269970" y="3050973"/>
            <a:ext cx="1194819" cy="1030016"/>
          </a:xfrm>
          <a:prstGeom prst="hexagon">
            <a:avLst/>
          </a:prstGeom>
          <a:solidFill>
            <a:schemeClr val="accent1">
              <a:alpha val="47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a:extLst>
              <a:ext uri="{FF2B5EF4-FFF2-40B4-BE49-F238E27FC236}">
                <a16:creationId xmlns:a16="http://schemas.microsoft.com/office/drawing/2014/main" xmlns="" id="{7E64F930-A8F3-469D-B2F4-0EEC4ABB38AB}"/>
              </a:ext>
            </a:extLst>
          </p:cNvPr>
          <p:cNvGrpSpPr/>
          <p:nvPr/>
        </p:nvGrpSpPr>
        <p:grpSpPr>
          <a:xfrm>
            <a:off x="2866937" y="827773"/>
            <a:ext cx="3081476" cy="3596565"/>
            <a:chOff x="2866937" y="827773"/>
            <a:chExt cx="3081476" cy="3596565"/>
          </a:xfrm>
        </p:grpSpPr>
        <p:sp>
          <p:nvSpPr>
            <p:cNvPr id="4" name="六边形 3">
              <a:extLst>
                <a:ext uri="{FF2B5EF4-FFF2-40B4-BE49-F238E27FC236}">
                  <a16:creationId xmlns:a16="http://schemas.microsoft.com/office/drawing/2014/main" xmlns="" id="{783B54D4-3700-4842-B486-CD074DC1B08F}"/>
                </a:ext>
              </a:extLst>
            </p:cNvPr>
            <p:cNvSpPr/>
            <p:nvPr/>
          </p:nvSpPr>
          <p:spPr>
            <a:xfrm rot="5400000">
              <a:off x="2620419" y="1096346"/>
              <a:ext cx="3574510" cy="3081474"/>
            </a:xfrm>
            <a:prstGeom prst="hexagon">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形状 26">
              <a:extLst>
                <a:ext uri="{FF2B5EF4-FFF2-40B4-BE49-F238E27FC236}">
                  <a16:creationId xmlns:a16="http://schemas.microsoft.com/office/drawing/2014/main" xmlns="" id="{966CB09A-F2B9-4339-B43D-0DCE9F702804}"/>
                </a:ext>
              </a:extLst>
            </p:cNvPr>
            <p:cNvSpPr/>
            <p:nvPr/>
          </p:nvSpPr>
          <p:spPr>
            <a:xfrm>
              <a:off x="2877954" y="827773"/>
              <a:ext cx="3070459" cy="779646"/>
            </a:xfrm>
            <a:custGeom>
              <a:avLst/>
              <a:gdLst>
                <a:gd name="connsiteX0" fmla="*/ 0 w 3070459"/>
                <a:gd name="connsiteY0" fmla="*/ 779646 h 779646"/>
                <a:gd name="connsiteX1" fmla="*/ 1520791 w 3070459"/>
                <a:gd name="connsiteY1" fmla="*/ 0 h 779646"/>
                <a:gd name="connsiteX2" fmla="*/ 3070459 w 3070459"/>
                <a:gd name="connsiteY2" fmla="*/ 779646 h 779646"/>
                <a:gd name="connsiteX3" fmla="*/ 0 w 3070459"/>
                <a:gd name="connsiteY3" fmla="*/ 779646 h 779646"/>
              </a:gdLst>
              <a:ahLst/>
              <a:cxnLst>
                <a:cxn ang="0">
                  <a:pos x="connsiteX0" y="connsiteY0"/>
                </a:cxn>
                <a:cxn ang="0">
                  <a:pos x="connsiteX1" y="connsiteY1"/>
                </a:cxn>
                <a:cxn ang="0">
                  <a:pos x="connsiteX2" y="connsiteY2"/>
                </a:cxn>
                <a:cxn ang="0">
                  <a:pos x="connsiteX3" y="connsiteY3"/>
                </a:cxn>
              </a:cxnLst>
              <a:rect l="l" t="t" r="r" b="b"/>
              <a:pathLst>
                <a:path w="3070459" h="779646">
                  <a:moveTo>
                    <a:pt x="0" y="779646"/>
                  </a:moveTo>
                  <a:lnTo>
                    <a:pt x="1520791" y="0"/>
                  </a:lnTo>
                  <a:lnTo>
                    <a:pt x="3070459" y="779646"/>
                  </a:lnTo>
                  <a:lnTo>
                    <a:pt x="0" y="779646"/>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月亮门 moon gate">
            <a:hlinkClick r:id="" action="ppaction://media"/>
            <a:extLst>
              <a:ext uri="{FF2B5EF4-FFF2-40B4-BE49-F238E27FC236}">
                <a16:creationId xmlns:a16="http://schemas.microsoft.com/office/drawing/2014/main" xmlns="" id="{3E32D116-93DE-4315-9E3E-4F69517D489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1307" y="1293579"/>
            <a:ext cx="574307" cy="609600"/>
          </a:xfrm>
          <a:prstGeom prst="rect">
            <a:avLst/>
          </a:prstGeom>
        </p:spPr>
      </p:pic>
      <p:cxnSp>
        <p:nvCxnSpPr>
          <p:cNvPr id="14" name="直接连接符 13">
            <a:extLst>
              <a:ext uri="{FF2B5EF4-FFF2-40B4-BE49-F238E27FC236}">
                <a16:creationId xmlns:a16="http://schemas.microsoft.com/office/drawing/2014/main" xmlns="" id="{344A0B2C-346A-414E-A325-A62A03542277}"/>
              </a:ext>
            </a:extLst>
          </p:cNvPr>
          <p:cNvCxnSpPr/>
          <p:nvPr/>
        </p:nvCxnSpPr>
        <p:spPr>
          <a:xfrm>
            <a:off x="-560756" y="2788902"/>
            <a:ext cx="1578543" cy="15785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xmlns="" id="{B53C00D6-2744-4FCC-90BE-111D850843C2}"/>
              </a:ext>
            </a:extLst>
          </p:cNvPr>
          <p:cNvCxnSpPr>
            <a:cxnSpLocks/>
          </p:cNvCxnSpPr>
          <p:nvPr/>
        </p:nvCxnSpPr>
        <p:spPr>
          <a:xfrm>
            <a:off x="2491100" y="1732547"/>
            <a:ext cx="646736" cy="739592"/>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xmlns="" id="{9EFEB871-320A-460C-B4F6-2970A7F7D530}"/>
              </a:ext>
            </a:extLst>
          </p:cNvPr>
          <p:cNvSpPr txBox="1"/>
          <p:nvPr/>
        </p:nvSpPr>
        <p:spPr>
          <a:xfrm>
            <a:off x="2616387" y="2313698"/>
            <a:ext cx="3582573" cy="720903"/>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zh-CN" altLang="en-US" sz="3200" dirty="0">
                <a:solidFill>
                  <a:schemeClr val="bg1"/>
                </a:solidFill>
                <a:latin typeface="微软雅黑" panose="020B0503020204020204" pitchFamily="34" charset="-122"/>
                <a:ea typeface="微软雅黑" panose="020B0503020204020204" pitchFamily="34" charset="-122"/>
              </a:rPr>
              <a:t>谢谢您的聆听</a:t>
            </a:r>
          </a:p>
        </p:txBody>
      </p:sp>
      <p:sp>
        <p:nvSpPr>
          <p:cNvPr id="19" name="六边形 18">
            <a:extLst>
              <a:ext uri="{FF2B5EF4-FFF2-40B4-BE49-F238E27FC236}">
                <a16:creationId xmlns:a16="http://schemas.microsoft.com/office/drawing/2014/main" xmlns="" id="{CF4B2F32-4268-4330-9929-A25E1B764F9A}"/>
              </a:ext>
            </a:extLst>
          </p:cNvPr>
          <p:cNvSpPr/>
          <p:nvPr/>
        </p:nvSpPr>
        <p:spPr>
          <a:xfrm rot="5400000">
            <a:off x="910292" y="1030673"/>
            <a:ext cx="684989" cy="590507"/>
          </a:xfrm>
          <a:prstGeom prst="hexagon">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a:extLst>
              <a:ext uri="{FF2B5EF4-FFF2-40B4-BE49-F238E27FC236}">
                <a16:creationId xmlns:a16="http://schemas.microsoft.com/office/drawing/2014/main" xmlns="" id="{51EE28D0-74CB-476B-BCAC-C26A593DAB27}"/>
              </a:ext>
            </a:extLst>
          </p:cNvPr>
          <p:cNvSpPr/>
          <p:nvPr/>
        </p:nvSpPr>
        <p:spPr>
          <a:xfrm rot="5400000">
            <a:off x="819018" y="1787596"/>
            <a:ext cx="684989" cy="590507"/>
          </a:xfrm>
          <a:prstGeom prst="hexagon">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六边形 20">
            <a:extLst>
              <a:ext uri="{FF2B5EF4-FFF2-40B4-BE49-F238E27FC236}">
                <a16:creationId xmlns:a16="http://schemas.microsoft.com/office/drawing/2014/main" xmlns="" id="{CA1FD45F-A84D-4693-98C8-3476177E93E1}"/>
              </a:ext>
            </a:extLst>
          </p:cNvPr>
          <p:cNvSpPr/>
          <p:nvPr/>
        </p:nvSpPr>
        <p:spPr>
          <a:xfrm rot="5400000">
            <a:off x="1535889" y="1458510"/>
            <a:ext cx="413664" cy="356606"/>
          </a:xfrm>
          <a:prstGeom prst="hexagon">
            <a:avLst/>
          </a:pr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六边形 21">
            <a:extLst>
              <a:ext uri="{FF2B5EF4-FFF2-40B4-BE49-F238E27FC236}">
                <a16:creationId xmlns:a16="http://schemas.microsoft.com/office/drawing/2014/main" xmlns="" id="{1F08AC5D-C0CF-45CE-B34E-DDCA3B5D1B35}"/>
              </a:ext>
            </a:extLst>
          </p:cNvPr>
          <p:cNvSpPr/>
          <p:nvPr/>
        </p:nvSpPr>
        <p:spPr>
          <a:xfrm rot="5400000">
            <a:off x="-453649" y="724668"/>
            <a:ext cx="946234" cy="815718"/>
          </a:xfrm>
          <a:prstGeom prst="hexagon">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a:extLst>
              <a:ext uri="{FF2B5EF4-FFF2-40B4-BE49-F238E27FC236}">
                <a16:creationId xmlns:a16="http://schemas.microsoft.com/office/drawing/2014/main" xmlns="" id="{5EFC94A1-3F4B-4471-B4D7-F5C33D440231}"/>
              </a:ext>
            </a:extLst>
          </p:cNvPr>
          <p:cNvSpPr/>
          <p:nvPr/>
        </p:nvSpPr>
        <p:spPr>
          <a:xfrm rot="5400000">
            <a:off x="6784271" y="3323361"/>
            <a:ext cx="684989" cy="590507"/>
          </a:xfrm>
          <a:prstGeom prst="hexagon">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六边形 23">
            <a:extLst>
              <a:ext uri="{FF2B5EF4-FFF2-40B4-BE49-F238E27FC236}">
                <a16:creationId xmlns:a16="http://schemas.microsoft.com/office/drawing/2014/main" xmlns="" id="{2612FACE-CB3F-4B94-B61E-8052198C0CD9}"/>
              </a:ext>
            </a:extLst>
          </p:cNvPr>
          <p:cNvSpPr/>
          <p:nvPr/>
        </p:nvSpPr>
        <p:spPr>
          <a:xfrm rot="5400000">
            <a:off x="7949378" y="2836143"/>
            <a:ext cx="684989" cy="590507"/>
          </a:xfrm>
          <a:prstGeom prst="hexagon">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六边形 24">
            <a:extLst>
              <a:ext uri="{FF2B5EF4-FFF2-40B4-BE49-F238E27FC236}">
                <a16:creationId xmlns:a16="http://schemas.microsoft.com/office/drawing/2014/main" xmlns="" id="{9321B194-B9A0-46F0-88DE-21F721832638}"/>
              </a:ext>
            </a:extLst>
          </p:cNvPr>
          <p:cNvSpPr/>
          <p:nvPr/>
        </p:nvSpPr>
        <p:spPr>
          <a:xfrm rot="5400000">
            <a:off x="7412426" y="3782806"/>
            <a:ext cx="413664" cy="356606"/>
          </a:xfrm>
          <a:prstGeom prst="hexagon">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6">
            <a:extLst>
              <a:ext uri="{FF2B5EF4-FFF2-40B4-BE49-F238E27FC236}">
                <a16:creationId xmlns:a16="http://schemas.microsoft.com/office/drawing/2014/main" xmlns="" id="{9FA56BB0-638A-421F-9D77-EFCB34BFCE03}"/>
              </a:ext>
            </a:extLst>
          </p:cNvPr>
          <p:cNvSpPr txBox="1">
            <a:spLocks noChangeArrowheads="1"/>
          </p:cNvSpPr>
          <p:nvPr/>
        </p:nvSpPr>
        <p:spPr bwMode="auto">
          <a:xfrm>
            <a:off x="1891812" y="3130021"/>
            <a:ext cx="1985244" cy="261610"/>
          </a:xfrm>
          <a:prstGeom prst="rect">
            <a:avLst/>
          </a:prstGeom>
          <a:solidFill>
            <a:schemeClr val="accent1">
              <a:alpha val="74000"/>
            </a:schemeClr>
          </a:solid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100" b="1" dirty="0">
                <a:solidFill>
                  <a:schemeClr val="bg1"/>
                </a:solidFill>
                <a:latin typeface="Verdana" pitchFamily="34" charset="0"/>
              </a:rPr>
              <a:t>汇报人</a:t>
            </a:r>
            <a:r>
              <a:rPr lang="zh-CN" altLang="en-US" sz="1100" b="1" dirty="0" smtClean="0">
                <a:solidFill>
                  <a:schemeClr val="bg1"/>
                </a:solidFill>
                <a:latin typeface="Verdana" pitchFamily="34" charset="0"/>
              </a:rPr>
              <a:t>：</a:t>
            </a:r>
            <a:endParaRPr lang="en-US" altLang="zh-CN" sz="1100" b="1" dirty="0">
              <a:solidFill>
                <a:schemeClr val="bg1"/>
              </a:solidFill>
              <a:latin typeface="Verdana" pitchFamily="34" charset="0"/>
            </a:endParaRPr>
          </a:p>
        </p:txBody>
      </p:sp>
      <p:cxnSp>
        <p:nvCxnSpPr>
          <p:cNvPr id="28" name="直接连接符 27">
            <a:extLst>
              <a:ext uri="{FF2B5EF4-FFF2-40B4-BE49-F238E27FC236}">
                <a16:creationId xmlns:a16="http://schemas.microsoft.com/office/drawing/2014/main" xmlns="" id="{753EEC7B-526E-466D-A022-D72FBFFD6F80}"/>
              </a:ext>
            </a:extLst>
          </p:cNvPr>
          <p:cNvCxnSpPr/>
          <p:nvPr/>
        </p:nvCxnSpPr>
        <p:spPr>
          <a:xfrm>
            <a:off x="5534975" y="1990262"/>
            <a:ext cx="1578543" cy="1578543"/>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5">
            <a:extLst>
              <a:ext uri="{FF2B5EF4-FFF2-40B4-BE49-F238E27FC236}">
                <a16:creationId xmlns:a16="http://schemas.microsoft.com/office/drawing/2014/main" xmlns="" id="{E53E5BCE-B5C9-44CC-8A38-EA3C356EDF0D}"/>
              </a:ext>
            </a:extLst>
          </p:cNvPr>
          <p:cNvSpPr txBox="1"/>
          <p:nvPr/>
        </p:nvSpPr>
        <p:spPr>
          <a:xfrm>
            <a:off x="3435840" y="1698142"/>
            <a:ext cx="1565648" cy="900246"/>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a:lnSpc>
                <a:spcPct val="150000"/>
              </a:lnSpc>
            </a:pPr>
            <a:r>
              <a:rPr lang="en-US" altLang="zh-CN" sz="3600" b="1" dirty="0">
                <a:solidFill>
                  <a:schemeClr val="bg1"/>
                </a:solidFill>
                <a:latin typeface="方正姚体" panose="02010601030101010101" pitchFamily="2" charset="-122"/>
                <a:ea typeface="方正姚体" panose="02010601030101010101" pitchFamily="2" charset="-122"/>
              </a:rPr>
              <a:t>LOGO</a:t>
            </a:r>
            <a:endParaRPr lang="zh-CN" altLang="en-US" sz="3600" b="1" dirty="0">
              <a:solidFill>
                <a:schemeClr val="bg1"/>
              </a:solidFill>
              <a:latin typeface="方正姚体" panose="02010601030101010101" pitchFamily="2" charset="-122"/>
              <a:ea typeface="方正姚体" panose="02010601030101010101" pitchFamily="2" charset="-122"/>
            </a:endParaRPr>
          </a:p>
        </p:txBody>
      </p:sp>
      <p:sp>
        <p:nvSpPr>
          <p:cNvPr id="29" name="TextBox 6">
            <a:extLst>
              <a:ext uri="{FF2B5EF4-FFF2-40B4-BE49-F238E27FC236}">
                <a16:creationId xmlns:a16="http://schemas.microsoft.com/office/drawing/2014/main" xmlns="" id="{8E5972BC-87A5-403E-A294-A6C4CC404E4F}"/>
              </a:ext>
            </a:extLst>
          </p:cNvPr>
          <p:cNvSpPr txBox="1">
            <a:spLocks noChangeArrowheads="1"/>
          </p:cNvSpPr>
          <p:nvPr/>
        </p:nvSpPr>
        <p:spPr bwMode="auto">
          <a:xfrm>
            <a:off x="3469780" y="3565289"/>
            <a:ext cx="1870058" cy="261610"/>
          </a:xfrm>
          <a:prstGeom prst="rect">
            <a:avLst/>
          </a:prstGeom>
          <a:solidFill>
            <a:schemeClr val="bg1">
              <a:alpha val="70000"/>
            </a:schemeClr>
          </a:solidFill>
          <a:ln w="6350">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100" dirty="0">
                <a:solidFill>
                  <a:schemeClr val="accent2"/>
                </a:solidFill>
                <a:latin typeface="Verdana" pitchFamily="34" charset="0"/>
              </a:rPr>
              <a:t>时间：</a:t>
            </a:r>
            <a:r>
              <a:rPr lang="en-US" altLang="zh-CN" sz="1100" dirty="0">
                <a:solidFill>
                  <a:schemeClr val="accent2"/>
                </a:solidFill>
                <a:latin typeface="Verdana" pitchFamily="34" charset="0"/>
              </a:rPr>
              <a:t>2019</a:t>
            </a:r>
            <a:r>
              <a:rPr lang="zh-CN" altLang="en-US" sz="1100" dirty="0">
                <a:solidFill>
                  <a:schemeClr val="accent2"/>
                </a:solidFill>
                <a:latin typeface="Verdana" pitchFamily="34" charset="0"/>
              </a:rPr>
              <a:t>年</a:t>
            </a:r>
            <a:r>
              <a:rPr lang="en-US" altLang="zh-CN" sz="1100" dirty="0">
                <a:solidFill>
                  <a:schemeClr val="accent2"/>
                </a:solidFill>
                <a:latin typeface="Verdana" pitchFamily="34" charset="0"/>
              </a:rPr>
              <a:t>x</a:t>
            </a:r>
            <a:r>
              <a:rPr lang="zh-CN" altLang="en-US" sz="1100" dirty="0">
                <a:solidFill>
                  <a:schemeClr val="accent2"/>
                </a:solidFill>
                <a:latin typeface="Verdana" pitchFamily="34" charset="0"/>
              </a:rPr>
              <a:t>月</a:t>
            </a:r>
            <a:r>
              <a:rPr lang="en-US" altLang="zh-CN" sz="1100" dirty="0">
                <a:solidFill>
                  <a:schemeClr val="accent2"/>
                </a:solidFill>
                <a:latin typeface="Verdana" pitchFamily="34" charset="0"/>
              </a:rPr>
              <a:t>x</a:t>
            </a:r>
            <a:r>
              <a:rPr lang="zh-CN" altLang="en-US" sz="1100" dirty="0">
                <a:solidFill>
                  <a:schemeClr val="accent2"/>
                </a:solidFill>
                <a:latin typeface="Verdana" pitchFamily="34" charset="0"/>
              </a:rPr>
              <a:t>日</a:t>
            </a:r>
            <a:endParaRPr lang="en-US" altLang="zh-CN" sz="1100" dirty="0">
              <a:solidFill>
                <a:schemeClr val="accent2"/>
              </a:solidFill>
              <a:latin typeface="Verdana" pitchFamily="34" charset="0"/>
            </a:endParaRPr>
          </a:p>
        </p:txBody>
      </p:sp>
    </p:spTree>
    <p:extLst>
      <p:ext uri="{BB962C8B-B14F-4D97-AF65-F5344CB8AC3E}">
        <p14:creationId xmlns:p14="http://schemas.microsoft.com/office/powerpoint/2010/main" val="423022039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31" presetClass="entr" presetSubtype="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anim calcmode="lin" valueType="num">
                                      <p:cBhvr>
                                        <p:cTn id="10" dur="1000" fill="hold"/>
                                        <p:tgtEl>
                                          <p:spTgt spid="31"/>
                                        </p:tgtEl>
                                        <p:attrNameLst>
                                          <p:attrName>ppt_w</p:attrName>
                                        </p:attrNameLst>
                                      </p:cBhvr>
                                      <p:tavLst>
                                        <p:tav tm="0">
                                          <p:val>
                                            <p:fltVal val="0"/>
                                          </p:val>
                                        </p:tav>
                                        <p:tav tm="100000">
                                          <p:val>
                                            <p:strVal val="#ppt_w"/>
                                          </p:val>
                                        </p:tav>
                                      </p:tavLst>
                                    </p:anim>
                                    <p:anim calcmode="lin" valueType="num">
                                      <p:cBhvr>
                                        <p:cTn id="11" dur="1000" fill="hold"/>
                                        <p:tgtEl>
                                          <p:spTgt spid="31"/>
                                        </p:tgtEl>
                                        <p:attrNameLst>
                                          <p:attrName>ppt_h</p:attrName>
                                        </p:attrNameLst>
                                      </p:cBhvr>
                                      <p:tavLst>
                                        <p:tav tm="0">
                                          <p:val>
                                            <p:fltVal val="0"/>
                                          </p:val>
                                        </p:tav>
                                        <p:tav tm="100000">
                                          <p:val>
                                            <p:strVal val="#ppt_h"/>
                                          </p:val>
                                        </p:tav>
                                      </p:tavLst>
                                    </p:anim>
                                    <p:anim calcmode="lin" valueType="num">
                                      <p:cBhvr>
                                        <p:cTn id="12" dur="1000" fill="hold"/>
                                        <p:tgtEl>
                                          <p:spTgt spid="31"/>
                                        </p:tgtEl>
                                        <p:attrNameLst>
                                          <p:attrName>style.rotation</p:attrName>
                                        </p:attrNameLst>
                                      </p:cBhvr>
                                      <p:tavLst>
                                        <p:tav tm="0">
                                          <p:val>
                                            <p:fltVal val="90"/>
                                          </p:val>
                                        </p:tav>
                                        <p:tav tm="100000">
                                          <p:val>
                                            <p:fltVal val="0"/>
                                          </p:val>
                                        </p:tav>
                                      </p:tavLst>
                                    </p:anim>
                                    <p:animEffect transition="in" filter="fade">
                                      <p:cBhvr>
                                        <p:cTn id="13" dur="1000"/>
                                        <p:tgtEl>
                                          <p:spTgt spid="31"/>
                                        </p:tgtEl>
                                      </p:cBhvr>
                                    </p:animEffect>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2" presetClass="entr" presetSubtype="0" fill="hold" grpId="0" nodeType="afterEffect">
                                  <p:stCondLst>
                                    <p:cond delay="0"/>
                                  </p:stCondLst>
                                  <p:childTnLst>
                                    <p:set>
                                      <p:cBhvr>
                                        <p:cTn id="22" dur="1" fill="hold">
                                          <p:stCondLst>
                                            <p:cond delay="0"/>
                                          </p:stCondLst>
                                        </p:cTn>
                                        <p:tgtEl>
                                          <p:spTgt spid="26">
                                            <p:txEl>
                                              <p:pRg st="0" end="0"/>
                                            </p:txEl>
                                          </p:spTgt>
                                        </p:tgtEl>
                                        <p:attrNameLst>
                                          <p:attrName>style.visibility</p:attrName>
                                        </p:attrNameLst>
                                      </p:cBhvr>
                                      <p:to>
                                        <p:strVal val="visible"/>
                                      </p:to>
                                    </p:set>
                                    <p:animScale>
                                      <p:cBhvr>
                                        <p:cTn id="23" dur="1000" decel="50000" fill="hold">
                                          <p:stCondLst>
                                            <p:cond delay="0"/>
                                          </p:stCondLst>
                                        </p:cTn>
                                        <p:tgtEl>
                                          <p:spTgt spid="2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6">
                                            <p:txEl>
                                              <p:pRg st="0" end="0"/>
                                            </p:txEl>
                                          </p:spTgt>
                                        </p:tgtEl>
                                        <p:attrNameLst>
                                          <p:attrName>ppt_x</p:attrName>
                                          <p:attrName>ppt_y</p:attrName>
                                        </p:attrNameLst>
                                      </p:cBhvr>
                                    </p:animMotion>
                                    <p:animEffect transition="in" filter="fade">
                                      <p:cBhvr>
                                        <p:cTn id="25" dur="1000"/>
                                        <p:tgtEl>
                                          <p:spTgt spid="26">
                                            <p:txEl>
                                              <p:pRg st="0" end="0"/>
                                            </p:txEl>
                                          </p:spTgt>
                                        </p:tgtEl>
                                      </p:cBhvr>
                                    </p:animEffect>
                                  </p:childTnLst>
                                </p:cTn>
                              </p:par>
                            </p:childTnLst>
                          </p:cTn>
                        </p:par>
                        <p:par>
                          <p:cTn id="26" fill="hold">
                            <p:stCondLst>
                              <p:cond delay="3000"/>
                            </p:stCondLst>
                            <p:childTnLst>
                              <p:par>
                                <p:cTn id="27" presetID="52" presetClass="entr" presetSubtype="0" fill="hold" grpId="0" nodeType="after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Scale>
                                      <p:cBhvr>
                                        <p:cTn id="29"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6">
                                            <p:txEl>
                                              <p:pRg st="0" end="0"/>
                                            </p:txEl>
                                          </p:spTgt>
                                        </p:tgtEl>
                                        <p:attrNameLst>
                                          <p:attrName>ppt_x</p:attrName>
                                          <p:attrName>ppt_y</p:attrName>
                                        </p:attrNameLst>
                                      </p:cBhvr>
                                    </p:animMotion>
                                    <p:animEffect transition="in" filter="fade">
                                      <p:cBhvr>
                                        <p:cTn id="31" dur="1000"/>
                                        <p:tgtEl>
                                          <p:spTgt spid="6">
                                            <p:txEl>
                                              <p:pRg st="0" end="0"/>
                                            </p:txEl>
                                          </p:spTgt>
                                        </p:tgtEl>
                                      </p:cBhvr>
                                    </p:animEffect>
                                  </p:childTnLst>
                                </p:cTn>
                              </p:par>
                            </p:childTnLst>
                          </p:cTn>
                        </p:par>
                        <p:par>
                          <p:cTn id="32" fill="hold">
                            <p:stCondLst>
                              <p:cond delay="4000"/>
                            </p:stCondLst>
                            <p:childTnLst>
                              <p:par>
                                <p:cTn id="33" presetID="53" presetClass="entr" presetSubtype="16"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750" fill="hold"/>
                                        <p:tgtEl>
                                          <p:spTgt spid="9"/>
                                        </p:tgtEl>
                                        <p:attrNameLst>
                                          <p:attrName>ppt_w</p:attrName>
                                        </p:attrNameLst>
                                      </p:cBhvr>
                                      <p:tavLst>
                                        <p:tav tm="0">
                                          <p:val>
                                            <p:fltVal val="0"/>
                                          </p:val>
                                        </p:tav>
                                        <p:tav tm="100000">
                                          <p:val>
                                            <p:strVal val="#ppt_w"/>
                                          </p:val>
                                        </p:tav>
                                      </p:tavLst>
                                    </p:anim>
                                    <p:anim calcmode="lin" valueType="num">
                                      <p:cBhvr>
                                        <p:cTn id="36" dur="750" fill="hold"/>
                                        <p:tgtEl>
                                          <p:spTgt spid="9"/>
                                        </p:tgtEl>
                                        <p:attrNameLst>
                                          <p:attrName>ppt_h</p:attrName>
                                        </p:attrNameLst>
                                      </p:cBhvr>
                                      <p:tavLst>
                                        <p:tav tm="0">
                                          <p:val>
                                            <p:fltVal val="0"/>
                                          </p:val>
                                        </p:tav>
                                        <p:tav tm="100000">
                                          <p:val>
                                            <p:strVal val="#ppt_h"/>
                                          </p:val>
                                        </p:tav>
                                      </p:tavLst>
                                    </p:anim>
                                    <p:animEffect transition="in" filter="fade">
                                      <p:cBhvr>
                                        <p:cTn id="37" dur="750"/>
                                        <p:tgtEl>
                                          <p:spTgt spid="9"/>
                                        </p:tgtEl>
                                      </p:cBhvr>
                                    </p:animEffect>
                                  </p:childTnLst>
                                </p:cTn>
                              </p:par>
                            </p:childTnLst>
                          </p:cTn>
                        </p:par>
                        <p:par>
                          <p:cTn id="38" fill="hold">
                            <p:stCondLst>
                              <p:cond delay="4750"/>
                            </p:stCondLst>
                            <p:childTnLst>
                              <p:par>
                                <p:cTn id="39" presetID="53" presetClass="entr" presetSubtype="16"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750" fill="hold"/>
                                        <p:tgtEl>
                                          <p:spTgt spid="29"/>
                                        </p:tgtEl>
                                        <p:attrNameLst>
                                          <p:attrName>ppt_w</p:attrName>
                                        </p:attrNameLst>
                                      </p:cBhvr>
                                      <p:tavLst>
                                        <p:tav tm="0">
                                          <p:val>
                                            <p:fltVal val="0"/>
                                          </p:val>
                                        </p:tav>
                                        <p:tav tm="100000">
                                          <p:val>
                                            <p:strVal val="#ppt_w"/>
                                          </p:val>
                                        </p:tav>
                                      </p:tavLst>
                                    </p:anim>
                                    <p:anim calcmode="lin" valueType="num">
                                      <p:cBhvr>
                                        <p:cTn id="42" dur="750" fill="hold"/>
                                        <p:tgtEl>
                                          <p:spTgt spid="29"/>
                                        </p:tgtEl>
                                        <p:attrNameLst>
                                          <p:attrName>ppt_h</p:attrName>
                                        </p:attrNameLst>
                                      </p:cBhvr>
                                      <p:tavLst>
                                        <p:tav tm="0">
                                          <p:val>
                                            <p:fltVal val="0"/>
                                          </p:val>
                                        </p:tav>
                                        <p:tav tm="100000">
                                          <p:val>
                                            <p:strVal val="#ppt_h"/>
                                          </p:val>
                                        </p:tav>
                                      </p:tavLst>
                                    </p:anim>
                                    <p:animEffect transition="in" filter="fade">
                                      <p:cBhvr>
                                        <p:cTn id="43" dur="750"/>
                                        <p:tgtEl>
                                          <p:spTgt spid="29"/>
                                        </p:tgtEl>
                                      </p:cBhvr>
                                    </p:animEffect>
                                  </p:childTnLst>
                                </p:cTn>
                              </p:par>
                            </p:childTnLst>
                          </p:cTn>
                        </p:par>
                        <p:par>
                          <p:cTn id="44" fill="hold">
                            <p:stCondLst>
                              <p:cond delay="5500"/>
                            </p:stCondLst>
                            <p:childTnLst>
                              <p:par>
                                <p:cTn id="45" presetID="23" presetClass="entr" presetSubtype="16"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childTnLst>
                                </p:cTn>
                              </p:par>
                              <p:par>
                                <p:cTn id="57" presetID="23" presetClass="entr" presetSubtype="16"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childTnLst>
                                </p:cTn>
                              </p:par>
                              <p:par>
                                <p:cTn id="61" presetID="23" presetClass="entr" presetSubtype="16"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p:cTn id="63" dur="500" fill="hold"/>
                                        <p:tgtEl>
                                          <p:spTgt spid="23"/>
                                        </p:tgtEl>
                                        <p:attrNameLst>
                                          <p:attrName>ppt_w</p:attrName>
                                        </p:attrNameLst>
                                      </p:cBhvr>
                                      <p:tavLst>
                                        <p:tav tm="0">
                                          <p:val>
                                            <p:fltVal val="0"/>
                                          </p:val>
                                        </p:tav>
                                        <p:tav tm="100000">
                                          <p:val>
                                            <p:strVal val="#ppt_w"/>
                                          </p:val>
                                        </p:tav>
                                      </p:tavLst>
                                    </p:anim>
                                    <p:anim calcmode="lin" valueType="num">
                                      <p:cBhvr>
                                        <p:cTn id="64" dur="500" fill="hold"/>
                                        <p:tgtEl>
                                          <p:spTgt spid="23"/>
                                        </p:tgtEl>
                                        <p:attrNameLst>
                                          <p:attrName>ppt_h</p:attrName>
                                        </p:attrNameLst>
                                      </p:cBhvr>
                                      <p:tavLst>
                                        <p:tav tm="0">
                                          <p:val>
                                            <p:fltVal val="0"/>
                                          </p:val>
                                        </p:tav>
                                        <p:tav tm="100000">
                                          <p:val>
                                            <p:strVal val="#ppt_h"/>
                                          </p:val>
                                        </p:tav>
                                      </p:tavLst>
                                    </p:anim>
                                  </p:childTnLst>
                                </p:cTn>
                              </p:par>
                              <p:par>
                                <p:cTn id="65" presetID="23" presetClass="entr" presetSubtype="16"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childTnLst>
                                </p:cTn>
                              </p:par>
                              <p:par>
                                <p:cTn id="69" presetID="23" presetClass="entr" presetSubtype="16"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fltVal val="0"/>
                                          </p:val>
                                        </p:tav>
                                        <p:tav tm="100000">
                                          <p:val>
                                            <p:strVal val="#ppt_h"/>
                                          </p:val>
                                        </p:tav>
                                      </p:tavLst>
                                    </p:anim>
                                  </p:childTnLst>
                                </p:cTn>
                              </p:par>
                            </p:childTnLst>
                          </p:cTn>
                        </p:par>
                        <p:par>
                          <p:cTn id="73" fill="hold">
                            <p:stCondLst>
                              <p:cond delay="6000"/>
                            </p:stCondLst>
                            <p:childTnLst>
                              <p:par>
                                <p:cTn id="74" presetID="26" presetClass="emph" presetSubtype="0" fill="hold" grpId="1" nodeType="afterEffect">
                                  <p:stCondLst>
                                    <p:cond delay="0"/>
                                  </p:stCondLst>
                                  <p:childTnLst>
                                    <p:animEffect transition="out" filter="fade">
                                      <p:cBhvr>
                                        <p:cTn id="75" dur="500" tmFilter="0, 0; .2, .5; .8, .5; 1, 0"/>
                                        <p:tgtEl>
                                          <p:spTgt spid="22"/>
                                        </p:tgtEl>
                                      </p:cBhvr>
                                    </p:animEffect>
                                    <p:animScale>
                                      <p:cBhvr>
                                        <p:cTn id="76" dur="250" autoRev="1" fill="hold"/>
                                        <p:tgtEl>
                                          <p:spTgt spid="22"/>
                                        </p:tgtEl>
                                      </p:cBhvr>
                                      <p:by x="105000" y="105000"/>
                                    </p:animScale>
                                  </p:childTnLst>
                                </p:cTn>
                              </p:par>
                            </p:childTnLst>
                          </p:cTn>
                        </p:par>
                        <p:par>
                          <p:cTn id="77" fill="hold">
                            <p:stCondLst>
                              <p:cond delay="6500"/>
                            </p:stCondLst>
                            <p:childTnLst>
                              <p:par>
                                <p:cTn id="78" presetID="26" presetClass="emph" presetSubtype="0" fill="hold" grpId="1" nodeType="afterEffect">
                                  <p:stCondLst>
                                    <p:cond delay="0"/>
                                  </p:stCondLst>
                                  <p:childTnLst>
                                    <p:animEffect transition="out" filter="fade">
                                      <p:cBhvr>
                                        <p:cTn id="79" dur="500" tmFilter="0, 0; .2, .5; .8, .5; 1, 0"/>
                                        <p:tgtEl>
                                          <p:spTgt spid="19"/>
                                        </p:tgtEl>
                                      </p:cBhvr>
                                    </p:animEffect>
                                    <p:animScale>
                                      <p:cBhvr>
                                        <p:cTn id="80" dur="250" autoRev="1" fill="hold"/>
                                        <p:tgtEl>
                                          <p:spTgt spid="19"/>
                                        </p:tgtEl>
                                      </p:cBhvr>
                                      <p:by x="105000" y="105000"/>
                                    </p:animScale>
                                  </p:childTnLst>
                                </p:cTn>
                              </p:par>
                              <p:par>
                                <p:cTn id="81" presetID="26" presetClass="emph" presetSubtype="0" fill="hold" grpId="1" nodeType="withEffect">
                                  <p:stCondLst>
                                    <p:cond delay="0"/>
                                  </p:stCondLst>
                                  <p:childTnLst>
                                    <p:animEffect transition="out" filter="fade">
                                      <p:cBhvr>
                                        <p:cTn id="82" dur="500" tmFilter="0, 0; .2, .5; .8, .5; 1, 0"/>
                                        <p:tgtEl>
                                          <p:spTgt spid="20"/>
                                        </p:tgtEl>
                                      </p:cBhvr>
                                    </p:animEffect>
                                    <p:animScale>
                                      <p:cBhvr>
                                        <p:cTn id="83" dur="250" autoRev="1" fill="hold"/>
                                        <p:tgtEl>
                                          <p:spTgt spid="20"/>
                                        </p:tgtEl>
                                      </p:cBhvr>
                                      <p:by x="105000" y="105000"/>
                                    </p:animScale>
                                  </p:childTnLst>
                                </p:cTn>
                              </p:par>
                            </p:childTnLst>
                          </p:cTn>
                        </p:par>
                        <p:par>
                          <p:cTn id="84" fill="hold">
                            <p:stCondLst>
                              <p:cond delay="7000"/>
                            </p:stCondLst>
                            <p:childTnLst>
                              <p:par>
                                <p:cTn id="85" presetID="26" presetClass="emph" presetSubtype="0" fill="hold" grpId="1" nodeType="afterEffect">
                                  <p:stCondLst>
                                    <p:cond delay="0"/>
                                  </p:stCondLst>
                                  <p:childTnLst>
                                    <p:animEffect transition="out" filter="fade">
                                      <p:cBhvr>
                                        <p:cTn id="86" dur="500" tmFilter="0, 0; .2, .5; .8, .5; 1, 0"/>
                                        <p:tgtEl>
                                          <p:spTgt spid="21"/>
                                        </p:tgtEl>
                                      </p:cBhvr>
                                    </p:animEffect>
                                    <p:animScale>
                                      <p:cBhvr>
                                        <p:cTn id="87" dur="250" autoRev="1" fill="hold"/>
                                        <p:tgtEl>
                                          <p:spTgt spid="21"/>
                                        </p:tgtEl>
                                      </p:cBhvr>
                                      <p:by x="105000" y="105000"/>
                                    </p:animScale>
                                  </p:childTnLst>
                                </p:cTn>
                              </p:par>
                            </p:childTnLst>
                          </p:cTn>
                        </p:par>
                        <p:par>
                          <p:cTn id="88" fill="hold">
                            <p:stCondLst>
                              <p:cond delay="7500"/>
                            </p:stCondLst>
                            <p:childTnLst>
                              <p:par>
                                <p:cTn id="89" presetID="26" presetClass="emph" presetSubtype="0" fill="hold" grpId="1" nodeType="afterEffect">
                                  <p:stCondLst>
                                    <p:cond delay="0"/>
                                  </p:stCondLst>
                                  <p:childTnLst>
                                    <p:animEffect transition="out" filter="fade">
                                      <p:cBhvr>
                                        <p:cTn id="90" dur="500" tmFilter="0, 0; .2, .5; .8, .5; 1, 0"/>
                                        <p:tgtEl>
                                          <p:spTgt spid="23"/>
                                        </p:tgtEl>
                                      </p:cBhvr>
                                    </p:animEffect>
                                    <p:animScale>
                                      <p:cBhvr>
                                        <p:cTn id="91" dur="250" autoRev="1" fill="hold"/>
                                        <p:tgtEl>
                                          <p:spTgt spid="23"/>
                                        </p:tgtEl>
                                      </p:cBhvr>
                                      <p:by x="105000" y="105000"/>
                                    </p:animScale>
                                  </p:childTnLst>
                                </p:cTn>
                              </p:par>
                              <p:par>
                                <p:cTn id="92" presetID="26" presetClass="emph" presetSubtype="0" fill="hold" grpId="1" nodeType="withEffect">
                                  <p:stCondLst>
                                    <p:cond delay="0"/>
                                  </p:stCondLst>
                                  <p:childTnLst>
                                    <p:animEffect transition="out" filter="fade">
                                      <p:cBhvr>
                                        <p:cTn id="93" dur="500" tmFilter="0, 0; .2, .5; .8, .5; 1, 0"/>
                                        <p:tgtEl>
                                          <p:spTgt spid="25"/>
                                        </p:tgtEl>
                                      </p:cBhvr>
                                    </p:animEffect>
                                    <p:animScale>
                                      <p:cBhvr>
                                        <p:cTn id="94" dur="250" autoRev="1" fill="hold"/>
                                        <p:tgtEl>
                                          <p:spTgt spid="25"/>
                                        </p:tgtEl>
                                      </p:cBhvr>
                                      <p:by x="105000" y="105000"/>
                                    </p:animScale>
                                  </p:childTnLst>
                                </p:cTn>
                              </p:par>
                            </p:childTnLst>
                          </p:cTn>
                        </p:par>
                        <p:par>
                          <p:cTn id="95" fill="hold">
                            <p:stCondLst>
                              <p:cond delay="8000"/>
                            </p:stCondLst>
                            <p:childTnLst>
                              <p:par>
                                <p:cTn id="96" presetID="26" presetClass="emph" presetSubtype="0" fill="hold" grpId="1" nodeType="afterEffect">
                                  <p:stCondLst>
                                    <p:cond delay="0"/>
                                  </p:stCondLst>
                                  <p:childTnLst>
                                    <p:animEffect transition="out" filter="fade">
                                      <p:cBhvr>
                                        <p:cTn id="97" dur="500" tmFilter="0, 0; .2, .5; .8, .5; 1, 0"/>
                                        <p:tgtEl>
                                          <p:spTgt spid="24"/>
                                        </p:tgtEl>
                                      </p:cBhvr>
                                    </p:animEffect>
                                    <p:animScale>
                                      <p:cBhvr>
                                        <p:cTn id="98" dur="250" autoRev="1" fill="hold"/>
                                        <p:tgtEl>
                                          <p:spTgt spid="24"/>
                                        </p:tgtEl>
                                      </p:cBhvr>
                                      <p:by x="105000" y="105000"/>
                                    </p:animScale>
                                  </p:childTnLst>
                                </p:cTn>
                              </p:par>
                            </p:childTnLst>
                          </p:cTn>
                        </p:par>
                        <p:par>
                          <p:cTn id="99" fill="hold">
                            <p:stCondLst>
                              <p:cond delay="8500"/>
                            </p:stCondLst>
                            <p:childTnLst>
                              <p:par>
                                <p:cTn id="100" presetID="22" presetClass="entr" presetSubtype="8" fill="hold" nodeType="afterEffect">
                                  <p:stCondLst>
                                    <p:cond delay="0"/>
                                  </p:stCondLst>
                                  <p:childTnLst>
                                    <p:set>
                                      <p:cBhvr>
                                        <p:cTn id="101" dur="1" fill="hold">
                                          <p:stCondLst>
                                            <p:cond delay="0"/>
                                          </p:stCondLst>
                                        </p:cTn>
                                        <p:tgtEl>
                                          <p:spTgt spid="14"/>
                                        </p:tgtEl>
                                        <p:attrNameLst>
                                          <p:attrName>style.visibility</p:attrName>
                                        </p:attrNameLst>
                                      </p:cBhvr>
                                      <p:to>
                                        <p:strVal val="visible"/>
                                      </p:to>
                                    </p:set>
                                    <p:animEffect transition="in" filter="wipe(left)">
                                      <p:cBhvr>
                                        <p:cTn id="102" dur="500"/>
                                        <p:tgtEl>
                                          <p:spTgt spid="14"/>
                                        </p:tgtEl>
                                      </p:cBhvr>
                                    </p:animEffect>
                                  </p:childTnLst>
                                </p:cTn>
                              </p:par>
                              <p:par>
                                <p:cTn id="103" presetID="22" presetClass="entr" presetSubtype="8" fill="hold" nodeType="with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wipe(left)">
                                      <p:cBhvr>
                                        <p:cTn id="105" dur="500"/>
                                        <p:tgtEl>
                                          <p:spTgt spid="15"/>
                                        </p:tgtEl>
                                      </p:cBhvr>
                                    </p:animEffect>
                                  </p:childTnLst>
                                </p:cTn>
                              </p:par>
                              <p:par>
                                <p:cTn id="106" presetID="22" presetClass="entr" presetSubtype="8" fill="hold" nodeType="with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wipe(left)">
                                      <p:cBhvr>
                                        <p:cTn id="10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109" repeatCount="indefinite" fill="hold" display="0">
                  <p:stCondLst>
                    <p:cond delay="indefinite"/>
                  </p:stCondLst>
                  <p:endCondLst>
                    <p:cond evt="onStopAudio" delay="0">
                      <p:tgtEl>
                        <p:sldTgt/>
                      </p:tgtEl>
                    </p:cond>
                  </p:endCondLst>
                </p:cTn>
                <p:tgtEl>
                  <p:spTgt spid="2"/>
                </p:tgtEl>
              </p:cMediaNode>
            </p:audio>
          </p:childTnLst>
        </p:cTn>
      </p:par>
    </p:tnLst>
    <p:bldLst>
      <p:bldP spid="18" grpId="0" animBg="1"/>
      <p:bldP spid="6" grpId="0" build="p"/>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9" grpId="0" animBg="1"/>
      <p:bldP spid="26" grpId="0" build="p"/>
      <p:bldP spid="29" grpId="0" animBg="1"/>
    </p:bldLst>
  </p:timing>
</p:sld>
</file>

<file path=ppt/theme/theme1.xml><?xml version="1.0" encoding="utf-8"?>
<a:theme xmlns:a="http://schemas.openxmlformats.org/drawingml/2006/main" name="Office 主题​​">
  <a:themeElements>
    <a:clrScheme name="自定义 982">
      <a:dk1>
        <a:sysClr val="windowText" lastClr="000000"/>
      </a:dk1>
      <a:lt1>
        <a:sysClr val="window" lastClr="FFFFFF"/>
      </a:lt1>
      <a:dk2>
        <a:srgbClr val="44546A"/>
      </a:dk2>
      <a:lt2>
        <a:srgbClr val="E7E6E6"/>
      </a:lt2>
      <a:accent1>
        <a:srgbClr val="FF4E00"/>
      </a:accent1>
      <a:accent2>
        <a:srgbClr val="2F2937"/>
      </a:accent2>
      <a:accent3>
        <a:srgbClr val="433B4F"/>
      </a:accent3>
      <a:accent4>
        <a:srgbClr val="FF4E00"/>
      </a:accent4>
      <a:accent5>
        <a:srgbClr val="2F2937"/>
      </a:accent5>
      <a:accent6>
        <a:srgbClr val="433B4F"/>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244</TotalTime>
  <Words>1751</Words>
  <Application>Microsoft Office PowerPoint</Application>
  <PresentationFormat>自定义</PresentationFormat>
  <Paragraphs>197</Paragraphs>
  <Slides>24</Slides>
  <Notes>16</Notes>
  <HiddenSlides>0</HiddenSlides>
  <MMClips>2</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Gill Sans</vt:lpstr>
      <vt:lpstr>맑은 고딕</vt:lpstr>
      <vt:lpstr>等线</vt:lpstr>
      <vt:lpstr>等线 Light</vt:lpstr>
      <vt:lpstr>冬青黑体简体中文 W3</vt:lpstr>
      <vt:lpstr>方正大黑简体</vt:lpstr>
      <vt:lpstr>方正姚体</vt:lpstr>
      <vt:lpstr>宋体</vt:lpstr>
      <vt:lpstr>微软雅黑</vt:lpstr>
      <vt:lpstr>微软雅黑 Light</vt:lpstr>
      <vt:lpstr>Arial</vt:lpstr>
      <vt:lpstr>Calibri</vt:lpstr>
      <vt:lpstr>Calibri Light</vt:lpstr>
      <vt:lpstr>Century Gothic</vt:lpstr>
      <vt:lpstr>Impact</vt:lpstr>
      <vt:lpstr>Lato Light</vt:lpstr>
      <vt:lpstr>Open Sans</vt:lpstr>
      <vt:lpstr>Open Sans Light</vt:lpstr>
      <vt:lpstr>Source Sans Pro</vt:lpstr>
      <vt:lpstr>Tahoma</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小芥末素材</cp:lastModifiedBy>
  <cp:revision>164</cp:revision>
  <dcterms:created xsi:type="dcterms:W3CDTF">2017-06-22T09:46:25Z</dcterms:created>
  <dcterms:modified xsi:type="dcterms:W3CDTF">2017-11-13T02:52:01Z</dcterms:modified>
</cp:coreProperties>
</file>