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9" r:id="rId22"/>
    <p:sldId id="277" r:id="rId23"/>
    <p:sldId id="278" r:id="rId24"/>
    <p:sldId id="281" r:id="rId25"/>
  </p:sldIdLst>
  <p:sldSz cx="9144000" cy="5143500" type="screen16x9"/>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5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0" d="100"/>
          <a:sy n="150" d="100"/>
        </p:scale>
        <p:origin x="-492"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2018/4/24</a:t>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53954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113141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4156758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91907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260839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225168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530488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680475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735756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600465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90959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498815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741980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350590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551323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74123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20475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369649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506358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472156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3196914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3137706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414406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2097072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t>2018/4/24</a:t>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20.png"/><Relationship Id="rId10" Type="http://schemas.openxmlformats.org/officeDocument/2006/relationships/image" Target="../media/image23.png"/><Relationship Id="rId4" Type="http://schemas.microsoft.com/office/2007/relationships/hdphoto" Target="../media/hdphoto2.wdp"/><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0.png"/><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5"/>
          <a:stretch>
            <a:fillRect/>
          </a:stretch>
        </p:blipFill>
        <p:spPr>
          <a:xfrm>
            <a:off x="-11430" y="16510"/>
            <a:ext cx="9157335" cy="5154295"/>
          </a:xfrm>
          <a:prstGeom prst="rect">
            <a:avLst/>
          </a:prstGeom>
        </p:spPr>
      </p:pic>
      <p:sp>
        <p:nvSpPr>
          <p:cNvPr id="19" name="TextBox 1"/>
          <p:cNvSpPr txBox="1">
            <a:spLocks noChangeArrowheads="1"/>
          </p:cNvSpPr>
          <p:nvPr/>
        </p:nvSpPr>
        <p:spPr bwMode="auto">
          <a:xfrm>
            <a:off x="739830" y="441794"/>
            <a:ext cx="1510665" cy="915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8625" dirty="0">
                <a:solidFill>
                  <a:srgbClr val="895C33"/>
                </a:solidFill>
                <a:latin typeface="叶根友行书繁" panose="02010601030101010101" pitchFamily="2" charset="-122"/>
                <a:ea typeface="叶根友行书繁" panose="02010601030101010101" pitchFamily="2" charset="-122"/>
              </a:rPr>
              <a:t>中</a:t>
            </a:r>
          </a:p>
        </p:txBody>
      </p:sp>
      <p:sp>
        <p:nvSpPr>
          <p:cNvPr id="20" name="TextBox 1"/>
          <p:cNvSpPr txBox="1">
            <a:spLocks noChangeArrowheads="1"/>
          </p:cNvSpPr>
          <p:nvPr/>
        </p:nvSpPr>
        <p:spPr bwMode="auto">
          <a:xfrm>
            <a:off x="628065" y="1577220"/>
            <a:ext cx="1013460" cy="91595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895C33"/>
                </a:solidFill>
                <a:latin typeface="叶根友行书繁" panose="02010601030101010101" pitchFamily="2" charset="-122"/>
                <a:ea typeface="叶根友行书繁" panose="02010601030101010101" pitchFamily="2" charset="-122"/>
              </a:rPr>
              <a:t>医</a:t>
            </a:r>
          </a:p>
        </p:txBody>
      </p:sp>
      <p:sp>
        <p:nvSpPr>
          <p:cNvPr id="21" name="TextBox 1"/>
          <p:cNvSpPr txBox="1">
            <a:spLocks noChangeArrowheads="1"/>
          </p:cNvSpPr>
          <p:nvPr/>
        </p:nvSpPr>
        <p:spPr bwMode="auto">
          <a:xfrm>
            <a:off x="1184381" y="1371527"/>
            <a:ext cx="1290320" cy="915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7200" dirty="0">
                <a:solidFill>
                  <a:srgbClr val="895C33"/>
                </a:solidFill>
                <a:latin typeface="叶根友行书繁" panose="02010601030101010101" pitchFamily="2" charset="-122"/>
                <a:ea typeface="叶根友行书繁" panose="02010601030101010101" pitchFamily="2" charset="-122"/>
              </a:rPr>
              <a:t>文</a:t>
            </a:r>
          </a:p>
        </p:txBody>
      </p:sp>
      <p:sp>
        <p:nvSpPr>
          <p:cNvPr id="24" name="TextBox 1"/>
          <p:cNvSpPr txBox="1">
            <a:spLocks noChangeArrowheads="1"/>
          </p:cNvSpPr>
          <p:nvPr/>
        </p:nvSpPr>
        <p:spPr bwMode="auto">
          <a:xfrm>
            <a:off x="1045105" y="2268137"/>
            <a:ext cx="1510665" cy="113489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8625" dirty="0">
                <a:solidFill>
                  <a:srgbClr val="895C33"/>
                </a:solidFill>
                <a:latin typeface="叶根友行书繁" panose="02010601030101010101" pitchFamily="2" charset="-122"/>
                <a:ea typeface="叶根友行书繁" panose="02010601030101010101" pitchFamily="2" charset="-122"/>
              </a:rPr>
              <a:t>化</a:t>
            </a:r>
          </a:p>
        </p:txBody>
      </p:sp>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376" y="2282424"/>
            <a:ext cx="717984" cy="659768"/>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50528" y="538872"/>
            <a:ext cx="1531686" cy="3291495"/>
          </a:xfrm>
          <a:prstGeom prst="rect">
            <a:avLst/>
          </a:prstGeom>
        </p:spPr>
      </p:pic>
      <p:pic>
        <p:nvPicPr>
          <p:cNvPr id="3" name="骆集益 - 劫烬吟.变调">
            <a:hlinkClick r:id="" action="ppaction://media"/>
            <a:extLst>
              <a:ext uri="{FF2B5EF4-FFF2-40B4-BE49-F238E27FC236}">
                <a16:creationId xmlns:a16="http://schemas.microsoft.com/office/drawing/2014/main" xmlns="" id="{C68B3612-C90E-400C-BA72-AEFDE4DBC54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95949" y="136994"/>
            <a:ext cx="609600" cy="609600"/>
          </a:xfrm>
          <a:prstGeom prst="rect">
            <a:avLst/>
          </a:prstGeom>
        </p:spPr>
      </p:pic>
    </p:spTree>
  </p:cSld>
  <p:clrMapOvr>
    <a:masterClrMapping/>
  </p:clrMapOvr>
  <p:transition advTm="3978">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1"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1"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3"/>
                </p:tgtEl>
              </p:cMediaNode>
            </p:audio>
          </p:childTnLst>
        </p:cTn>
      </p:par>
    </p:tnLst>
    <p:bldLst>
      <p:bldP spid="19" grpId="0" bldLvl="0" animBg="1"/>
      <p:bldP spid="20" grpId="0" bldLvl="0" animBg="1"/>
      <p:bldP spid="21" grpId="0" bldLvl="0" animBg="1"/>
      <p:bldP spid="2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9585cb0486a8da08614d6fd907b9e4ad"/>
          <p:cNvPicPr>
            <a:picLocks noChangeAspect="1"/>
          </p:cNvPicPr>
          <p:nvPr/>
        </p:nvPicPr>
        <p:blipFill>
          <a:blip r:embed="rId3"/>
          <a:stretch>
            <a:fillRect/>
          </a:stretch>
        </p:blipFill>
        <p:spPr>
          <a:xfrm>
            <a:off x="-11430" y="16510"/>
            <a:ext cx="9157335" cy="5154295"/>
          </a:xfrm>
          <a:prstGeom prst="rect">
            <a:avLst/>
          </a:prstGeom>
        </p:spPr>
      </p:pic>
      <p:grpSp>
        <p:nvGrpSpPr>
          <p:cNvPr id="2" name="组合 1"/>
          <p:cNvGrpSpPr/>
          <p:nvPr/>
        </p:nvGrpSpPr>
        <p:grpSpPr>
          <a:xfrm>
            <a:off x="1320716" y="1390190"/>
            <a:ext cx="2570481" cy="437515"/>
            <a:chOff x="7093166" y="2348064"/>
            <a:chExt cx="3427343" cy="583359"/>
          </a:xfrm>
        </p:grpSpPr>
        <p:sp>
          <p:nvSpPr>
            <p:cNvPr id="18" name="椭圆 17"/>
            <p:cNvSpPr/>
            <p:nvPr/>
          </p:nvSpPr>
          <p:spPr>
            <a:xfrm>
              <a:off x="7093166" y="2348064"/>
              <a:ext cx="537916" cy="536081"/>
            </a:xfrm>
            <a:prstGeom prst="ellipse">
              <a:avLst/>
            </a:prstGeom>
            <a:solidFill>
              <a:srgbClr val="895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0" noProof="1">
                  <a:solidFill>
                    <a:schemeClr val="bg1"/>
                  </a:solidFill>
                  <a:latin typeface="隶书" panose="02010509060101010101" charset="-122"/>
                  <a:ea typeface="隶书" panose="02010509060101010101" charset="-122"/>
                </a:rPr>
                <a:t>1</a:t>
              </a:r>
            </a:p>
          </p:txBody>
        </p:sp>
        <p:sp>
          <p:nvSpPr>
            <p:cNvPr id="22" name="矩形 21"/>
            <p:cNvSpPr/>
            <p:nvPr/>
          </p:nvSpPr>
          <p:spPr>
            <a:xfrm>
              <a:off x="7665519" y="2358224"/>
              <a:ext cx="2854990" cy="573199"/>
            </a:xfrm>
            <a:prstGeom prst="rect">
              <a:avLst/>
            </a:prstGeom>
          </p:spPr>
          <p:txBody>
            <a:bodyPr wrap="square">
              <a:spAutoFit/>
            </a:bodyPr>
            <a:lstStyle/>
            <a:p>
              <a:pPr>
                <a:defRPr/>
              </a:pPr>
              <a:r>
                <a:rPr lang="zh-CN" altLang="en-US" sz="2200" spc="300" noProof="1">
                  <a:solidFill>
                    <a:srgbClr val="895C33"/>
                  </a:solidFill>
                  <a:latin typeface="隶书" panose="02010509060101010101" charset="-122"/>
                  <a:ea typeface="隶书" panose="02010509060101010101" charset="-122"/>
                  <a:sym typeface="Arial" panose="020B0604020202020204" pitchFamily="34" charset="0"/>
                </a:rPr>
                <a:t>基本工作概述</a:t>
              </a:r>
            </a:p>
          </p:txBody>
        </p:sp>
      </p:grpSp>
      <p:grpSp>
        <p:nvGrpSpPr>
          <p:cNvPr id="3" name="组合 2"/>
          <p:cNvGrpSpPr/>
          <p:nvPr/>
        </p:nvGrpSpPr>
        <p:grpSpPr>
          <a:xfrm>
            <a:off x="1320716" y="1957397"/>
            <a:ext cx="2668905" cy="429895"/>
            <a:chOff x="7093166" y="3104348"/>
            <a:chExt cx="3558577" cy="573199"/>
          </a:xfrm>
        </p:grpSpPr>
        <p:sp>
          <p:nvSpPr>
            <p:cNvPr id="19" name="椭圆 18"/>
            <p:cNvSpPr/>
            <p:nvPr/>
          </p:nvSpPr>
          <p:spPr>
            <a:xfrm>
              <a:off x="7093166" y="3108124"/>
              <a:ext cx="537916" cy="537917"/>
            </a:xfrm>
            <a:prstGeom prst="ellipse">
              <a:avLst/>
            </a:prstGeom>
            <a:solidFill>
              <a:srgbClr val="895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0" noProof="1">
                  <a:solidFill>
                    <a:schemeClr val="bg1"/>
                  </a:solidFill>
                  <a:latin typeface="隶书" panose="02010509060101010101" charset="-122"/>
                  <a:ea typeface="隶书" panose="02010509060101010101" charset="-122"/>
                </a:rPr>
                <a:t>2</a:t>
              </a:r>
            </a:p>
          </p:txBody>
        </p:sp>
        <p:sp>
          <p:nvSpPr>
            <p:cNvPr id="23" name="矩形 22"/>
            <p:cNvSpPr/>
            <p:nvPr/>
          </p:nvSpPr>
          <p:spPr>
            <a:xfrm>
              <a:off x="7665519" y="3104348"/>
              <a:ext cx="2986224" cy="573199"/>
            </a:xfrm>
            <a:prstGeom prst="rect">
              <a:avLst/>
            </a:prstGeom>
          </p:spPr>
          <p:txBody>
            <a:bodyPr wrap="square">
              <a:spAutoFit/>
            </a:bodyPr>
            <a:lstStyle/>
            <a:p>
              <a:pPr lvl="0">
                <a:defRPr/>
              </a:pPr>
              <a:r>
                <a:rPr lang="zh-CN" altLang="en-US" sz="2200" spc="300" noProof="1">
                  <a:solidFill>
                    <a:srgbClr val="895C33"/>
                  </a:solidFill>
                  <a:latin typeface="隶书" panose="02010509060101010101" charset="-122"/>
                  <a:ea typeface="隶书" panose="02010509060101010101" charset="-122"/>
                  <a:sym typeface="Arial" panose="020B0604020202020204" pitchFamily="34" charset="0"/>
                </a:rPr>
                <a:t>工作成绩展示</a:t>
              </a:r>
            </a:p>
          </p:txBody>
        </p:sp>
      </p:grpSp>
      <p:grpSp>
        <p:nvGrpSpPr>
          <p:cNvPr id="4" name="组合 3"/>
          <p:cNvGrpSpPr/>
          <p:nvPr/>
        </p:nvGrpSpPr>
        <p:grpSpPr>
          <a:xfrm>
            <a:off x="1320716" y="2531645"/>
            <a:ext cx="2868930" cy="435610"/>
            <a:chOff x="7093166" y="3870020"/>
            <a:chExt cx="3825280" cy="580819"/>
          </a:xfrm>
        </p:grpSpPr>
        <p:sp>
          <p:nvSpPr>
            <p:cNvPr id="20" name="椭圆 19"/>
            <p:cNvSpPr/>
            <p:nvPr/>
          </p:nvSpPr>
          <p:spPr>
            <a:xfrm>
              <a:off x="7093166" y="3870020"/>
              <a:ext cx="537916" cy="536081"/>
            </a:xfrm>
            <a:prstGeom prst="ellipse">
              <a:avLst/>
            </a:prstGeom>
            <a:solidFill>
              <a:srgbClr val="895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0" noProof="1">
                  <a:solidFill>
                    <a:schemeClr val="bg1"/>
                  </a:solidFill>
                  <a:latin typeface="隶书" panose="02010509060101010101" charset="-122"/>
                  <a:ea typeface="隶书" panose="02010509060101010101" charset="-122"/>
                </a:rPr>
                <a:t>3</a:t>
              </a:r>
            </a:p>
          </p:txBody>
        </p:sp>
        <p:sp>
          <p:nvSpPr>
            <p:cNvPr id="24" name="矩形 23"/>
            <p:cNvSpPr/>
            <p:nvPr/>
          </p:nvSpPr>
          <p:spPr>
            <a:xfrm>
              <a:off x="7665519" y="3877640"/>
              <a:ext cx="3252927" cy="573199"/>
            </a:xfrm>
            <a:prstGeom prst="rect">
              <a:avLst/>
            </a:prstGeom>
          </p:spPr>
          <p:txBody>
            <a:bodyPr wrap="square">
              <a:spAutoFit/>
            </a:bodyPr>
            <a:lstStyle/>
            <a:p>
              <a:pPr lvl="0">
                <a:defRPr/>
              </a:pPr>
              <a:r>
                <a:rPr lang="zh-CN" altLang="en-US" sz="2200" spc="300" noProof="1">
                  <a:solidFill>
                    <a:srgbClr val="895C33"/>
                  </a:solidFill>
                  <a:latin typeface="隶书" panose="02010509060101010101" charset="-122"/>
                  <a:ea typeface="隶书" panose="02010509060101010101" charset="-122"/>
                  <a:sym typeface="Arial" panose="020B0604020202020204" pitchFamily="34" charset="0"/>
                </a:rPr>
                <a:t>工作经验总结</a:t>
              </a:r>
            </a:p>
          </p:txBody>
        </p:sp>
      </p:grpSp>
      <p:grpSp>
        <p:nvGrpSpPr>
          <p:cNvPr id="5" name="组合 4"/>
          <p:cNvGrpSpPr/>
          <p:nvPr/>
        </p:nvGrpSpPr>
        <p:grpSpPr>
          <a:xfrm>
            <a:off x="1320716" y="3101684"/>
            <a:ext cx="2802255" cy="438150"/>
            <a:chOff x="7093166" y="4630080"/>
            <a:chExt cx="3736379" cy="584206"/>
          </a:xfrm>
        </p:grpSpPr>
        <p:sp>
          <p:nvSpPr>
            <p:cNvPr id="21" name="椭圆 20"/>
            <p:cNvSpPr/>
            <p:nvPr/>
          </p:nvSpPr>
          <p:spPr>
            <a:xfrm>
              <a:off x="7093166" y="4630080"/>
              <a:ext cx="537916" cy="537916"/>
            </a:xfrm>
            <a:prstGeom prst="ellipse">
              <a:avLst/>
            </a:prstGeom>
            <a:solidFill>
              <a:srgbClr val="895C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500" noProof="1">
                  <a:solidFill>
                    <a:schemeClr val="bg1"/>
                  </a:solidFill>
                  <a:latin typeface="隶书" panose="02010509060101010101" charset="-122"/>
                  <a:ea typeface="隶书" panose="02010509060101010101" charset="-122"/>
                </a:rPr>
                <a:t>4</a:t>
              </a:r>
            </a:p>
          </p:txBody>
        </p:sp>
        <p:sp>
          <p:nvSpPr>
            <p:cNvPr id="25" name="矩形 24"/>
            <p:cNvSpPr/>
            <p:nvPr/>
          </p:nvSpPr>
          <p:spPr>
            <a:xfrm>
              <a:off x="7665519" y="4641087"/>
              <a:ext cx="3164026" cy="573199"/>
            </a:xfrm>
            <a:prstGeom prst="rect">
              <a:avLst/>
            </a:prstGeom>
          </p:spPr>
          <p:txBody>
            <a:bodyPr wrap="square">
              <a:spAutoFit/>
            </a:bodyPr>
            <a:lstStyle/>
            <a:p>
              <a:pPr lvl="0">
                <a:defRPr/>
              </a:pPr>
              <a:r>
                <a:rPr lang="zh-CN" altLang="en-US" sz="2200" spc="300" noProof="1">
                  <a:solidFill>
                    <a:srgbClr val="895C33"/>
                  </a:solidFill>
                  <a:latin typeface="隶书" panose="02010509060101010101" charset="-122"/>
                  <a:ea typeface="隶书" panose="02010509060101010101" charset="-122"/>
                  <a:sym typeface="Arial" panose="020B0604020202020204" pitchFamily="34" charset="0"/>
                </a:rPr>
                <a:t>未来工作计划</a:t>
              </a:r>
            </a:p>
          </p:txBody>
        </p:sp>
      </p:grpSp>
      <p:sp>
        <p:nvSpPr>
          <p:cNvPr id="26" name="矩形 25"/>
          <p:cNvSpPr/>
          <p:nvPr/>
        </p:nvSpPr>
        <p:spPr>
          <a:xfrm>
            <a:off x="1655361" y="511675"/>
            <a:ext cx="1870820" cy="75327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3600" b="1" dirty="0">
                <a:solidFill>
                  <a:srgbClr val="895C33"/>
                </a:solidFill>
                <a:latin typeface="隶书" panose="02010509060101010101" charset="-122"/>
                <a:ea typeface="隶书" panose="02010509060101010101" charset="-122"/>
              </a:rPr>
              <a:t>目录</a:t>
            </a:r>
            <a:r>
              <a:rPr kumimoji="1" lang="en-US" altLang="zh-CN" sz="3000" dirty="0">
                <a:solidFill>
                  <a:srgbClr val="895C33"/>
                </a:solidFill>
                <a:latin typeface="隶书" panose="02010509060101010101" charset="-122"/>
                <a:ea typeface="隶书" panose="02010509060101010101" charset="-122"/>
              </a:rPr>
              <a:t>/</a:t>
            </a:r>
          </a:p>
          <a:p>
            <a:pPr lvl="0" algn="ctr"/>
            <a:r>
              <a:rPr lang="en-US" altLang="zh-CN" sz="1500" dirty="0">
                <a:solidFill>
                  <a:srgbClr val="895C33"/>
                </a:solidFill>
                <a:latin typeface="隶书" panose="02010509060101010101" charset="-122"/>
                <a:ea typeface="隶书" panose="02010509060101010101" charset="-122"/>
              </a:rPr>
              <a:t>DIRECTORY</a:t>
            </a:r>
            <a:endParaRPr lang="zh-CN" altLang="en-US" sz="1500" dirty="0">
              <a:solidFill>
                <a:srgbClr val="895C33"/>
              </a:solidFill>
              <a:latin typeface="隶书" panose="02010509060101010101" charset="-122"/>
              <a:ea typeface="隶书" panose="02010509060101010101" charset="-122"/>
            </a:endParaRPr>
          </a:p>
        </p:txBody>
      </p:sp>
    </p:spTree>
  </p:cSld>
  <p:clrMapOvr>
    <a:masterClrMapping/>
  </p:clrMapOvr>
  <p:transition advTm="351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0-#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3"/>
          <a:stretch>
            <a:fillRect/>
          </a:stretch>
        </p:blipFill>
        <p:spPr>
          <a:xfrm>
            <a:off x="-11430" y="16510"/>
            <a:ext cx="9157335" cy="5154295"/>
          </a:xfrm>
          <a:prstGeom prst="rect">
            <a:avLst/>
          </a:prstGeom>
        </p:spPr>
      </p:pic>
      <p:sp>
        <p:nvSpPr>
          <p:cNvPr id="3" name="标题 1"/>
          <p:cNvSpPr txBox="1"/>
          <p:nvPr/>
        </p:nvSpPr>
        <p:spPr>
          <a:xfrm>
            <a:off x="-262671" y="2037163"/>
            <a:ext cx="5290402" cy="895341"/>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050" b="1" spc="300" dirty="0">
                <a:solidFill>
                  <a:schemeClr val="tx2">
                    <a:lumMod val="50000"/>
                  </a:schemeClr>
                </a:solidFill>
                <a:latin typeface="隶书" panose="02010509060101010101" charset="-122"/>
                <a:ea typeface="隶书" panose="02010509060101010101" charset="-122"/>
              </a:rPr>
              <a:t>基本工作概述</a:t>
            </a:r>
          </a:p>
        </p:txBody>
      </p:sp>
      <p:sp>
        <p:nvSpPr>
          <p:cNvPr id="9" name="副标题 2"/>
          <p:cNvSpPr txBox="1"/>
          <p:nvPr/>
        </p:nvSpPr>
        <p:spPr>
          <a:xfrm>
            <a:off x="-1670634" y="2615748"/>
            <a:ext cx="7886619" cy="389330"/>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defRPr/>
            </a:pPr>
            <a:r>
              <a:rPr lang="zh-CN" altLang="en-US" sz="1350" dirty="0">
                <a:solidFill>
                  <a:srgbClr val="895C33"/>
                </a:solidFill>
                <a:latin typeface="隶书" panose="02010509060101010101" charset="-122"/>
                <a:ea typeface="隶书" panose="02010509060101010101" charset="-122"/>
              </a:rPr>
              <a:t>简洁大气</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易编辑</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任意替换内容</a:t>
            </a:r>
          </a:p>
        </p:txBody>
      </p:sp>
      <p:cxnSp>
        <p:nvCxnSpPr>
          <p:cNvPr id="4" name="直接连接符 3"/>
          <p:cNvCxnSpPr/>
          <p:nvPr/>
        </p:nvCxnSpPr>
        <p:spPr>
          <a:xfrm>
            <a:off x="594052" y="2615565"/>
            <a:ext cx="3576955" cy="0"/>
          </a:xfrm>
          <a:prstGeom prst="line">
            <a:avLst/>
          </a:prstGeom>
          <a:ln w="3175">
            <a:solidFill>
              <a:srgbClr val="895C33"/>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691357" y="1163313"/>
            <a:ext cx="1403938" cy="783590"/>
            <a:chOff x="4802282" y="1937792"/>
            <a:chExt cx="1581650" cy="882778"/>
          </a:xfrm>
        </p:grpSpPr>
        <p:sp>
          <p:nvSpPr>
            <p:cNvPr id="6" name="文本框 2"/>
            <p:cNvSpPr txBox="1"/>
            <p:nvPr/>
          </p:nvSpPr>
          <p:spPr>
            <a:xfrm>
              <a:off x="5034786" y="1937792"/>
              <a:ext cx="1060738" cy="882778"/>
            </a:xfrm>
            <a:prstGeom prst="rect">
              <a:avLst/>
            </a:prstGeom>
            <a:noFill/>
            <a:ln w="19050">
              <a:solidFill>
                <a:srgbClr val="895C33"/>
              </a:solidFill>
            </a:ln>
            <a:effectLst/>
          </p:spPr>
          <p:txBody>
            <a:bodyPr wrap="square" rtlCol="0">
              <a:spAutoFit/>
            </a:bodyPr>
            <a:lstStyle/>
            <a:p>
              <a:pPr algn="ctr"/>
              <a:endParaRPr lang="zh-CN" altLang="en-US" sz="4500" dirty="0">
                <a:solidFill>
                  <a:schemeClr val="bg1"/>
                </a:solidFill>
                <a:latin typeface="隶书" panose="02010509060101010101" charset="-122"/>
                <a:ea typeface="隶书" panose="02010509060101010101" charset="-122"/>
              </a:endParaRPr>
            </a:p>
          </p:txBody>
        </p:sp>
        <p:sp>
          <p:nvSpPr>
            <p:cNvPr id="7" name="_14"/>
            <p:cNvSpPr txBox="1">
              <a:spLocks noChangeArrowheads="1"/>
            </p:cNvSpPr>
            <p:nvPr/>
          </p:nvSpPr>
          <p:spPr bwMode="auto">
            <a:xfrm>
              <a:off x="4802282" y="2124629"/>
              <a:ext cx="1581650" cy="517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9" tIns="34289" rIns="68579" bIns="3428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en-US" altLang="zh-CN" sz="5000" b="1" spc="600" dirty="0">
                  <a:solidFill>
                    <a:srgbClr val="895C33"/>
                  </a:solidFill>
                  <a:effectLst>
                    <a:outerShdw blurRad="38100" dist="38100" dir="2700000" algn="tl">
                      <a:srgbClr val="000000">
                        <a:alpha val="43137"/>
                      </a:srgbClr>
                    </a:outerShdw>
                  </a:effectLst>
                  <a:latin typeface="隶书" panose="02010509060101010101" charset="-122"/>
                  <a:ea typeface="隶书" panose="02010509060101010101" charset="-122"/>
                </a:rPr>
                <a:t>01</a:t>
              </a:r>
            </a:p>
          </p:txBody>
        </p:sp>
      </p:grpSp>
    </p:spTree>
  </p:cSld>
  <p:clrMapOvr>
    <a:masterClrMapping/>
  </p:clrMapOvr>
  <p:transition advTm="252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基本工作概述</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userDrawn="1"/>
        </p:nvPicPr>
        <p:blipFill rotWithShape="1">
          <a:blip r:embed="rId3"/>
          <a:srcRect l="58909" b="50848"/>
          <a:stretch>
            <a:fillRect/>
          </a:stretch>
        </p:blipFill>
        <p:spPr>
          <a:xfrm>
            <a:off x="5974715" y="-251460"/>
            <a:ext cx="3188335" cy="5395595"/>
          </a:xfrm>
          <a:prstGeom prst="rect">
            <a:avLst/>
          </a:prstGeom>
        </p:spPr>
      </p:pic>
      <p:pic>
        <p:nvPicPr>
          <p:cNvPr id="25" name="内容占位符 2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35963" y="1493494"/>
            <a:ext cx="1854764" cy="3263504"/>
          </a:xfrm>
        </p:spPr>
      </p:pic>
      <p:cxnSp>
        <p:nvCxnSpPr>
          <p:cNvPr id="26" name="Straight Connector 38"/>
          <p:cNvCxnSpPr>
            <a:cxnSpLocks noChangeShapeType="1"/>
          </p:cNvCxnSpPr>
          <p:nvPr/>
        </p:nvCxnSpPr>
        <p:spPr bwMode="auto">
          <a:xfrm>
            <a:off x="3105435" y="2803861"/>
            <a:ext cx="4706336" cy="0"/>
          </a:xfrm>
          <a:prstGeom prst="line">
            <a:avLst/>
          </a:prstGeom>
          <a:noFill/>
          <a:ln w="12700">
            <a:solidFill>
              <a:schemeClr val="tx1"/>
            </a:solidFill>
            <a:round/>
          </a:ln>
          <a:extLst>
            <a:ext uri="{909E8E84-426E-40DD-AFC4-6F175D3DCCD1}">
              <a14:hiddenFill xmlns:a14="http://schemas.microsoft.com/office/drawing/2010/main">
                <a:noFill/>
              </a14:hiddenFill>
            </a:ext>
          </a:extLst>
        </p:spPr>
      </p:cxnSp>
      <p:grpSp>
        <p:nvGrpSpPr>
          <p:cNvPr id="27" name="组合 26"/>
          <p:cNvGrpSpPr/>
          <p:nvPr/>
        </p:nvGrpSpPr>
        <p:grpSpPr>
          <a:xfrm>
            <a:off x="3941798" y="1191808"/>
            <a:ext cx="3885293" cy="1125691"/>
            <a:chOff x="3659280" y="1538912"/>
            <a:chExt cx="5180390" cy="1500921"/>
          </a:xfrm>
        </p:grpSpPr>
        <p:sp>
          <p:nvSpPr>
            <p:cNvPr id="28" name="文本框 20"/>
            <p:cNvSpPr txBox="1">
              <a:spLocks noChangeArrowheads="1"/>
            </p:cNvSpPr>
            <p:nvPr/>
          </p:nvSpPr>
          <p:spPr bwMode="auto">
            <a:xfrm>
              <a:off x="3664269" y="1948480"/>
              <a:ext cx="5175401" cy="109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buNone/>
              </a:pPr>
              <a:r>
                <a:rPr lang="zh-CN" altLang="en-US" sz="1050" spc="300" dirty="0">
                  <a:latin typeface="隶书" panose="02010509060101010101" charset="-122"/>
                  <a:ea typeface="隶书" panose="02010509060101010101" charset="-122"/>
                  <a:sym typeface="微软雅黑" panose="020B0503020204020204" charset="-122"/>
                </a:rPr>
                <a:t>点击添加文本信息点击添加文本信息点击添加文本信息点击添加文本信息点击添加文本信息点击添加文本信息点击添加文本信息 </a:t>
              </a:r>
              <a:endParaRPr lang="zh-CN" altLang="en-US" sz="1050" dirty="0">
                <a:latin typeface="隶书" panose="02010509060101010101" charset="-122"/>
                <a:ea typeface="隶书" panose="02010509060101010101" charset="-122"/>
              </a:endParaRPr>
            </a:p>
          </p:txBody>
        </p:sp>
        <p:sp>
          <p:nvSpPr>
            <p:cNvPr id="29" name="TextBox 10"/>
            <p:cNvSpPr txBox="1">
              <a:spLocks noChangeArrowheads="1"/>
            </p:cNvSpPr>
            <p:nvPr/>
          </p:nvSpPr>
          <p:spPr bwMode="auto">
            <a:xfrm>
              <a:off x="3659280" y="1538912"/>
              <a:ext cx="3019213"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dirty="0">
                  <a:latin typeface="隶书" panose="02010509060101010101" charset="-122"/>
                  <a:ea typeface="隶书" panose="02010509060101010101" charset="-122"/>
                </a:rPr>
                <a:t>单击此处添加标题</a:t>
              </a:r>
            </a:p>
          </p:txBody>
        </p:sp>
      </p:grpSp>
      <p:grpSp>
        <p:nvGrpSpPr>
          <p:cNvPr id="30" name="组合 29"/>
          <p:cNvGrpSpPr/>
          <p:nvPr/>
        </p:nvGrpSpPr>
        <p:grpSpPr>
          <a:xfrm>
            <a:off x="2687679" y="1211757"/>
            <a:ext cx="1163489" cy="1124921"/>
            <a:chOff x="1519396" y="1489462"/>
            <a:chExt cx="2298700" cy="2222500"/>
          </a:xfrm>
        </p:grpSpPr>
        <p:pic>
          <p:nvPicPr>
            <p:cNvPr id="31" name="图片 2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825122">
              <a:off x="1519396" y="1489462"/>
              <a:ext cx="22987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p:cNvSpPr txBox="1"/>
            <p:nvPr/>
          </p:nvSpPr>
          <p:spPr>
            <a:xfrm>
              <a:off x="2147891" y="2029197"/>
              <a:ext cx="731571" cy="1092727"/>
            </a:xfrm>
            <a:prstGeom prst="rect">
              <a:avLst/>
            </a:prstGeom>
            <a:noFill/>
          </p:spPr>
          <p:txBody>
            <a:bodyPr wrap="square" rtlCol="0">
              <a:spAutoFit/>
            </a:bodyPr>
            <a:lstStyle/>
            <a:p>
              <a:r>
                <a:rPr kumimoji="1" lang="zh-CN" altLang="en-US" sz="3000" spc="300" dirty="0">
                  <a:latin typeface="隶书" panose="02010509060101010101" charset="-122"/>
                  <a:ea typeface="隶书" panose="02010509060101010101" charset="-122"/>
                  <a:cs typeface="+mn-ea"/>
                  <a:sym typeface="+mn-lt"/>
                </a:rPr>
                <a:t>壹</a:t>
              </a:r>
            </a:p>
          </p:txBody>
        </p:sp>
      </p:grpSp>
      <p:grpSp>
        <p:nvGrpSpPr>
          <p:cNvPr id="33" name="组合 32"/>
          <p:cNvGrpSpPr/>
          <p:nvPr/>
        </p:nvGrpSpPr>
        <p:grpSpPr>
          <a:xfrm>
            <a:off x="3941798" y="3059136"/>
            <a:ext cx="3869973" cy="1125691"/>
            <a:chOff x="3659280" y="1538912"/>
            <a:chExt cx="5159964" cy="1500921"/>
          </a:xfrm>
        </p:grpSpPr>
        <p:sp>
          <p:nvSpPr>
            <p:cNvPr id="34" name="文本框 20"/>
            <p:cNvSpPr txBox="1">
              <a:spLocks noChangeArrowheads="1"/>
            </p:cNvSpPr>
            <p:nvPr/>
          </p:nvSpPr>
          <p:spPr bwMode="auto">
            <a:xfrm>
              <a:off x="3664270" y="1948480"/>
              <a:ext cx="5154974" cy="109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buNone/>
              </a:pPr>
              <a:r>
                <a:rPr lang="zh-CN" altLang="en-US" sz="1050" spc="300" dirty="0">
                  <a:latin typeface="隶书" panose="02010509060101010101" charset="-122"/>
                  <a:ea typeface="隶书" panose="02010509060101010101" charset="-122"/>
                  <a:sym typeface="微软雅黑" panose="020B0503020204020204" charset="-122"/>
                </a:rPr>
                <a:t>点击添加文本信息点击添加文本信息点击添加文本信息点击添加文本信息点击添加文本信息点击添加文本信息点击添加文本信息 </a:t>
              </a:r>
              <a:endParaRPr lang="zh-CN" altLang="en-US" sz="1050" dirty="0">
                <a:latin typeface="隶书" panose="02010509060101010101" charset="-122"/>
                <a:ea typeface="隶书" panose="02010509060101010101" charset="-122"/>
              </a:endParaRPr>
            </a:p>
          </p:txBody>
        </p:sp>
        <p:sp>
          <p:nvSpPr>
            <p:cNvPr id="35" name="TextBox 10"/>
            <p:cNvSpPr txBox="1">
              <a:spLocks noChangeArrowheads="1"/>
            </p:cNvSpPr>
            <p:nvPr/>
          </p:nvSpPr>
          <p:spPr bwMode="auto">
            <a:xfrm>
              <a:off x="3659280" y="1538912"/>
              <a:ext cx="3287607"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dirty="0">
                  <a:latin typeface="隶书" panose="02010509060101010101" charset="-122"/>
                  <a:ea typeface="隶书" panose="02010509060101010101" charset="-122"/>
                </a:rPr>
                <a:t>单击此处添加标题</a:t>
              </a:r>
            </a:p>
          </p:txBody>
        </p:sp>
      </p:grpSp>
      <p:grpSp>
        <p:nvGrpSpPr>
          <p:cNvPr id="36" name="组合 35"/>
          <p:cNvGrpSpPr/>
          <p:nvPr/>
        </p:nvGrpSpPr>
        <p:grpSpPr>
          <a:xfrm>
            <a:off x="2687678" y="3050569"/>
            <a:ext cx="1163489" cy="1124921"/>
            <a:chOff x="1519396" y="1489462"/>
            <a:chExt cx="2298700" cy="2222500"/>
          </a:xfrm>
        </p:grpSpPr>
        <p:pic>
          <p:nvPicPr>
            <p:cNvPr id="37" name="图片 2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825122">
              <a:off x="1519396" y="1489462"/>
              <a:ext cx="22987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37"/>
            <p:cNvSpPr txBox="1"/>
            <p:nvPr/>
          </p:nvSpPr>
          <p:spPr>
            <a:xfrm>
              <a:off x="2147891" y="2029197"/>
              <a:ext cx="731571" cy="1092727"/>
            </a:xfrm>
            <a:prstGeom prst="rect">
              <a:avLst/>
            </a:prstGeom>
            <a:noFill/>
          </p:spPr>
          <p:txBody>
            <a:bodyPr wrap="square" rtlCol="0">
              <a:spAutoFit/>
            </a:bodyPr>
            <a:lstStyle/>
            <a:p>
              <a:r>
                <a:rPr kumimoji="1" lang="zh-CN" altLang="en-US" sz="3000" spc="300" dirty="0">
                  <a:latin typeface="隶书" panose="02010509060101010101" charset="-122"/>
                  <a:ea typeface="隶书" panose="02010509060101010101" charset="-122"/>
                  <a:cs typeface="+mn-ea"/>
                  <a:sym typeface="+mn-lt"/>
                </a:rPr>
                <a:t>贰</a:t>
              </a:r>
            </a:p>
          </p:txBody>
        </p:sp>
      </p:grpSp>
    </p:spTree>
  </p:cSld>
  <p:clrMapOvr>
    <a:masterClrMapping/>
  </p:clrMapOvr>
  <p:transition advTm="365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3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800" decel="100000"/>
                                        <p:tgtEl>
                                          <p:spTgt spid="26"/>
                                        </p:tgtEl>
                                      </p:cBhvr>
                                    </p:animEffect>
                                    <p:anim calcmode="lin" valueType="num">
                                      <p:cBhvr>
                                        <p:cTn id="13" dur="800" decel="100000" fill="hold"/>
                                        <p:tgtEl>
                                          <p:spTgt spid="26"/>
                                        </p:tgtEl>
                                        <p:attrNameLst>
                                          <p:attrName>style.rotation</p:attrName>
                                        </p:attrNameLst>
                                      </p:cBhvr>
                                      <p:tavLst>
                                        <p:tav tm="0">
                                          <p:val>
                                            <p:fltVal val="-90"/>
                                          </p:val>
                                        </p:tav>
                                        <p:tav tm="100000">
                                          <p:val>
                                            <p:fltVal val="0"/>
                                          </p:val>
                                        </p:tav>
                                      </p:tavLst>
                                    </p:anim>
                                    <p:anim calcmode="lin" valueType="num">
                                      <p:cBhvr>
                                        <p:cTn id="14" dur="800" decel="100000" fill="hold"/>
                                        <p:tgtEl>
                                          <p:spTgt spid="26"/>
                                        </p:tgtEl>
                                        <p:attrNameLst>
                                          <p:attrName>ppt_x</p:attrName>
                                        </p:attrNameLst>
                                      </p:cBhvr>
                                      <p:tavLst>
                                        <p:tav tm="0">
                                          <p:val>
                                            <p:strVal val="#ppt_x+0.4"/>
                                          </p:val>
                                        </p:tav>
                                        <p:tav tm="100000">
                                          <p:val>
                                            <p:strVal val="#ppt_x-0.05"/>
                                          </p:val>
                                        </p:tav>
                                      </p:tavLst>
                                    </p:anim>
                                    <p:anim calcmode="lin" valueType="num">
                                      <p:cBhvr>
                                        <p:cTn id="15" dur="800" decel="100000" fill="hold"/>
                                        <p:tgtEl>
                                          <p:spTgt spid="26"/>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down)">
                                      <p:cBhvr>
                                        <p:cTn id="21" dur="500"/>
                                        <p:tgtEl>
                                          <p:spTgt spid="30"/>
                                        </p:tgtEl>
                                      </p:cBhvr>
                                    </p:animEffect>
                                  </p:childTnLst>
                                </p:cTn>
                              </p:par>
                            </p:childTnLst>
                          </p:cTn>
                        </p:par>
                        <p:par>
                          <p:cTn id="22" fill="hold">
                            <p:stCondLst>
                              <p:cond delay="1000"/>
                            </p:stCondLst>
                            <p:childTnLst>
                              <p:par>
                                <p:cTn id="23" presetID="22" presetClass="entr" presetSubtype="4"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down)">
                                      <p:cBhvr>
                                        <p:cTn id="29" dur="500"/>
                                        <p:tgtEl>
                                          <p:spTgt spid="33"/>
                                        </p:tgtEl>
                                      </p:cBhvr>
                                    </p:animEffect>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基本工作概述</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999173" y="1168691"/>
            <a:ext cx="665321" cy="665798"/>
            <a:chOff x="1546" y="2981"/>
            <a:chExt cx="1397" cy="1398"/>
          </a:xfrm>
        </p:grpSpPr>
        <p:pic>
          <p:nvPicPr>
            <p:cNvPr id="19" name="图片 18" descr="墨点"/>
            <p:cNvPicPr>
              <a:picLocks noChangeAspect="1"/>
            </p:cNvPicPr>
            <p:nvPr/>
          </p:nvPicPr>
          <p:blipFill>
            <a:blip r:embed="rId3"/>
            <a:stretch>
              <a:fillRect/>
            </a:stretch>
          </p:blipFill>
          <p:spPr>
            <a:xfrm>
              <a:off x="1546" y="2981"/>
              <a:ext cx="1397" cy="1398"/>
            </a:xfrm>
            <a:prstGeom prst="rect">
              <a:avLst/>
            </a:prstGeom>
          </p:spPr>
        </p:pic>
        <p:sp>
          <p:nvSpPr>
            <p:cNvPr id="20" name="文本框 19"/>
            <p:cNvSpPr txBox="1"/>
            <p:nvPr/>
          </p:nvSpPr>
          <p:spPr>
            <a:xfrm>
              <a:off x="1829" y="3272"/>
              <a:ext cx="830" cy="869"/>
            </a:xfrm>
            <a:prstGeom prst="rect">
              <a:avLst/>
            </a:prstGeom>
            <a:noFill/>
          </p:spPr>
          <p:txBody>
            <a:bodyPr wrap="square" rtlCol="0">
              <a:spAutoFit/>
            </a:bodyPr>
            <a:lstStyle/>
            <a:p>
              <a:pPr algn="ctr"/>
              <a:r>
                <a:rPr lang="zh-CN" altLang="en-US" sz="2100">
                  <a:solidFill>
                    <a:schemeClr val="bg1"/>
                  </a:solidFill>
                  <a:latin typeface="方正魏碑简体" panose="02010601030101010101" charset="-122"/>
                  <a:ea typeface="方正魏碑简体" panose="02010601030101010101" charset="-122"/>
                </a:rPr>
                <a:t>壹</a:t>
              </a:r>
            </a:p>
          </p:txBody>
        </p:sp>
      </p:grpSp>
      <p:grpSp>
        <p:nvGrpSpPr>
          <p:cNvPr id="21" name="组合 20"/>
          <p:cNvGrpSpPr/>
          <p:nvPr/>
        </p:nvGrpSpPr>
        <p:grpSpPr>
          <a:xfrm>
            <a:off x="4779169" y="1168691"/>
            <a:ext cx="665321" cy="665798"/>
            <a:chOff x="1546" y="2981"/>
            <a:chExt cx="1397" cy="1398"/>
          </a:xfrm>
        </p:grpSpPr>
        <p:pic>
          <p:nvPicPr>
            <p:cNvPr id="23" name="图片 22" descr="墨点"/>
            <p:cNvPicPr>
              <a:picLocks noChangeAspect="1"/>
            </p:cNvPicPr>
            <p:nvPr/>
          </p:nvPicPr>
          <p:blipFill>
            <a:blip r:embed="rId3"/>
            <a:stretch>
              <a:fillRect/>
            </a:stretch>
          </p:blipFill>
          <p:spPr>
            <a:xfrm>
              <a:off x="1546" y="2981"/>
              <a:ext cx="1397" cy="1398"/>
            </a:xfrm>
            <a:prstGeom prst="rect">
              <a:avLst/>
            </a:prstGeom>
          </p:spPr>
        </p:pic>
        <p:sp>
          <p:nvSpPr>
            <p:cNvPr id="24" name="文本框 23"/>
            <p:cNvSpPr txBox="1"/>
            <p:nvPr/>
          </p:nvSpPr>
          <p:spPr>
            <a:xfrm>
              <a:off x="1829" y="3272"/>
              <a:ext cx="830" cy="869"/>
            </a:xfrm>
            <a:prstGeom prst="rect">
              <a:avLst/>
            </a:prstGeom>
            <a:noFill/>
          </p:spPr>
          <p:txBody>
            <a:bodyPr wrap="square" rtlCol="0">
              <a:spAutoFit/>
            </a:bodyPr>
            <a:lstStyle/>
            <a:p>
              <a:pPr algn="ctr"/>
              <a:r>
                <a:rPr lang="zh-CN" altLang="en-US" sz="2100">
                  <a:solidFill>
                    <a:schemeClr val="bg1"/>
                  </a:solidFill>
                  <a:latin typeface="方正魏碑简体" panose="02010601030101010101" charset="-122"/>
                  <a:ea typeface="方正魏碑简体" panose="02010601030101010101" charset="-122"/>
                </a:rPr>
                <a:t>贰</a:t>
              </a:r>
            </a:p>
          </p:txBody>
        </p:sp>
      </p:grpSp>
      <p:grpSp>
        <p:nvGrpSpPr>
          <p:cNvPr id="25" name="组合 24"/>
          <p:cNvGrpSpPr/>
          <p:nvPr/>
        </p:nvGrpSpPr>
        <p:grpSpPr>
          <a:xfrm>
            <a:off x="998696" y="2965582"/>
            <a:ext cx="665321" cy="665798"/>
            <a:chOff x="1546" y="2981"/>
            <a:chExt cx="1397" cy="1398"/>
          </a:xfrm>
        </p:grpSpPr>
        <p:pic>
          <p:nvPicPr>
            <p:cNvPr id="26" name="图片 25" descr="墨点"/>
            <p:cNvPicPr>
              <a:picLocks noChangeAspect="1"/>
            </p:cNvPicPr>
            <p:nvPr/>
          </p:nvPicPr>
          <p:blipFill>
            <a:blip r:embed="rId3"/>
            <a:stretch>
              <a:fillRect/>
            </a:stretch>
          </p:blipFill>
          <p:spPr>
            <a:xfrm>
              <a:off x="1546" y="2981"/>
              <a:ext cx="1397" cy="1398"/>
            </a:xfrm>
            <a:prstGeom prst="rect">
              <a:avLst/>
            </a:prstGeom>
          </p:spPr>
        </p:pic>
        <p:sp>
          <p:nvSpPr>
            <p:cNvPr id="27" name="文本框 26"/>
            <p:cNvSpPr txBox="1"/>
            <p:nvPr/>
          </p:nvSpPr>
          <p:spPr>
            <a:xfrm>
              <a:off x="1829" y="3272"/>
              <a:ext cx="830" cy="869"/>
            </a:xfrm>
            <a:prstGeom prst="rect">
              <a:avLst/>
            </a:prstGeom>
            <a:noFill/>
          </p:spPr>
          <p:txBody>
            <a:bodyPr wrap="square" rtlCol="0">
              <a:spAutoFit/>
            </a:bodyPr>
            <a:lstStyle/>
            <a:p>
              <a:pPr algn="ctr"/>
              <a:r>
                <a:rPr lang="zh-CN" altLang="en-US" sz="2100">
                  <a:solidFill>
                    <a:schemeClr val="bg1"/>
                  </a:solidFill>
                  <a:latin typeface="方正魏碑简体" panose="02010601030101010101" charset="-122"/>
                  <a:ea typeface="方正魏碑简体" panose="02010601030101010101" charset="-122"/>
                </a:rPr>
                <a:t>叁</a:t>
              </a:r>
            </a:p>
          </p:txBody>
        </p:sp>
      </p:grpSp>
      <p:grpSp>
        <p:nvGrpSpPr>
          <p:cNvPr id="28" name="组合 27"/>
          <p:cNvGrpSpPr/>
          <p:nvPr/>
        </p:nvGrpSpPr>
        <p:grpSpPr>
          <a:xfrm>
            <a:off x="4802029" y="2965582"/>
            <a:ext cx="665321" cy="665798"/>
            <a:chOff x="1546" y="2981"/>
            <a:chExt cx="1397" cy="1398"/>
          </a:xfrm>
        </p:grpSpPr>
        <p:pic>
          <p:nvPicPr>
            <p:cNvPr id="29" name="图片 28" descr="墨点"/>
            <p:cNvPicPr>
              <a:picLocks noChangeAspect="1"/>
            </p:cNvPicPr>
            <p:nvPr/>
          </p:nvPicPr>
          <p:blipFill>
            <a:blip r:embed="rId3"/>
            <a:stretch>
              <a:fillRect/>
            </a:stretch>
          </p:blipFill>
          <p:spPr>
            <a:xfrm>
              <a:off x="1546" y="2981"/>
              <a:ext cx="1397" cy="1398"/>
            </a:xfrm>
            <a:prstGeom prst="rect">
              <a:avLst/>
            </a:prstGeom>
          </p:spPr>
        </p:pic>
        <p:sp>
          <p:nvSpPr>
            <p:cNvPr id="30" name="文本框 29"/>
            <p:cNvSpPr txBox="1"/>
            <p:nvPr/>
          </p:nvSpPr>
          <p:spPr>
            <a:xfrm>
              <a:off x="1829" y="3272"/>
              <a:ext cx="830" cy="869"/>
            </a:xfrm>
            <a:prstGeom prst="rect">
              <a:avLst/>
            </a:prstGeom>
            <a:noFill/>
          </p:spPr>
          <p:txBody>
            <a:bodyPr wrap="square" rtlCol="0">
              <a:spAutoFit/>
            </a:bodyPr>
            <a:lstStyle/>
            <a:p>
              <a:pPr algn="ctr"/>
              <a:r>
                <a:rPr lang="zh-CN" altLang="en-US" sz="2100">
                  <a:solidFill>
                    <a:schemeClr val="bg1"/>
                  </a:solidFill>
                  <a:latin typeface="方正魏碑简体" panose="02010601030101010101" charset="-122"/>
                  <a:ea typeface="方正魏碑简体" panose="02010601030101010101" charset="-122"/>
                </a:rPr>
                <a:t>肆</a:t>
              </a:r>
            </a:p>
          </p:txBody>
        </p:sp>
      </p:grpSp>
      <p:sp>
        <p:nvSpPr>
          <p:cNvPr id="31" name="文本框 30"/>
          <p:cNvSpPr txBox="1"/>
          <p:nvPr/>
        </p:nvSpPr>
        <p:spPr>
          <a:xfrm>
            <a:off x="1755934" y="1330140"/>
            <a:ext cx="2571750" cy="414020"/>
          </a:xfrm>
          <a:prstGeom prst="rect">
            <a:avLst/>
          </a:prstGeom>
          <a:noFill/>
        </p:spPr>
        <p:txBody>
          <a:bodyPr wrap="square" rtlCol="0">
            <a:spAutoFit/>
          </a:bodyPr>
          <a:lstStyle/>
          <a:p>
            <a:pPr algn="l"/>
            <a:r>
              <a:rPr lang="zh-CN" altLang="en-US" sz="2100" dirty="0">
                <a:latin typeface="隶书" panose="02010509060101010101" charset="-122"/>
                <a:ea typeface="隶书" panose="02010509060101010101" charset="-122"/>
              </a:rPr>
              <a:t>单击此处输入标题</a:t>
            </a:r>
          </a:p>
        </p:txBody>
      </p:sp>
      <p:sp>
        <p:nvSpPr>
          <p:cNvPr id="32" name="文本框 31"/>
          <p:cNvSpPr txBox="1"/>
          <p:nvPr/>
        </p:nvSpPr>
        <p:spPr>
          <a:xfrm>
            <a:off x="999173" y="1834489"/>
            <a:ext cx="2906078" cy="818515"/>
          </a:xfrm>
          <a:prstGeom prst="rect">
            <a:avLst/>
          </a:prstGeom>
          <a:noFill/>
        </p:spPr>
        <p:txBody>
          <a:bodyPr wrap="square" rtlCol="0">
            <a:spAutoFit/>
          </a:bodyPr>
          <a:lstStyle/>
          <a:p>
            <a:pPr>
              <a:lnSpc>
                <a:spcPct val="150000"/>
              </a:lnSpc>
            </a:pPr>
            <a:r>
              <a:rPr lang="zh-CN" altLang="en-US" sz="1050" dirty="0">
                <a:latin typeface="隶书" panose="02010509060101010101" charset="-122"/>
                <a:ea typeface="隶书" panose="02010509060101010101" charset="-122"/>
              </a:rPr>
              <a:t>点击添加文本信息点击添加文本信息点击添加文本信息点击添加文本信息 点击添加文本信息点击添加文本信息点击添加文本信息</a:t>
            </a:r>
          </a:p>
        </p:txBody>
      </p:sp>
      <p:sp>
        <p:nvSpPr>
          <p:cNvPr id="33" name="文本框 32"/>
          <p:cNvSpPr txBox="1"/>
          <p:nvPr/>
        </p:nvSpPr>
        <p:spPr>
          <a:xfrm>
            <a:off x="5558790" y="1330140"/>
            <a:ext cx="2571750" cy="414020"/>
          </a:xfrm>
          <a:prstGeom prst="rect">
            <a:avLst/>
          </a:prstGeom>
          <a:noFill/>
        </p:spPr>
        <p:txBody>
          <a:bodyPr wrap="square" rtlCol="0">
            <a:spAutoFit/>
          </a:bodyPr>
          <a:lstStyle/>
          <a:p>
            <a:pPr algn="l"/>
            <a:r>
              <a:rPr lang="zh-CN" altLang="en-US" sz="2100" dirty="0">
                <a:latin typeface="隶书" panose="02010509060101010101" charset="-122"/>
                <a:ea typeface="隶书" panose="02010509060101010101" charset="-122"/>
              </a:rPr>
              <a:t>单击此处输入标题</a:t>
            </a:r>
          </a:p>
        </p:txBody>
      </p:sp>
      <p:sp>
        <p:nvSpPr>
          <p:cNvPr id="34" name="文本框 33"/>
          <p:cNvSpPr txBox="1"/>
          <p:nvPr/>
        </p:nvSpPr>
        <p:spPr>
          <a:xfrm>
            <a:off x="4802030" y="1834489"/>
            <a:ext cx="3013235" cy="818515"/>
          </a:xfrm>
          <a:prstGeom prst="rect">
            <a:avLst/>
          </a:prstGeom>
          <a:noFill/>
        </p:spPr>
        <p:txBody>
          <a:bodyPr wrap="square" rtlCol="0">
            <a:spAutoFit/>
          </a:bodyPr>
          <a:lstStyle/>
          <a:p>
            <a:pPr>
              <a:lnSpc>
                <a:spcPct val="150000"/>
              </a:lnSpc>
            </a:pPr>
            <a:r>
              <a:rPr lang="zh-CN" altLang="en-US" sz="1050" dirty="0">
                <a:latin typeface="隶书" panose="02010509060101010101" charset="-122"/>
                <a:ea typeface="隶书" panose="02010509060101010101" charset="-122"/>
              </a:rPr>
              <a:t>点击添加文本信息点击添加文本信息点击添加文本信息点击添加文本信息 点击添加文本信息点击添加文本信息点击添加文本信息</a:t>
            </a:r>
          </a:p>
        </p:txBody>
      </p:sp>
      <p:sp>
        <p:nvSpPr>
          <p:cNvPr id="35" name="文本框 34"/>
          <p:cNvSpPr txBox="1"/>
          <p:nvPr/>
        </p:nvSpPr>
        <p:spPr>
          <a:xfrm>
            <a:off x="1755458" y="3127031"/>
            <a:ext cx="2571750" cy="414020"/>
          </a:xfrm>
          <a:prstGeom prst="rect">
            <a:avLst/>
          </a:prstGeom>
          <a:noFill/>
        </p:spPr>
        <p:txBody>
          <a:bodyPr wrap="square" rtlCol="0">
            <a:spAutoFit/>
          </a:bodyPr>
          <a:lstStyle/>
          <a:p>
            <a:pPr algn="l"/>
            <a:r>
              <a:rPr lang="zh-CN" altLang="en-US" sz="2100" dirty="0">
                <a:latin typeface="隶书" panose="02010509060101010101" charset="-122"/>
                <a:ea typeface="隶书" panose="02010509060101010101" charset="-122"/>
              </a:rPr>
              <a:t>单击此处输入标题</a:t>
            </a:r>
          </a:p>
        </p:txBody>
      </p:sp>
      <p:sp>
        <p:nvSpPr>
          <p:cNvPr id="36" name="文本框 35"/>
          <p:cNvSpPr txBox="1"/>
          <p:nvPr/>
        </p:nvSpPr>
        <p:spPr>
          <a:xfrm>
            <a:off x="998696" y="3631380"/>
            <a:ext cx="2906554" cy="818515"/>
          </a:xfrm>
          <a:prstGeom prst="rect">
            <a:avLst/>
          </a:prstGeom>
          <a:noFill/>
        </p:spPr>
        <p:txBody>
          <a:bodyPr wrap="square" rtlCol="0">
            <a:spAutoFit/>
          </a:bodyPr>
          <a:lstStyle/>
          <a:p>
            <a:pPr>
              <a:lnSpc>
                <a:spcPct val="150000"/>
              </a:lnSpc>
            </a:pPr>
            <a:r>
              <a:rPr lang="zh-CN" altLang="en-US" sz="1050" dirty="0">
                <a:latin typeface="隶书" panose="02010509060101010101" charset="-122"/>
                <a:ea typeface="隶书" panose="02010509060101010101" charset="-122"/>
              </a:rPr>
              <a:t>点击添加文本信息点击添加文本信息点击添加文本信息点击添加文本信息 点击添加文本信息点击添加文本信息点击添加文本信息</a:t>
            </a:r>
          </a:p>
        </p:txBody>
      </p:sp>
      <p:sp>
        <p:nvSpPr>
          <p:cNvPr id="37" name="文本框 36"/>
          <p:cNvSpPr txBox="1"/>
          <p:nvPr/>
        </p:nvSpPr>
        <p:spPr>
          <a:xfrm>
            <a:off x="5581174" y="3127031"/>
            <a:ext cx="2571750" cy="414020"/>
          </a:xfrm>
          <a:prstGeom prst="rect">
            <a:avLst/>
          </a:prstGeom>
          <a:noFill/>
        </p:spPr>
        <p:txBody>
          <a:bodyPr wrap="square" rtlCol="0">
            <a:spAutoFit/>
          </a:bodyPr>
          <a:lstStyle/>
          <a:p>
            <a:pPr algn="l"/>
            <a:r>
              <a:rPr lang="zh-CN" altLang="en-US" sz="2100" dirty="0">
                <a:latin typeface="隶书" panose="02010509060101010101" charset="-122"/>
                <a:ea typeface="隶书" panose="02010509060101010101" charset="-122"/>
              </a:rPr>
              <a:t>单击此处输入标题</a:t>
            </a:r>
          </a:p>
        </p:txBody>
      </p:sp>
      <p:sp>
        <p:nvSpPr>
          <p:cNvPr id="38" name="文本框 37"/>
          <p:cNvSpPr txBox="1"/>
          <p:nvPr/>
        </p:nvSpPr>
        <p:spPr>
          <a:xfrm>
            <a:off x="4824413" y="3631380"/>
            <a:ext cx="2990850" cy="818515"/>
          </a:xfrm>
          <a:prstGeom prst="rect">
            <a:avLst/>
          </a:prstGeom>
          <a:noFill/>
        </p:spPr>
        <p:txBody>
          <a:bodyPr wrap="square" rtlCol="0">
            <a:spAutoFit/>
          </a:bodyPr>
          <a:lstStyle/>
          <a:p>
            <a:pPr>
              <a:lnSpc>
                <a:spcPct val="150000"/>
              </a:lnSpc>
            </a:pPr>
            <a:r>
              <a:rPr lang="zh-CN" altLang="en-US" sz="1050" dirty="0">
                <a:latin typeface="隶书" panose="02010509060101010101" charset="-122"/>
                <a:ea typeface="隶书" panose="02010509060101010101" charset="-122"/>
              </a:rPr>
              <a:t>点击添加文本信息点击添加文本信息点击添加文本信息点击添加文本信息 点击添加文本信息点击添加文本信息点击添加文本信息</a:t>
            </a:r>
          </a:p>
        </p:txBody>
      </p:sp>
    </p:spTree>
  </p:cSld>
  <p:clrMapOvr>
    <a:masterClrMapping/>
  </p:clrMapOvr>
  <p:transition advTm="496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p:tgtEl>
                                          <p:spTgt spid="31"/>
                                        </p:tgtEl>
                                        <p:attrNameLst>
                                          <p:attrName>ppt_y</p:attrName>
                                        </p:attrNameLst>
                                      </p:cBhvr>
                                      <p:tavLst>
                                        <p:tav tm="0">
                                          <p:val>
                                            <p:strVal val="#ppt_y+#ppt_h*1.125000"/>
                                          </p:val>
                                        </p:tav>
                                        <p:tav tm="100000">
                                          <p:val>
                                            <p:strVal val="#ppt_y"/>
                                          </p:val>
                                        </p:tav>
                                      </p:tavLst>
                                    </p:anim>
                                    <p:animEffect transition="in" filter="wipe(up)">
                                      <p:cBhvr>
                                        <p:cTn id="20" dur="500"/>
                                        <p:tgtEl>
                                          <p:spTgt spid="3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p:tgtEl>
                                          <p:spTgt spid="32"/>
                                        </p:tgtEl>
                                        <p:attrNameLst>
                                          <p:attrName>ppt_y</p:attrName>
                                        </p:attrNameLst>
                                      </p:cBhvr>
                                      <p:tavLst>
                                        <p:tav tm="0">
                                          <p:val>
                                            <p:strVal val="#ppt_y+#ppt_h*1.125000"/>
                                          </p:val>
                                        </p:tav>
                                        <p:tav tm="100000">
                                          <p:val>
                                            <p:strVal val="#ppt_y"/>
                                          </p:val>
                                        </p:tav>
                                      </p:tavLst>
                                    </p:anim>
                                    <p:animEffect transition="in" filter="wipe(up)">
                                      <p:cBhvr>
                                        <p:cTn id="24" dur="500"/>
                                        <p:tgtEl>
                                          <p:spTgt spid="3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p:tgtEl>
                                          <p:spTgt spid="33"/>
                                        </p:tgtEl>
                                        <p:attrNameLst>
                                          <p:attrName>ppt_y</p:attrName>
                                        </p:attrNameLst>
                                      </p:cBhvr>
                                      <p:tavLst>
                                        <p:tav tm="0">
                                          <p:val>
                                            <p:strVal val="#ppt_y+#ppt_h*1.125000"/>
                                          </p:val>
                                        </p:tav>
                                        <p:tav tm="100000">
                                          <p:val>
                                            <p:strVal val="#ppt_y"/>
                                          </p:val>
                                        </p:tav>
                                      </p:tavLst>
                                    </p:anim>
                                    <p:animEffect transition="in" filter="wipe(up)">
                                      <p:cBhvr>
                                        <p:cTn id="35" dur="500"/>
                                        <p:tgtEl>
                                          <p:spTgt spid="33"/>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p:tgtEl>
                                          <p:spTgt spid="34"/>
                                        </p:tgtEl>
                                        <p:attrNameLst>
                                          <p:attrName>ppt_y</p:attrName>
                                        </p:attrNameLst>
                                      </p:cBhvr>
                                      <p:tavLst>
                                        <p:tav tm="0">
                                          <p:val>
                                            <p:strVal val="#ppt_y+#ppt_h*1.125000"/>
                                          </p:val>
                                        </p:tav>
                                        <p:tav tm="100000">
                                          <p:val>
                                            <p:strVal val="#ppt_y"/>
                                          </p:val>
                                        </p:tav>
                                      </p:tavLst>
                                    </p:anim>
                                    <p:animEffect transition="in" filter="wipe(up)">
                                      <p:cBhvr>
                                        <p:cTn id="39" dur="500"/>
                                        <p:tgtEl>
                                          <p:spTgt spid="34"/>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3000"/>
                            </p:stCondLst>
                            <p:childTnLst>
                              <p:par>
                                <p:cTn id="47" presetID="12" presetClass="entr" presetSubtype="4"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p:tgtEl>
                                          <p:spTgt spid="35"/>
                                        </p:tgtEl>
                                        <p:attrNameLst>
                                          <p:attrName>ppt_y</p:attrName>
                                        </p:attrNameLst>
                                      </p:cBhvr>
                                      <p:tavLst>
                                        <p:tav tm="0">
                                          <p:val>
                                            <p:strVal val="#ppt_y+#ppt_h*1.125000"/>
                                          </p:val>
                                        </p:tav>
                                        <p:tav tm="100000">
                                          <p:val>
                                            <p:strVal val="#ppt_y"/>
                                          </p:val>
                                        </p:tav>
                                      </p:tavLst>
                                    </p:anim>
                                    <p:animEffect transition="in" filter="wipe(up)">
                                      <p:cBhvr>
                                        <p:cTn id="50" dur="500"/>
                                        <p:tgtEl>
                                          <p:spTgt spid="35"/>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p:tgtEl>
                                          <p:spTgt spid="36"/>
                                        </p:tgtEl>
                                        <p:attrNameLst>
                                          <p:attrName>ppt_y</p:attrName>
                                        </p:attrNameLst>
                                      </p:cBhvr>
                                      <p:tavLst>
                                        <p:tav tm="0">
                                          <p:val>
                                            <p:strVal val="#ppt_y+#ppt_h*1.125000"/>
                                          </p:val>
                                        </p:tav>
                                        <p:tav tm="100000">
                                          <p:val>
                                            <p:strVal val="#ppt_y"/>
                                          </p:val>
                                        </p:tav>
                                      </p:tavLst>
                                    </p:anim>
                                    <p:animEffect transition="in" filter="wipe(up)">
                                      <p:cBhvr>
                                        <p:cTn id="54" dur="500"/>
                                        <p:tgtEl>
                                          <p:spTgt spid="36"/>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4000"/>
                            </p:stCondLst>
                            <p:childTnLst>
                              <p:par>
                                <p:cTn id="62" presetID="12" presetClass="entr" presetSubtype="4"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p:tgtEl>
                                          <p:spTgt spid="37"/>
                                        </p:tgtEl>
                                        <p:attrNameLst>
                                          <p:attrName>ppt_y</p:attrName>
                                        </p:attrNameLst>
                                      </p:cBhvr>
                                      <p:tavLst>
                                        <p:tav tm="0">
                                          <p:val>
                                            <p:strVal val="#ppt_y+#ppt_h*1.125000"/>
                                          </p:val>
                                        </p:tav>
                                        <p:tav tm="100000">
                                          <p:val>
                                            <p:strVal val="#ppt_y"/>
                                          </p:val>
                                        </p:tav>
                                      </p:tavLst>
                                    </p:anim>
                                    <p:animEffect transition="in" filter="wipe(up)">
                                      <p:cBhvr>
                                        <p:cTn id="65" dur="500"/>
                                        <p:tgtEl>
                                          <p:spTgt spid="37"/>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p:tgtEl>
                                          <p:spTgt spid="38"/>
                                        </p:tgtEl>
                                        <p:attrNameLst>
                                          <p:attrName>ppt_y</p:attrName>
                                        </p:attrNameLst>
                                      </p:cBhvr>
                                      <p:tavLst>
                                        <p:tav tm="0">
                                          <p:val>
                                            <p:strVal val="#ppt_y+#ppt_h*1.125000"/>
                                          </p:val>
                                        </p:tav>
                                        <p:tav tm="100000">
                                          <p:val>
                                            <p:strVal val="#ppt_y"/>
                                          </p:val>
                                        </p:tav>
                                      </p:tavLst>
                                    </p:anim>
                                    <p:animEffect transition="in" filter="wipe(up)">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基本工作概述</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361450" y="1273863"/>
            <a:ext cx="910766" cy="2805724"/>
            <a:chOff x="5527715" y="1784065"/>
            <a:chExt cx="1214355" cy="3740965"/>
          </a:xfrm>
        </p:grpSpPr>
        <p:grpSp>
          <p:nvGrpSpPr>
            <p:cNvPr id="19" name="组合 18"/>
            <p:cNvGrpSpPr/>
            <p:nvPr/>
          </p:nvGrpSpPr>
          <p:grpSpPr>
            <a:xfrm>
              <a:off x="5527715" y="2835899"/>
              <a:ext cx="1214355" cy="2689131"/>
              <a:chOff x="1031632" y="1753630"/>
              <a:chExt cx="1136023" cy="718500"/>
            </a:xfrm>
          </p:grpSpPr>
          <p:sp>
            <p:nvSpPr>
              <p:cNvPr id="29" name="文本框 29"/>
              <p:cNvSpPr txBox="1">
                <a:spLocks noChangeArrowheads="1"/>
              </p:cNvSpPr>
              <p:nvPr/>
            </p:nvSpPr>
            <p:spPr bwMode="auto">
              <a:xfrm>
                <a:off x="1652029" y="1753630"/>
                <a:ext cx="515626" cy="63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500" b="1" dirty="0">
                    <a:latin typeface="隶书" panose="02010509060101010101" charset="-122"/>
                    <a:ea typeface="隶书" panose="02010509060101010101" charset="-122"/>
                  </a:rPr>
                  <a:t>点击添加标题</a:t>
                </a:r>
              </a:p>
            </p:txBody>
          </p:sp>
          <p:sp>
            <p:nvSpPr>
              <p:cNvPr id="30" name="矩形 29"/>
              <p:cNvSpPr/>
              <p:nvPr/>
            </p:nvSpPr>
            <p:spPr>
              <a:xfrm>
                <a:off x="1031632" y="1767882"/>
                <a:ext cx="704135" cy="704248"/>
              </a:xfrm>
              <a:prstGeom prst="rect">
                <a:avLst/>
              </a:prstGeom>
            </p:spPr>
            <p:txBody>
              <a:bodyPr vert="eaVert" wrap="square">
                <a:spAutoFit/>
              </a:bodyPr>
              <a:lstStyle/>
              <a:p>
                <a:pPr>
                  <a:lnSpc>
                    <a:spcPct val="150000"/>
                  </a:lnSpc>
                </a:pPr>
                <a:r>
                  <a:rPr lang="zh-CN" altLang="en-US" sz="825" dirty="0">
                    <a:latin typeface="隶书" panose="02010509060101010101" charset="-122"/>
                    <a:ea typeface="隶书" panose="02010509060101010101" charset="-122"/>
                  </a:rPr>
                  <a:t>点击添加文本信息点击添加文本信息点击添加文本信息点击添加文本信息</a:t>
                </a:r>
              </a:p>
            </p:txBody>
          </p:sp>
        </p:grpSp>
        <p:grpSp>
          <p:nvGrpSpPr>
            <p:cNvPr id="20" name="组合 19"/>
            <p:cNvGrpSpPr/>
            <p:nvPr/>
          </p:nvGrpSpPr>
          <p:grpSpPr>
            <a:xfrm>
              <a:off x="5693709" y="1784065"/>
              <a:ext cx="939694" cy="939694"/>
              <a:chOff x="7314420" y="2860471"/>
              <a:chExt cx="1171968" cy="1171968"/>
            </a:xfrm>
          </p:grpSpPr>
          <p:sp>
            <p:nvSpPr>
              <p:cNvPr id="27" name="文本框 26"/>
              <p:cNvSpPr txBox="1"/>
              <p:nvPr/>
            </p:nvSpPr>
            <p:spPr>
              <a:xfrm>
                <a:off x="7518238" y="3000329"/>
                <a:ext cx="922897" cy="802519"/>
              </a:xfrm>
              <a:prstGeom prst="rect">
                <a:avLst/>
              </a:prstGeom>
              <a:noFill/>
            </p:spPr>
            <p:txBody>
              <a:bodyPr vert="horz" wrap="none" lIns="68538" tIns="34269" rIns="68538" bIns="34269" rtlCol="0">
                <a:spAutoFit/>
              </a:bodyPr>
              <a:lstStyle/>
              <a:p>
                <a:pPr algn="ctr"/>
                <a:r>
                  <a:rPr lang="zh-CN" altLang="en-US" sz="2700" spc="600" dirty="0">
                    <a:solidFill>
                      <a:schemeClr val="tx1">
                        <a:lumMod val="85000"/>
                        <a:lumOff val="15000"/>
                      </a:schemeClr>
                    </a:solidFill>
                    <a:latin typeface="隶书" panose="02010509060101010101" charset="-122"/>
                    <a:ea typeface="隶书" panose="02010509060101010101" charset="-122"/>
                  </a:rPr>
                  <a:t>壹</a:t>
                </a:r>
              </a:p>
            </p:txBody>
          </p:sp>
          <p:sp>
            <p:nvSpPr>
              <p:cNvPr id="28" name="椭圆 27"/>
              <p:cNvSpPr/>
              <p:nvPr/>
            </p:nvSpPr>
            <p:spPr>
              <a:xfrm>
                <a:off x="7314420" y="2860471"/>
                <a:ext cx="1171968" cy="11719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0">
                  <a:latin typeface="隶书" panose="02010509060101010101" charset="-122"/>
                  <a:ea typeface="隶书" panose="02010509060101010101" charset="-122"/>
                </a:endParaRPr>
              </a:p>
            </p:txBody>
          </p:sp>
        </p:grpSp>
      </p:grpSp>
      <p:grpSp>
        <p:nvGrpSpPr>
          <p:cNvPr id="31" name="组合 30"/>
          <p:cNvGrpSpPr/>
          <p:nvPr/>
        </p:nvGrpSpPr>
        <p:grpSpPr>
          <a:xfrm>
            <a:off x="3147356" y="1273863"/>
            <a:ext cx="910766" cy="2805724"/>
            <a:chOff x="5527715" y="1784065"/>
            <a:chExt cx="1214355" cy="3740965"/>
          </a:xfrm>
        </p:grpSpPr>
        <p:grpSp>
          <p:nvGrpSpPr>
            <p:cNvPr id="32" name="组合 31"/>
            <p:cNvGrpSpPr/>
            <p:nvPr/>
          </p:nvGrpSpPr>
          <p:grpSpPr>
            <a:xfrm>
              <a:off x="5527715" y="2835899"/>
              <a:ext cx="1214355" cy="2689131"/>
              <a:chOff x="1031632" y="1753630"/>
              <a:chExt cx="1136023" cy="718500"/>
            </a:xfrm>
          </p:grpSpPr>
          <p:sp>
            <p:nvSpPr>
              <p:cNvPr id="36" name="文本框 29"/>
              <p:cNvSpPr txBox="1">
                <a:spLocks noChangeArrowheads="1"/>
              </p:cNvSpPr>
              <p:nvPr/>
            </p:nvSpPr>
            <p:spPr bwMode="auto">
              <a:xfrm>
                <a:off x="1652029" y="1753630"/>
                <a:ext cx="515626" cy="63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500" b="1" dirty="0">
                    <a:latin typeface="隶书" panose="02010509060101010101" charset="-122"/>
                    <a:ea typeface="隶书" panose="02010509060101010101" charset="-122"/>
                  </a:rPr>
                  <a:t>点击添加标题</a:t>
                </a:r>
              </a:p>
            </p:txBody>
          </p:sp>
          <p:sp>
            <p:nvSpPr>
              <p:cNvPr id="37" name="矩形 36"/>
              <p:cNvSpPr/>
              <p:nvPr/>
            </p:nvSpPr>
            <p:spPr>
              <a:xfrm>
                <a:off x="1031632" y="1767882"/>
                <a:ext cx="704135" cy="704248"/>
              </a:xfrm>
              <a:prstGeom prst="rect">
                <a:avLst/>
              </a:prstGeom>
            </p:spPr>
            <p:txBody>
              <a:bodyPr vert="eaVert" wrap="square">
                <a:spAutoFit/>
              </a:bodyPr>
              <a:lstStyle/>
              <a:p>
                <a:pPr>
                  <a:lnSpc>
                    <a:spcPct val="150000"/>
                  </a:lnSpc>
                </a:pPr>
                <a:r>
                  <a:rPr lang="zh-CN" altLang="en-US" sz="825" dirty="0">
                    <a:latin typeface="隶书" panose="02010509060101010101" charset="-122"/>
                    <a:ea typeface="隶书" panose="02010509060101010101" charset="-122"/>
                  </a:rPr>
                  <a:t>点击添加文本信息点击添加文本信息点击添加文本信息点击添加文本信息</a:t>
                </a:r>
              </a:p>
            </p:txBody>
          </p:sp>
        </p:grpSp>
        <p:grpSp>
          <p:nvGrpSpPr>
            <p:cNvPr id="33" name="组合 32"/>
            <p:cNvGrpSpPr/>
            <p:nvPr/>
          </p:nvGrpSpPr>
          <p:grpSpPr>
            <a:xfrm>
              <a:off x="5693709" y="1784065"/>
              <a:ext cx="939694" cy="939694"/>
              <a:chOff x="7314420" y="2860471"/>
              <a:chExt cx="1171968" cy="1171968"/>
            </a:xfrm>
          </p:grpSpPr>
          <p:sp>
            <p:nvSpPr>
              <p:cNvPr id="34" name="文本框 33"/>
              <p:cNvSpPr txBox="1"/>
              <p:nvPr/>
            </p:nvSpPr>
            <p:spPr>
              <a:xfrm>
                <a:off x="7518237" y="3000329"/>
                <a:ext cx="922897" cy="802519"/>
              </a:xfrm>
              <a:prstGeom prst="rect">
                <a:avLst/>
              </a:prstGeom>
              <a:noFill/>
            </p:spPr>
            <p:txBody>
              <a:bodyPr vert="horz" wrap="none" lIns="68538" tIns="34269" rIns="68538" bIns="34269" rtlCol="0">
                <a:spAutoFit/>
              </a:bodyPr>
              <a:lstStyle/>
              <a:p>
                <a:pPr algn="ctr"/>
                <a:r>
                  <a:rPr lang="zh-CN" altLang="en-US" sz="2700" spc="600" dirty="0">
                    <a:solidFill>
                      <a:schemeClr val="tx1">
                        <a:lumMod val="85000"/>
                        <a:lumOff val="15000"/>
                      </a:schemeClr>
                    </a:solidFill>
                    <a:latin typeface="隶书" panose="02010509060101010101" charset="-122"/>
                    <a:ea typeface="隶书" panose="02010509060101010101" charset="-122"/>
                  </a:rPr>
                  <a:t>贰</a:t>
                </a:r>
              </a:p>
            </p:txBody>
          </p:sp>
          <p:sp>
            <p:nvSpPr>
              <p:cNvPr id="35" name="椭圆 34"/>
              <p:cNvSpPr/>
              <p:nvPr/>
            </p:nvSpPr>
            <p:spPr>
              <a:xfrm>
                <a:off x="7314420" y="2860471"/>
                <a:ext cx="1171968" cy="11719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0">
                  <a:latin typeface="隶书" panose="02010509060101010101" charset="-122"/>
                  <a:ea typeface="隶书" panose="02010509060101010101" charset="-122"/>
                </a:endParaRPr>
              </a:p>
            </p:txBody>
          </p:sp>
        </p:grpSp>
      </p:grpSp>
      <p:grpSp>
        <p:nvGrpSpPr>
          <p:cNvPr id="38" name="组合 37"/>
          <p:cNvGrpSpPr/>
          <p:nvPr/>
        </p:nvGrpSpPr>
        <p:grpSpPr>
          <a:xfrm>
            <a:off x="4933262" y="1273863"/>
            <a:ext cx="910766" cy="2805724"/>
            <a:chOff x="5527715" y="1784065"/>
            <a:chExt cx="1214355" cy="3740965"/>
          </a:xfrm>
        </p:grpSpPr>
        <p:grpSp>
          <p:nvGrpSpPr>
            <p:cNvPr id="39" name="组合 38"/>
            <p:cNvGrpSpPr/>
            <p:nvPr/>
          </p:nvGrpSpPr>
          <p:grpSpPr>
            <a:xfrm>
              <a:off x="5527715" y="2835899"/>
              <a:ext cx="1214355" cy="2689131"/>
              <a:chOff x="1031632" y="1753630"/>
              <a:chExt cx="1136023" cy="718500"/>
            </a:xfrm>
          </p:grpSpPr>
          <p:sp>
            <p:nvSpPr>
              <p:cNvPr id="43" name="文本框 29"/>
              <p:cNvSpPr txBox="1">
                <a:spLocks noChangeArrowheads="1"/>
              </p:cNvSpPr>
              <p:nvPr/>
            </p:nvSpPr>
            <p:spPr bwMode="auto">
              <a:xfrm>
                <a:off x="1652029" y="1753630"/>
                <a:ext cx="515626" cy="63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500" b="1" dirty="0">
                    <a:latin typeface="隶书" panose="02010509060101010101" charset="-122"/>
                    <a:ea typeface="隶书" panose="02010509060101010101" charset="-122"/>
                  </a:rPr>
                  <a:t>点击添加标题</a:t>
                </a:r>
              </a:p>
            </p:txBody>
          </p:sp>
          <p:sp>
            <p:nvSpPr>
              <p:cNvPr id="44" name="矩形 43"/>
              <p:cNvSpPr/>
              <p:nvPr/>
            </p:nvSpPr>
            <p:spPr>
              <a:xfrm>
                <a:off x="1031632" y="1767882"/>
                <a:ext cx="704135" cy="704248"/>
              </a:xfrm>
              <a:prstGeom prst="rect">
                <a:avLst/>
              </a:prstGeom>
            </p:spPr>
            <p:txBody>
              <a:bodyPr vert="eaVert" wrap="square">
                <a:spAutoFit/>
              </a:bodyPr>
              <a:lstStyle/>
              <a:p>
                <a:pPr>
                  <a:lnSpc>
                    <a:spcPct val="150000"/>
                  </a:lnSpc>
                </a:pPr>
                <a:r>
                  <a:rPr lang="zh-CN" altLang="en-US" sz="825" dirty="0">
                    <a:latin typeface="隶书" panose="02010509060101010101" charset="-122"/>
                    <a:ea typeface="隶书" panose="02010509060101010101" charset="-122"/>
                  </a:rPr>
                  <a:t>点击添加文本信息点击添加文本信息点击添加文本信息点击添加文本信息</a:t>
                </a:r>
              </a:p>
            </p:txBody>
          </p:sp>
        </p:grpSp>
        <p:grpSp>
          <p:nvGrpSpPr>
            <p:cNvPr id="40" name="组合 39"/>
            <p:cNvGrpSpPr/>
            <p:nvPr/>
          </p:nvGrpSpPr>
          <p:grpSpPr>
            <a:xfrm>
              <a:off x="5693709" y="1784065"/>
              <a:ext cx="939694" cy="939694"/>
              <a:chOff x="7314420" y="2860471"/>
              <a:chExt cx="1171968" cy="1171968"/>
            </a:xfrm>
          </p:grpSpPr>
          <p:sp>
            <p:nvSpPr>
              <p:cNvPr id="41" name="文本框 40"/>
              <p:cNvSpPr txBox="1"/>
              <p:nvPr/>
            </p:nvSpPr>
            <p:spPr>
              <a:xfrm>
                <a:off x="7518236" y="3000329"/>
                <a:ext cx="922897" cy="802519"/>
              </a:xfrm>
              <a:prstGeom prst="rect">
                <a:avLst/>
              </a:prstGeom>
              <a:noFill/>
            </p:spPr>
            <p:txBody>
              <a:bodyPr vert="horz" wrap="none" lIns="68538" tIns="34269" rIns="68538" bIns="34269" rtlCol="0">
                <a:spAutoFit/>
              </a:bodyPr>
              <a:lstStyle/>
              <a:p>
                <a:pPr algn="ctr"/>
                <a:r>
                  <a:rPr lang="zh-CN" altLang="en-US" sz="2700" spc="600" dirty="0">
                    <a:solidFill>
                      <a:schemeClr val="tx1">
                        <a:lumMod val="85000"/>
                        <a:lumOff val="15000"/>
                      </a:schemeClr>
                    </a:solidFill>
                    <a:latin typeface="隶书" panose="02010509060101010101" charset="-122"/>
                    <a:ea typeface="隶书" panose="02010509060101010101" charset="-122"/>
                  </a:rPr>
                  <a:t>叁</a:t>
                </a:r>
              </a:p>
            </p:txBody>
          </p:sp>
          <p:sp>
            <p:nvSpPr>
              <p:cNvPr id="42" name="椭圆 41"/>
              <p:cNvSpPr/>
              <p:nvPr/>
            </p:nvSpPr>
            <p:spPr>
              <a:xfrm>
                <a:off x="7314420" y="2860471"/>
                <a:ext cx="1171968" cy="11719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0">
                  <a:latin typeface="隶书" panose="02010509060101010101" charset="-122"/>
                  <a:ea typeface="隶书" panose="02010509060101010101" charset="-122"/>
                </a:endParaRPr>
              </a:p>
            </p:txBody>
          </p:sp>
        </p:grpSp>
      </p:grpSp>
      <p:grpSp>
        <p:nvGrpSpPr>
          <p:cNvPr id="45" name="组合 44"/>
          <p:cNvGrpSpPr/>
          <p:nvPr/>
        </p:nvGrpSpPr>
        <p:grpSpPr>
          <a:xfrm>
            <a:off x="6719167" y="1273863"/>
            <a:ext cx="910766" cy="2805724"/>
            <a:chOff x="5527715" y="1784065"/>
            <a:chExt cx="1214355" cy="3740965"/>
          </a:xfrm>
        </p:grpSpPr>
        <p:grpSp>
          <p:nvGrpSpPr>
            <p:cNvPr id="46" name="组合 45"/>
            <p:cNvGrpSpPr/>
            <p:nvPr/>
          </p:nvGrpSpPr>
          <p:grpSpPr>
            <a:xfrm>
              <a:off x="5527715" y="2835899"/>
              <a:ext cx="1214355" cy="2689131"/>
              <a:chOff x="1031632" y="1753630"/>
              <a:chExt cx="1136023" cy="718500"/>
            </a:xfrm>
          </p:grpSpPr>
          <p:sp>
            <p:nvSpPr>
              <p:cNvPr id="50" name="文本框 29"/>
              <p:cNvSpPr txBox="1">
                <a:spLocks noChangeArrowheads="1"/>
              </p:cNvSpPr>
              <p:nvPr/>
            </p:nvSpPr>
            <p:spPr bwMode="auto">
              <a:xfrm>
                <a:off x="1652029" y="1753630"/>
                <a:ext cx="515626" cy="63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500" b="1" dirty="0">
                    <a:latin typeface="隶书" panose="02010509060101010101" charset="-122"/>
                    <a:ea typeface="隶书" panose="02010509060101010101" charset="-122"/>
                  </a:rPr>
                  <a:t>点击添加标题</a:t>
                </a:r>
              </a:p>
            </p:txBody>
          </p:sp>
          <p:sp>
            <p:nvSpPr>
              <p:cNvPr id="51" name="矩形 50"/>
              <p:cNvSpPr/>
              <p:nvPr/>
            </p:nvSpPr>
            <p:spPr>
              <a:xfrm>
                <a:off x="1031632" y="1767882"/>
                <a:ext cx="704135" cy="704248"/>
              </a:xfrm>
              <a:prstGeom prst="rect">
                <a:avLst/>
              </a:prstGeom>
            </p:spPr>
            <p:txBody>
              <a:bodyPr vert="eaVert" wrap="square">
                <a:spAutoFit/>
              </a:bodyPr>
              <a:lstStyle/>
              <a:p>
                <a:pPr>
                  <a:lnSpc>
                    <a:spcPct val="150000"/>
                  </a:lnSpc>
                </a:pPr>
                <a:r>
                  <a:rPr lang="zh-CN" altLang="en-US" sz="825" dirty="0">
                    <a:latin typeface="隶书" panose="02010509060101010101" charset="-122"/>
                    <a:ea typeface="隶书" panose="02010509060101010101" charset="-122"/>
                  </a:rPr>
                  <a:t>点击添加文本信息点击添加文本信息点击添加文本信息点击添加文本信息</a:t>
                </a:r>
              </a:p>
            </p:txBody>
          </p:sp>
        </p:grpSp>
        <p:grpSp>
          <p:nvGrpSpPr>
            <p:cNvPr id="47" name="组合 46"/>
            <p:cNvGrpSpPr/>
            <p:nvPr/>
          </p:nvGrpSpPr>
          <p:grpSpPr>
            <a:xfrm>
              <a:off x="5693709" y="1784065"/>
              <a:ext cx="939694" cy="939694"/>
              <a:chOff x="7314420" y="2860471"/>
              <a:chExt cx="1171968" cy="1171968"/>
            </a:xfrm>
          </p:grpSpPr>
          <p:sp>
            <p:nvSpPr>
              <p:cNvPr id="48" name="文本框 47"/>
              <p:cNvSpPr txBox="1"/>
              <p:nvPr/>
            </p:nvSpPr>
            <p:spPr>
              <a:xfrm>
                <a:off x="7518237" y="3000329"/>
                <a:ext cx="922897" cy="802519"/>
              </a:xfrm>
              <a:prstGeom prst="rect">
                <a:avLst/>
              </a:prstGeom>
              <a:noFill/>
            </p:spPr>
            <p:txBody>
              <a:bodyPr vert="horz" wrap="none" lIns="68538" tIns="34269" rIns="68538" bIns="34269" rtlCol="0">
                <a:spAutoFit/>
              </a:bodyPr>
              <a:lstStyle/>
              <a:p>
                <a:pPr algn="ctr"/>
                <a:r>
                  <a:rPr lang="zh-CN" altLang="en-US" sz="2700" spc="600" dirty="0">
                    <a:solidFill>
                      <a:schemeClr val="tx1">
                        <a:lumMod val="85000"/>
                        <a:lumOff val="15000"/>
                      </a:schemeClr>
                    </a:solidFill>
                    <a:latin typeface="隶书" panose="02010509060101010101" charset="-122"/>
                    <a:ea typeface="隶书" panose="02010509060101010101" charset="-122"/>
                  </a:rPr>
                  <a:t>肆</a:t>
                </a:r>
              </a:p>
            </p:txBody>
          </p:sp>
          <p:sp>
            <p:nvSpPr>
              <p:cNvPr id="49" name="椭圆 48"/>
              <p:cNvSpPr/>
              <p:nvPr/>
            </p:nvSpPr>
            <p:spPr>
              <a:xfrm>
                <a:off x="7314420" y="2860471"/>
                <a:ext cx="1171968" cy="117196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90">
                  <a:latin typeface="隶书" panose="02010509060101010101" charset="-122"/>
                  <a:ea typeface="隶书" panose="02010509060101010101" charset="-122"/>
                </a:endParaRPr>
              </a:p>
            </p:txBody>
          </p:sp>
        </p:grpSp>
      </p:grpSp>
    </p:spTree>
  </p:cSld>
  <p:clrMapOvr>
    <a:masterClrMapping/>
  </p:clrMapOvr>
  <p:transition advTm="304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down)">
                                      <p:cBhvr>
                                        <p:cTn id="21" dur="500"/>
                                        <p:tgtEl>
                                          <p:spTgt spid="38"/>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down)">
                                      <p:cBhvr>
                                        <p:cTn id="2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基本工作概述</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052554" y="1304097"/>
            <a:ext cx="6941617" cy="2616860"/>
            <a:chOff x="1561406" y="1993563"/>
            <a:chExt cx="9255489" cy="3489146"/>
          </a:xfrm>
        </p:grpSpPr>
        <p:grpSp>
          <p:nvGrpSpPr>
            <p:cNvPr id="18" name="组合 17"/>
            <p:cNvGrpSpPr/>
            <p:nvPr/>
          </p:nvGrpSpPr>
          <p:grpSpPr>
            <a:xfrm>
              <a:off x="1786489" y="2001716"/>
              <a:ext cx="2383532" cy="2257425"/>
              <a:chOff x="1269157" y="1347614"/>
              <a:chExt cx="2383532" cy="2257425"/>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35" name="TextBox 27"/>
              <p:cNvSpPr txBox="1"/>
              <p:nvPr/>
            </p:nvSpPr>
            <p:spPr>
              <a:xfrm>
                <a:off x="1509762" y="1814345"/>
                <a:ext cx="576064" cy="552027"/>
              </a:xfrm>
              <a:prstGeom prst="rect">
                <a:avLst/>
              </a:prstGeom>
              <a:noFill/>
            </p:spPr>
            <p:txBody>
              <a:bodyPr wrap="square" rtlCol="0">
                <a:spAutoFit/>
              </a:bodyPr>
              <a:lstStyle/>
              <a:p>
                <a:pPr algn="ctr"/>
                <a:r>
                  <a:rPr lang="en-US" altLang="zh-CN" sz="2100" dirty="0">
                    <a:solidFill>
                      <a:schemeClr val="bg1"/>
                    </a:solidFill>
                    <a:latin typeface="隶书" panose="02010509060101010101" charset="-122"/>
                    <a:ea typeface="隶书" panose="02010509060101010101" charset="-122"/>
                  </a:rPr>
                  <a:t>1</a:t>
                </a:r>
              </a:p>
            </p:txBody>
          </p:sp>
        </p:grpSp>
        <p:grpSp>
          <p:nvGrpSpPr>
            <p:cNvPr id="19" name="组合 18"/>
            <p:cNvGrpSpPr/>
            <p:nvPr/>
          </p:nvGrpSpPr>
          <p:grpSpPr>
            <a:xfrm>
              <a:off x="4779443" y="1993564"/>
              <a:ext cx="2383532" cy="2257425"/>
              <a:chOff x="3779523" y="1339462"/>
              <a:chExt cx="2383532" cy="2257425"/>
            </a:xfrm>
          </p:grpSpPr>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32" name="TextBox 31"/>
              <p:cNvSpPr txBox="1"/>
              <p:nvPr/>
            </p:nvSpPr>
            <p:spPr>
              <a:xfrm>
                <a:off x="4020128" y="1806193"/>
                <a:ext cx="576064" cy="552027"/>
              </a:xfrm>
              <a:prstGeom prst="rect">
                <a:avLst/>
              </a:prstGeom>
              <a:noFill/>
            </p:spPr>
            <p:txBody>
              <a:bodyPr wrap="square" rtlCol="0">
                <a:spAutoFit/>
              </a:bodyPr>
              <a:lstStyle/>
              <a:p>
                <a:pPr algn="ctr"/>
                <a:r>
                  <a:rPr lang="en-US" altLang="zh-CN" sz="2100" dirty="0">
                    <a:solidFill>
                      <a:schemeClr val="bg1"/>
                    </a:solidFill>
                    <a:latin typeface="隶书" panose="02010509060101010101" charset="-122"/>
                    <a:ea typeface="隶书" panose="02010509060101010101" charset="-122"/>
                  </a:rPr>
                  <a:t>2</a:t>
                </a:r>
              </a:p>
            </p:txBody>
          </p:sp>
        </p:grpSp>
        <p:grpSp>
          <p:nvGrpSpPr>
            <p:cNvPr id="20" name="组合 19"/>
            <p:cNvGrpSpPr/>
            <p:nvPr/>
          </p:nvGrpSpPr>
          <p:grpSpPr>
            <a:xfrm>
              <a:off x="7830971" y="1993563"/>
              <a:ext cx="2383532" cy="2257425"/>
              <a:chOff x="6184234" y="1339461"/>
              <a:chExt cx="2383532" cy="2257425"/>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741" y="1339461"/>
                <a:ext cx="2105025" cy="2257425"/>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234" y="1553452"/>
                <a:ext cx="1057275" cy="1028700"/>
              </a:xfrm>
              <a:prstGeom prst="rect">
                <a:avLst/>
              </a:prstGeom>
            </p:spPr>
          </p:pic>
          <p:sp>
            <p:nvSpPr>
              <p:cNvPr id="29" name="TextBox 35"/>
              <p:cNvSpPr txBox="1"/>
              <p:nvPr/>
            </p:nvSpPr>
            <p:spPr>
              <a:xfrm>
                <a:off x="6424839" y="1806192"/>
                <a:ext cx="576064" cy="552027"/>
              </a:xfrm>
              <a:prstGeom prst="rect">
                <a:avLst/>
              </a:prstGeom>
              <a:noFill/>
            </p:spPr>
            <p:txBody>
              <a:bodyPr wrap="square" rtlCol="0">
                <a:spAutoFit/>
              </a:bodyPr>
              <a:lstStyle/>
              <a:p>
                <a:pPr algn="ctr"/>
                <a:r>
                  <a:rPr lang="en-US" altLang="zh-CN" sz="2100" dirty="0">
                    <a:solidFill>
                      <a:schemeClr val="bg1"/>
                    </a:solidFill>
                    <a:latin typeface="隶书" panose="02010509060101010101" charset="-122"/>
                    <a:ea typeface="隶书" panose="02010509060101010101" charset="-122"/>
                  </a:rPr>
                  <a:t>3</a:t>
                </a:r>
              </a:p>
            </p:txBody>
          </p:sp>
        </p:grpSp>
        <p:sp>
          <p:nvSpPr>
            <p:cNvPr id="21" name="TextBox 36"/>
            <p:cNvSpPr txBox="1"/>
            <p:nvPr/>
          </p:nvSpPr>
          <p:spPr>
            <a:xfrm>
              <a:off x="2589090" y="2638449"/>
              <a:ext cx="1127547" cy="982980"/>
            </a:xfrm>
            <a:prstGeom prst="rect">
              <a:avLst/>
            </a:prstGeom>
            <a:noFill/>
          </p:spPr>
          <p:txBody>
            <a:bodyPr wrap="square" rtlCol="0">
              <a:spAutoFit/>
            </a:bodyPr>
            <a:lstStyle/>
            <a:p>
              <a:pPr algn="ctr"/>
              <a:r>
                <a:rPr lang="zh-CN" altLang="en-US" sz="2100" b="1" dirty="0">
                  <a:latin typeface="隶书" panose="02010509060101010101" charset="-122"/>
                  <a:ea typeface="隶书" panose="02010509060101010101" charset="-122"/>
                </a:rPr>
                <a:t>添加标题</a:t>
              </a:r>
            </a:p>
          </p:txBody>
        </p:sp>
        <p:sp>
          <p:nvSpPr>
            <p:cNvPr id="2" name="TextBox 37"/>
            <p:cNvSpPr txBox="1"/>
            <p:nvPr/>
          </p:nvSpPr>
          <p:spPr>
            <a:xfrm>
              <a:off x="5582044" y="2638449"/>
              <a:ext cx="1127547" cy="982980"/>
            </a:xfrm>
            <a:prstGeom prst="rect">
              <a:avLst/>
            </a:prstGeom>
            <a:noFill/>
          </p:spPr>
          <p:txBody>
            <a:bodyPr wrap="square" rtlCol="0">
              <a:spAutoFit/>
            </a:bodyPr>
            <a:lstStyle/>
            <a:p>
              <a:pPr algn="ctr"/>
              <a:r>
                <a:rPr lang="zh-CN" altLang="en-US" sz="2100" b="1" dirty="0">
                  <a:latin typeface="隶书" panose="02010509060101010101" charset="-122"/>
                  <a:ea typeface="隶书" panose="02010509060101010101" charset="-122"/>
                </a:rPr>
                <a:t>添加标题</a:t>
              </a:r>
            </a:p>
          </p:txBody>
        </p:sp>
        <p:sp>
          <p:nvSpPr>
            <p:cNvPr id="23" name="TextBox 38"/>
            <p:cNvSpPr txBox="1"/>
            <p:nvPr/>
          </p:nvSpPr>
          <p:spPr>
            <a:xfrm>
              <a:off x="8661416" y="2638448"/>
              <a:ext cx="1127547" cy="982980"/>
            </a:xfrm>
            <a:prstGeom prst="rect">
              <a:avLst/>
            </a:prstGeom>
            <a:noFill/>
          </p:spPr>
          <p:txBody>
            <a:bodyPr wrap="square" rtlCol="0">
              <a:spAutoFit/>
            </a:bodyPr>
            <a:lstStyle/>
            <a:p>
              <a:pPr algn="ctr"/>
              <a:r>
                <a:rPr lang="zh-CN" altLang="en-US" sz="2100" b="1" dirty="0">
                  <a:latin typeface="隶书" panose="02010509060101010101" charset="-122"/>
                  <a:ea typeface="隶书" panose="02010509060101010101" charset="-122"/>
                </a:rPr>
                <a:t>添加标题</a:t>
              </a:r>
            </a:p>
          </p:txBody>
        </p:sp>
        <p:sp>
          <p:nvSpPr>
            <p:cNvPr id="24" name="TextBox 39"/>
            <p:cNvSpPr txBox="1"/>
            <p:nvPr/>
          </p:nvSpPr>
          <p:spPr>
            <a:xfrm>
              <a:off x="1561406" y="4376116"/>
              <a:ext cx="2947579" cy="1106593"/>
            </a:xfrm>
            <a:prstGeom prst="rect">
              <a:avLst/>
            </a:prstGeom>
            <a:noFill/>
          </p:spPr>
          <p:txBody>
            <a:bodyPr wrap="square" rtlCol="0">
              <a:spAutoFit/>
            </a:bodyPr>
            <a:lstStyle/>
            <a:p>
              <a:pPr algn="ctr"/>
              <a:r>
                <a:rPr lang="zh-CN" altLang="en-US" sz="120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5" name="TextBox 40"/>
            <p:cNvSpPr txBox="1"/>
            <p:nvPr/>
          </p:nvSpPr>
          <p:spPr>
            <a:xfrm>
              <a:off x="4747448" y="4376116"/>
              <a:ext cx="2947579" cy="1106593"/>
            </a:xfrm>
            <a:prstGeom prst="rect">
              <a:avLst/>
            </a:prstGeom>
            <a:noFill/>
          </p:spPr>
          <p:txBody>
            <a:bodyPr wrap="square" rtlCol="0">
              <a:spAutoFit/>
            </a:bodyPr>
            <a:lstStyle/>
            <a:p>
              <a:pPr algn="ctr"/>
              <a:r>
                <a:rPr lang="zh-CN" altLang="en-US" sz="120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6" name="TextBox 41"/>
            <p:cNvSpPr txBox="1"/>
            <p:nvPr/>
          </p:nvSpPr>
          <p:spPr>
            <a:xfrm>
              <a:off x="7869316" y="4373634"/>
              <a:ext cx="2947579" cy="1106593"/>
            </a:xfrm>
            <a:prstGeom prst="rect">
              <a:avLst/>
            </a:prstGeom>
            <a:noFill/>
          </p:spPr>
          <p:txBody>
            <a:bodyPr wrap="square" rtlCol="0">
              <a:spAutoFit/>
            </a:bodyPr>
            <a:lstStyle/>
            <a:p>
              <a:pPr algn="ctr"/>
              <a:r>
                <a:rPr lang="zh-CN" altLang="en-US" sz="120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grpSp>
    </p:spTree>
  </p:cSld>
  <p:clrMapOvr>
    <a:masterClrMapping/>
  </p:clrMapOvr>
  <p:transition advTm="238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3"/>
          <a:stretch>
            <a:fillRect/>
          </a:stretch>
        </p:blipFill>
        <p:spPr>
          <a:xfrm>
            <a:off x="-11430" y="16510"/>
            <a:ext cx="9157335" cy="5154295"/>
          </a:xfrm>
          <a:prstGeom prst="rect">
            <a:avLst/>
          </a:prstGeom>
        </p:spPr>
      </p:pic>
      <p:sp>
        <p:nvSpPr>
          <p:cNvPr id="8" name="标题 1"/>
          <p:cNvSpPr txBox="1"/>
          <p:nvPr/>
        </p:nvSpPr>
        <p:spPr>
          <a:xfrm>
            <a:off x="-262671" y="2037163"/>
            <a:ext cx="5290402" cy="895341"/>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050" b="1" spc="300" dirty="0">
                <a:solidFill>
                  <a:schemeClr val="tx2">
                    <a:lumMod val="50000"/>
                  </a:schemeClr>
                </a:solidFill>
                <a:latin typeface="隶书" panose="02010509060101010101" charset="-122"/>
                <a:ea typeface="隶书" panose="02010509060101010101" charset="-122"/>
              </a:rPr>
              <a:t>工作成绩展示</a:t>
            </a:r>
          </a:p>
        </p:txBody>
      </p:sp>
      <p:sp>
        <p:nvSpPr>
          <p:cNvPr id="9" name="副标题 2"/>
          <p:cNvSpPr txBox="1"/>
          <p:nvPr/>
        </p:nvSpPr>
        <p:spPr>
          <a:xfrm>
            <a:off x="-1670634" y="2615748"/>
            <a:ext cx="7886619" cy="389330"/>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defRPr/>
            </a:pPr>
            <a:r>
              <a:rPr lang="zh-CN" altLang="en-US" sz="1350" dirty="0">
                <a:solidFill>
                  <a:srgbClr val="895C33"/>
                </a:solidFill>
                <a:latin typeface="隶书" panose="02010509060101010101" charset="-122"/>
                <a:ea typeface="隶书" panose="02010509060101010101" charset="-122"/>
              </a:rPr>
              <a:t>简洁大气</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易编辑</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任意替换内容</a:t>
            </a:r>
          </a:p>
        </p:txBody>
      </p:sp>
      <p:cxnSp>
        <p:nvCxnSpPr>
          <p:cNvPr id="10" name="直接连接符 9"/>
          <p:cNvCxnSpPr/>
          <p:nvPr/>
        </p:nvCxnSpPr>
        <p:spPr>
          <a:xfrm>
            <a:off x="594052" y="2615565"/>
            <a:ext cx="3576955" cy="0"/>
          </a:xfrm>
          <a:prstGeom prst="line">
            <a:avLst/>
          </a:prstGeom>
          <a:ln w="3175">
            <a:solidFill>
              <a:srgbClr val="895C33"/>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691357" y="1163313"/>
            <a:ext cx="1403938" cy="783590"/>
            <a:chOff x="4802282" y="1937792"/>
            <a:chExt cx="1581650" cy="882778"/>
          </a:xfrm>
        </p:grpSpPr>
        <p:sp>
          <p:nvSpPr>
            <p:cNvPr id="12" name="文本框 2"/>
            <p:cNvSpPr txBox="1"/>
            <p:nvPr/>
          </p:nvSpPr>
          <p:spPr>
            <a:xfrm>
              <a:off x="5034786" y="1937792"/>
              <a:ext cx="1060738" cy="882778"/>
            </a:xfrm>
            <a:prstGeom prst="rect">
              <a:avLst/>
            </a:prstGeom>
            <a:noFill/>
            <a:ln w="19050">
              <a:solidFill>
                <a:srgbClr val="895C33"/>
              </a:solidFill>
            </a:ln>
            <a:effectLst/>
          </p:spPr>
          <p:txBody>
            <a:bodyPr wrap="square" rtlCol="0">
              <a:spAutoFit/>
            </a:bodyPr>
            <a:lstStyle/>
            <a:p>
              <a:pPr algn="ctr"/>
              <a:endParaRPr lang="zh-CN" altLang="en-US" sz="4500" dirty="0">
                <a:solidFill>
                  <a:schemeClr val="bg1"/>
                </a:solidFill>
                <a:latin typeface="隶书" panose="02010509060101010101" charset="-122"/>
                <a:ea typeface="隶书" panose="02010509060101010101" charset="-122"/>
              </a:endParaRPr>
            </a:p>
          </p:txBody>
        </p:sp>
        <p:sp>
          <p:nvSpPr>
            <p:cNvPr id="13" name="_14"/>
            <p:cNvSpPr txBox="1">
              <a:spLocks noChangeArrowheads="1"/>
            </p:cNvSpPr>
            <p:nvPr/>
          </p:nvSpPr>
          <p:spPr bwMode="auto">
            <a:xfrm>
              <a:off x="4802282" y="2124629"/>
              <a:ext cx="1581650" cy="517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9" tIns="34289" rIns="68579" bIns="3428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en-US" altLang="zh-CN" sz="5000" b="1" spc="600" dirty="0">
                  <a:solidFill>
                    <a:srgbClr val="895C33"/>
                  </a:solidFill>
                  <a:effectLst>
                    <a:outerShdw blurRad="38100" dist="38100" dir="2700000" algn="tl">
                      <a:srgbClr val="000000">
                        <a:alpha val="43137"/>
                      </a:srgbClr>
                    </a:outerShdw>
                  </a:effectLst>
                  <a:latin typeface="隶书" panose="02010509060101010101" charset="-122"/>
                  <a:ea typeface="隶书" panose="02010509060101010101" charset="-122"/>
                </a:rPr>
                <a:t>02</a:t>
              </a:r>
            </a:p>
          </p:txBody>
        </p:sp>
      </p:grpSp>
    </p:spTree>
  </p:cSld>
  <p:clrMapOvr>
    <a:masterClrMapping/>
  </p:clrMapOvr>
  <p:transition advTm="215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工作成绩展示</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0" y="884528"/>
            <a:ext cx="9137270" cy="3833892"/>
            <a:chOff x="0" y="1050925"/>
            <a:chExt cx="9324975" cy="3912651"/>
          </a:xfrm>
        </p:grpSpPr>
        <p:pic>
          <p:nvPicPr>
            <p:cNvPr id="8" name="图片 13"/>
            <p:cNvPicPr>
              <a:picLocks noChangeAspect="1" noChangeArrowheads="1"/>
            </p:cNvPicPr>
            <p:nvPr/>
          </p:nvPicPr>
          <p:blipFill>
            <a:blip r:embed="rId3"/>
            <a:srcRect/>
            <a:stretch>
              <a:fillRect/>
            </a:stretch>
          </p:blipFill>
          <p:spPr bwMode="auto">
            <a:xfrm>
              <a:off x="0" y="2462213"/>
              <a:ext cx="93249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45"/>
            <p:cNvSpPr txBox="1">
              <a:spLocks noChangeArrowheads="1"/>
            </p:cNvSpPr>
            <p:nvPr/>
          </p:nvSpPr>
          <p:spPr bwMode="auto">
            <a:xfrm>
              <a:off x="3044825" y="1050925"/>
              <a:ext cx="1393825" cy="37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zh-CN" b="1" dirty="0">
                  <a:latin typeface="隶书" panose="02010509060101010101" charset="-122"/>
                  <a:ea typeface="隶书" panose="02010509060101010101" charset="-122"/>
                </a:rPr>
                <a:t>添加标题</a:t>
              </a:r>
            </a:p>
          </p:txBody>
        </p:sp>
        <p:sp>
          <p:nvSpPr>
            <p:cNvPr id="10" name="文本框 47"/>
            <p:cNvSpPr txBox="1">
              <a:spLocks noChangeArrowheads="1"/>
            </p:cNvSpPr>
            <p:nvPr/>
          </p:nvSpPr>
          <p:spPr bwMode="auto">
            <a:xfrm>
              <a:off x="573088" y="3614738"/>
              <a:ext cx="2630487" cy="99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点击输入本栏的具体文字，简明扼要的说明分项内容，此为概念图解，请根据您的具体内容酌情修改</a:t>
              </a:r>
              <a:endParaRPr lang="en-US" altLang="zh-CN" sz="1050" kern="0" dirty="0">
                <a:solidFill>
                  <a:srgbClr val="000000">
                    <a:lumMod val="65000"/>
                    <a:lumOff val="35000"/>
                  </a:srgbClr>
                </a:solidFill>
                <a:latin typeface="隶书" panose="02010509060101010101" charset="-122"/>
                <a:ea typeface="隶书" panose="02010509060101010101" charset="-122"/>
              </a:endParaRPr>
            </a:p>
            <a:p>
              <a:pPr algn="ctr" eaLnBrk="1" hangingPunct="1"/>
              <a:endParaRPr lang="zh-CN" altLang="en-US" sz="1050" dirty="0">
                <a:latin typeface="隶书" panose="02010509060101010101" charset="-122"/>
                <a:ea typeface="隶书" panose="02010509060101010101" charset="-122"/>
              </a:endParaRPr>
            </a:p>
          </p:txBody>
        </p:sp>
        <p:sp>
          <p:nvSpPr>
            <p:cNvPr id="11" name="文本框 48"/>
            <p:cNvSpPr txBox="1">
              <a:spLocks noChangeArrowheads="1"/>
            </p:cNvSpPr>
            <p:nvPr/>
          </p:nvSpPr>
          <p:spPr bwMode="auto">
            <a:xfrm>
              <a:off x="4389438" y="3633788"/>
              <a:ext cx="2630487" cy="132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lnSpc>
                  <a:spcPct val="150000"/>
                </a:lnSpc>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点击输入本栏的具体文字，简明扼要的说明分项内容，此为概念图解，请根据您的具体内容酌情修改</a:t>
              </a:r>
              <a:endParaRPr lang="en-US" altLang="zh-CN" sz="1050" kern="0" dirty="0">
                <a:solidFill>
                  <a:srgbClr val="000000">
                    <a:lumMod val="65000"/>
                    <a:lumOff val="35000"/>
                  </a:srgbClr>
                </a:solidFill>
                <a:latin typeface="隶书" panose="02010509060101010101" charset="-122"/>
                <a:ea typeface="隶书" panose="02010509060101010101" charset="-122"/>
              </a:endParaRPr>
            </a:p>
            <a:p>
              <a:pPr eaLnBrk="1" hangingPunct="1">
                <a:lnSpc>
                  <a:spcPct val="150000"/>
                </a:lnSpc>
              </a:pPr>
              <a:r>
                <a:rPr lang="en-US" altLang="zh-CN" sz="1050" dirty="0">
                  <a:latin typeface="隶书" panose="02010509060101010101" charset="-122"/>
                  <a:ea typeface="隶书" panose="02010509060101010101" charset="-122"/>
                </a:rPr>
                <a:t>. </a:t>
              </a:r>
              <a:endParaRPr lang="zh-CN" altLang="en-US" sz="1050" dirty="0">
                <a:latin typeface="隶书" panose="02010509060101010101" charset="-122"/>
                <a:ea typeface="隶书" panose="02010509060101010101" charset="-122"/>
              </a:endParaRPr>
            </a:p>
            <a:p>
              <a:pPr eaLnBrk="1" hangingPunct="1">
                <a:lnSpc>
                  <a:spcPct val="150000"/>
                </a:lnSpc>
              </a:pPr>
              <a:endParaRPr lang="zh-CN" altLang="en-US" sz="1050" dirty="0">
                <a:latin typeface="隶书" panose="02010509060101010101" charset="-122"/>
                <a:ea typeface="隶书" panose="02010509060101010101" charset="-122"/>
              </a:endParaRPr>
            </a:p>
          </p:txBody>
        </p:sp>
        <p:sp>
          <p:nvSpPr>
            <p:cNvPr id="12" name="文本框 49"/>
            <p:cNvSpPr txBox="1">
              <a:spLocks noChangeArrowheads="1"/>
            </p:cNvSpPr>
            <p:nvPr/>
          </p:nvSpPr>
          <p:spPr bwMode="auto">
            <a:xfrm>
              <a:off x="2317750" y="1401763"/>
              <a:ext cx="2901950" cy="99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点击输入本栏的具体文字，简明扼要的说明分项内容，此为概念图解，请根据您的具体内容酌情修改</a:t>
              </a:r>
              <a:endParaRPr lang="en-US" altLang="zh-CN" sz="1050" kern="0" dirty="0">
                <a:solidFill>
                  <a:srgbClr val="000000">
                    <a:lumMod val="65000"/>
                    <a:lumOff val="35000"/>
                  </a:srgbClr>
                </a:solidFill>
                <a:latin typeface="隶书" panose="02010509060101010101" charset="-122"/>
                <a:ea typeface="隶书" panose="02010509060101010101" charset="-122"/>
              </a:endParaRPr>
            </a:p>
            <a:p>
              <a:pPr algn="ctr" eaLnBrk="1" hangingPunct="1"/>
              <a:endParaRPr lang="zh-CN" altLang="en-US" sz="1050" dirty="0">
                <a:latin typeface="隶书" panose="02010509060101010101" charset="-122"/>
                <a:ea typeface="隶书" panose="02010509060101010101" charset="-122"/>
              </a:endParaRPr>
            </a:p>
          </p:txBody>
        </p:sp>
        <p:sp>
          <p:nvSpPr>
            <p:cNvPr id="13" name="矩形 18"/>
            <p:cNvSpPr>
              <a:spLocks noChangeArrowheads="1"/>
            </p:cNvSpPr>
            <p:nvPr/>
          </p:nvSpPr>
          <p:spPr bwMode="auto">
            <a:xfrm>
              <a:off x="1203325" y="3233738"/>
              <a:ext cx="1125006" cy="37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en-US" b="1" dirty="0">
                  <a:latin typeface="隶书" panose="02010509060101010101" charset="-122"/>
                  <a:ea typeface="隶书" panose="02010509060101010101" charset="-122"/>
                </a:rPr>
                <a:t>添加标题</a:t>
              </a:r>
            </a:p>
          </p:txBody>
        </p:sp>
        <p:sp>
          <p:nvSpPr>
            <p:cNvPr id="14" name="矩形 19"/>
            <p:cNvSpPr>
              <a:spLocks noChangeArrowheads="1"/>
            </p:cNvSpPr>
            <p:nvPr/>
          </p:nvSpPr>
          <p:spPr bwMode="auto">
            <a:xfrm>
              <a:off x="5093321" y="3292742"/>
              <a:ext cx="1125006" cy="37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b="1" dirty="0">
                  <a:latin typeface="隶书" panose="02010509060101010101" charset="-122"/>
                  <a:ea typeface="隶书" panose="02010509060101010101" charset="-122"/>
                </a:rPr>
                <a:t>添加标题</a:t>
              </a:r>
            </a:p>
          </p:txBody>
        </p:sp>
        <p:pic>
          <p:nvPicPr>
            <p:cNvPr id="15" name="图片 20"/>
            <p:cNvPicPr>
              <a:picLocks noChangeAspect="1" noChangeArrowheads="1"/>
            </p:cNvPicPr>
            <p:nvPr/>
          </p:nvPicPr>
          <p:blipFill>
            <a:blip r:embed="rId4" cstate="email"/>
            <a:srcRect/>
            <a:stretch>
              <a:fillRect/>
            </a:stretch>
          </p:blipFill>
          <p:spPr bwMode="auto">
            <a:xfrm>
              <a:off x="1331913" y="2211388"/>
              <a:ext cx="10287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21"/>
            <p:cNvPicPr>
              <a:picLocks noChangeAspect="1" noChangeArrowheads="1"/>
            </p:cNvPicPr>
            <p:nvPr/>
          </p:nvPicPr>
          <p:blipFill>
            <a:blip r:embed="rId4" cstate="email"/>
            <a:srcRect/>
            <a:stretch>
              <a:fillRect/>
            </a:stretch>
          </p:blipFill>
          <p:spPr bwMode="auto">
            <a:xfrm>
              <a:off x="3255963" y="2211388"/>
              <a:ext cx="10287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22"/>
            <p:cNvPicPr>
              <a:picLocks noChangeAspect="1" noChangeArrowheads="1"/>
            </p:cNvPicPr>
            <p:nvPr/>
          </p:nvPicPr>
          <p:blipFill>
            <a:blip r:embed="rId4" cstate="email"/>
            <a:srcRect/>
            <a:stretch>
              <a:fillRect/>
            </a:stretch>
          </p:blipFill>
          <p:spPr bwMode="auto">
            <a:xfrm>
              <a:off x="5148263" y="2247900"/>
              <a:ext cx="10287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23"/>
            <p:cNvSpPr txBox="1">
              <a:spLocks noChangeArrowheads="1"/>
            </p:cNvSpPr>
            <p:nvPr/>
          </p:nvSpPr>
          <p:spPr bwMode="auto">
            <a:xfrm>
              <a:off x="1580356" y="2409342"/>
              <a:ext cx="615950" cy="56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sz="3000" dirty="0">
                  <a:solidFill>
                    <a:schemeClr val="bg1"/>
                  </a:solidFill>
                  <a:latin typeface="隶书" panose="02010509060101010101" charset="-122"/>
                  <a:ea typeface="隶书" panose="02010509060101010101" charset="-122"/>
                </a:rPr>
                <a:t>壹</a:t>
              </a:r>
            </a:p>
          </p:txBody>
        </p:sp>
        <p:sp>
          <p:nvSpPr>
            <p:cNvPr id="19" name="文本框 24"/>
            <p:cNvSpPr txBox="1">
              <a:spLocks noChangeArrowheads="1"/>
            </p:cNvSpPr>
            <p:nvPr/>
          </p:nvSpPr>
          <p:spPr bwMode="auto">
            <a:xfrm>
              <a:off x="3481388" y="2372227"/>
              <a:ext cx="617537" cy="56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sz="3000" dirty="0">
                  <a:solidFill>
                    <a:schemeClr val="bg1"/>
                  </a:solidFill>
                  <a:latin typeface="隶书" panose="02010509060101010101" charset="-122"/>
                  <a:ea typeface="隶书" panose="02010509060101010101" charset="-122"/>
                </a:rPr>
                <a:t>贰</a:t>
              </a:r>
            </a:p>
          </p:txBody>
        </p:sp>
        <p:sp>
          <p:nvSpPr>
            <p:cNvPr id="20" name="文本框 25"/>
            <p:cNvSpPr txBox="1">
              <a:spLocks noChangeArrowheads="1"/>
            </p:cNvSpPr>
            <p:nvPr/>
          </p:nvSpPr>
          <p:spPr bwMode="auto">
            <a:xfrm>
              <a:off x="5424080" y="2409342"/>
              <a:ext cx="617537" cy="56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sz="3000" dirty="0">
                  <a:solidFill>
                    <a:schemeClr val="bg1"/>
                  </a:solidFill>
                  <a:latin typeface="隶书" panose="02010509060101010101" charset="-122"/>
                  <a:ea typeface="隶书" panose="02010509060101010101" charset="-122"/>
                </a:rPr>
                <a:t>叁</a:t>
              </a:r>
            </a:p>
          </p:txBody>
        </p:sp>
        <p:pic>
          <p:nvPicPr>
            <p:cNvPr id="21" name="图片 26"/>
            <p:cNvPicPr>
              <a:picLocks noChangeAspect="1" noChangeArrowheads="1"/>
            </p:cNvPicPr>
            <p:nvPr/>
          </p:nvPicPr>
          <p:blipFill>
            <a:blip r:embed="rId4" cstate="email"/>
            <a:srcRect/>
            <a:stretch>
              <a:fillRect/>
            </a:stretch>
          </p:blipFill>
          <p:spPr bwMode="auto">
            <a:xfrm>
              <a:off x="6999288" y="2284413"/>
              <a:ext cx="10287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27"/>
            <p:cNvSpPr txBox="1">
              <a:spLocks noChangeArrowheads="1"/>
            </p:cNvSpPr>
            <p:nvPr/>
          </p:nvSpPr>
          <p:spPr bwMode="auto">
            <a:xfrm>
              <a:off x="7205662" y="2409342"/>
              <a:ext cx="615950" cy="56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sz="3000" dirty="0">
                  <a:solidFill>
                    <a:schemeClr val="bg1"/>
                  </a:solidFill>
                  <a:latin typeface="隶书" panose="02010509060101010101" charset="-122"/>
                  <a:ea typeface="隶书" panose="02010509060101010101" charset="-122"/>
                </a:rPr>
                <a:t>肆</a:t>
              </a:r>
            </a:p>
          </p:txBody>
        </p:sp>
        <p:sp>
          <p:nvSpPr>
            <p:cNvPr id="23" name="文本框 45"/>
            <p:cNvSpPr txBox="1">
              <a:spLocks noChangeArrowheads="1"/>
            </p:cNvSpPr>
            <p:nvPr/>
          </p:nvSpPr>
          <p:spPr bwMode="auto">
            <a:xfrm>
              <a:off x="6718300" y="1058863"/>
              <a:ext cx="1392238" cy="37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9pPr>
            </a:lstStyle>
            <a:p>
              <a:r>
                <a:rPr lang="zh-CN" altLang="zh-CN" sz="1800" dirty="0">
                  <a:latin typeface="隶书" panose="02010509060101010101" charset="-122"/>
                  <a:ea typeface="隶书" panose="02010509060101010101" charset="-122"/>
                </a:rPr>
                <a:t>添加标题</a:t>
              </a:r>
            </a:p>
          </p:txBody>
        </p:sp>
        <p:sp>
          <p:nvSpPr>
            <p:cNvPr id="24" name="文本框 49"/>
            <p:cNvSpPr txBox="1">
              <a:spLocks noChangeArrowheads="1"/>
            </p:cNvSpPr>
            <p:nvPr/>
          </p:nvSpPr>
          <p:spPr bwMode="auto">
            <a:xfrm>
              <a:off x="5991225" y="1411288"/>
              <a:ext cx="2901950" cy="99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点击输入本栏的具体文字，简明扼要的说明分项内容，此为概念图解，请根据您的具体内容酌情修改</a:t>
              </a:r>
              <a:endParaRPr lang="en-US" altLang="zh-CN" sz="1050" kern="0" dirty="0">
                <a:solidFill>
                  <a:srgbClr val="000000">
                    <a:lumMod val="65000"/>
                    <a:lumOff val="35000"/>
                  </a:srgbClr>
                </a:solidFill>
                <a:latin typeface="隶书" panose="02010509060101010101" charset="-122"/>
                <a:ea typeface="隶书" panose="02010509060101010101" charset="-122"/>
              </a:endParaRPr>
            </a:p>
            <a:p>
              <a:pPr algn="ctr" eaLnBrk="1" hangingPunct="1"/>
              <a:endParaRPr lang="zh-CN" altLang="en-US" sz="1050" dirty="0">
                <a:latin typeface="隶书" panose="02010509060101010101" charset="-122"/>
                <a:ea typeface="隶书" panose="02010509060101010101" charset="-122"/>
              </a:endParaRPr>
            </a:p>
          </p:txBody>
        </p:sp>
      </p:grpSp>
    </p:spTree>
  </p:cSld>
  <p:clrMapOvr>
    <a:masterClrMapping/>
  </p:clrMapOvr>
  <p:transition advTm="220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工作成绩展示</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2" name="组合 2"/>
          <p:cNvGrpSpPr/>
          <p:nvPr/>
        </p:nvGrpSpPr>
        <p:grpSpPr bwMode="auto">
          <a:xfrm>
            <a:off x="1518623" y="1723836"/>
            <a:ext cx="2901524" cy="930746"/>
            <a:chOff x="6508540" y="870243"/>
            <a:chExt cx="3868208" cy="1240103"/>
          </a:xfrm>
        </p:grpSpPr>
        <p:sp>
          <p:nvSpPr>
            <p:cNvPr id="13" name="文本框 8"/>
            <p:cNvSpPr txBox="1">
              <a:spLocks noChangeArrowheads="1"/>
            </p:cNvSpPr>
            <p:nvPr/>
          </p:nvSpPr>
          <p:spPr bwMode="auto">
            <a:xfrm>
              <a:off x="6508540" y="870243"/>
              <a:ext cx="2933298" cy="398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350" dirty="0">
                  <a:solidFill>
                    <a:srgbClr val="595959"/>
                  </a:solidFill>
                  <a:latin typeface="隶书" panose="02010509060101010101" charset="-122"/>
                  <a:ea typeface="隶书" panose="02010509060101010101" charset="-122"/>
                </a:rPr>
                <a:t>加入你的文字描述</a:t>
              </a:r>
            </a:p>
          </p:txBody>
        </p:sp>
        <p:cxnSp>
          <p:nvCxnSpPr>
            <p:cNvPr id="14" name="直接连接符 13"/>
            <p:cNvCxnSpPr/>
            <p:nvPr/>
          </p:nvCxnSpPr>
          <p:spPr>
            <a:xfrm flipH="1">
              <a:off x="6508540" y="1444499"/>
              <a:ext cx="2826951" cy="0"/>
            </a:xfrm>
            <a:prstGeom prst="line">
              <a:avLst/>
            </a:prstGeom>
          </p:spPr>
          <p:style>
            <a:lnRef idx="1">
              <a:schemeClr val="dk1"/>
            </a:lnRef>
            <a:fillRef idx="0">
              <a:schemeClr val="dk1"/>
            </a:fillRef>
            <a:effectRef idx="0">
              <a:schemeClr val="dk1"/>
            </a:effectRef>
            <a:fontRef idx="minor">
              <a:schemeClr val="tx1"/>
            </a:fontRef>
          </p:style>
        </p:cxnSp>
        <p:sp>
          <p:nvSpPr>
            <p:cNvPr id="15" name="矩形 10"/>
            <p:cNvSpPr>
              <a:spLocks noChangeArrowheads="1"/>
            </p:cNvSpPr>
            <p:nvPr/>
          </p:nvSpPr>
          <p:spPr bwMode="auto">
            <a:xfrm>
              <a:off x="6508540" y="1558716"/>
              <a:ext cx="3868208" cy="55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050">
                  <a:solidFill>
                    <a:srgbClr val="595959"/>
                  </a:solidFill>
                  <a:latin typeface="隶书" panose="02010509060101010101" charset="-122"/>
                  <a:ea typeface="隶书" panose="02010509060101010101" charset="-122"/>
                </a:rPr>
                <a:t>新年都未有芳华，二月初惊见草芽。白雪却嫌春色晚，故穿庭树作飞花。</a:t>
              </a:r>
            </a:p>
          </p:txBody>
        </p:sp>
      </p:grpSp>
      <p:grpSp>
        <p:nvGrpSpPr>
          <p:cNvPr id="16" name="组合 3"/>
          <p:cNvGrpSpPr/>
          <p:nvPr/>
        </p:nvGrpSpPr>
        <p:grpSpPr bwMode="auto">
          <a:xfrm>
            <a:off x="1518623" y="3131139"/>
            <a:ext cx="2901524" cy="929555"/>
            <a:chOff x="6508540" y="2745936"/>
            <a:chExt cx="3868208" cy="1239992"/>
          </a:xfrm>
        </p:grpSpPr>
        <p:sp>
          <p:nvSpPr>
            <p:cNvPr id="17" name="文本框 16"/>
            <p:cNvSpPr txBox="1">
              <a:spLocks noChangeArrowheads="1"/>
            </p:cNvSpPr>
            <p:nvPr/>
          </p:nvSpPr>
          <p:spPr bwMode="auto">
            <a:xfrm>
              <a:off x="6508540" y="2745936"/>
              <a:ext cx="2933298" cy="39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350" dirty="0">
                  <a:solidFill>
                    <a:srgbClr val="595959"/>
                  </a:solidFill>
                  <a:latin typeface="隶书" panose="02010509060101010101" charset="-122"/>
                  <a:ea typeface="隶书" panose="02010509060101010101" charset="-122"/>
                </a:rPr>
                <a:t>加入你的文字描述</a:t>
              </a:r>
            </a:p>
          </p:txBody>
        </p:sp>
        <p:cxnSp>
          <p:nvCxnSpPr>
            <p:cNvPr id="18" name="直接连接符 17"/>
            <p:cNvCxnSpPr/>
            <p:nvPr/>
          </p:nvCxnSpPr>
          <p:spPr>
            <a:xfrm flipH="1">
              <a:off x="6508540" y="3320876"/>
              <a:ext cx="2826951" cy="0"/>
            </a:xfrm>
            <a:prstGeom prst="line">
              <a:avLst/>
            </a:prstGeom>
          </p:spPr>
          <p:style>
            <a:lnRef idx="1">
              <a:schemeClr val="dk1"/>
            </a:lnRef>
            <a:fillRef idx="0">
              <a:schemeClr val="dk1"/>
            </a:fillRef>
            <a:effectRef idx="0">
              <a:schemeClr val="dk1"/>
            </a:effectRef>
            <a:fontRef idx="minor">
              <a:schemeClr val="tx1"/>
            </a:fontRef>
          </p:style>
        </p:cxnSp>
        <p:sp>
          <p:nvSpPr>
            <p:cNvPr id="19" name="矩形 18"/>
            <p:cNvSpPr>
              <a:spLocks noChangeArrowheads="1"/>
            </p:cNvSpPr>
            <p:nvPr/>
          </p:nvSpPr>
          <p:spPr bwMode="auto">
            <a:xfrm>
              <a:off x="6508540" y="3433641"/>
              <a:ext cx="3868208" cy="55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050">
                  <a:solidFill>
                    <a:srgbClr val="595959"/>
                  </a:solidFill>
                  <a:latin typeface="隶书" panose="02010509060101010101" charset="-122"/>
                  <a:ea typeface="隶书" panose="02010509060101010101" charset="-122"/>
                </a:rPr>
                <a:t>新年都未有芳华，二月初惊见草芽。白雪却嫌春色晚，故穿庭树作飞花。</a:t>
              </a:r>
            </a:p>
          </p:txBody>
        </p:sp>
      </p:grpSp>
      <p:pic>
        <p:nvPicPr>
          <p:cNvPr id="20" name="图片 19"/>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20146" y="1659474"/>
            <a:ext cx="4111828" cy="2943330"/>
          </a:xfrm>
          <a:prstGeom prst="ellipse">
            <a:avLst/>
          </a:prstGeom>
          <a:ln w="76200">
            <a:noFill/>
          </a:ln>
          <a:effectLst>
            <a:softEdge rad="112500"/>
          </a:effectLst>
        </p:spPr>
      </p:pic>
    </p:spTree>
  </p:cSld>
  <p:clrMapOvr>
    <a:masterClrMapping/>
  </p:clrMapOvr>
  <p:transition advTm="365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1000"/>
                                        <p:tgtEl>
                                          <p:spTgt spid="12"/>
                                        </p:tgtEl>
                                      </p:cBhvr>
                                    </p:animEffect>
                                  </p:childTnLst>
                                </p:cTn>
                              </p:par>
                            </p:childTnLst>
                          </p:cTn>
                        </p:par>
                        <p:par>
                          <p:cTn id="14" fill="hold">
                            <p:stCondLst>
                              <p:cond delay="1000"/>
                            </p:stCondLst>
                            <p:childTnLst>
                              <p:par>
                                <p:cTn id="15" presetID="18" presetClass="entr" presetSubtype="6" fill="hold" nodeType="afterEffect">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1000"/>
                                        <p:tgtEl>
                                          <p:spTgt spid="16"/>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工作成绩展示</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36099" y="1230657"/>
            <a:ext cx="1763108" cy="2986514"/>
          </a:xfrm>
          <a:prstGeom prst="rect">
            <a:avLst/>
          </a:prstGeom>
          <a:blipFill>
            <a:blip r:embed="rId3" cstate="screen">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38" tIns="34269" rIns="68538" bIns="34269" rtlCol="0" anchor="ctr"/>
          <a:lstStyle/>
          <a:p>
            <a:pPr algn="ctr"/>
            <a:endParaRPr lang="zh-CN" altLang="en-US">
              <a:latin typeface="隶书" panose="02010509060101010101" charset="-122"/>
              <a:ea typeface="隶书" panose="02010509060101010101" charset="-122"/>
            </a:endParaRPr>
          </a:p>
        </p:txBody>
      </p:sp>
      <p:grpSp>
        <p:nvGrpSpPr>
          <p:cNvPr id="17" name="组合 26"/>
          <p:cNvGrpSpPr/>
          <p:nvPr/>
        </p:nvGrpSpPr>
        <p:grpSpPr>
          <a:xfrm>
            <a:off x="6510414" y="1447971"/>
            <a:ext cx="1519231" cy="2760877"/>
            <a:chOff x="6545132" y="2842848"/>
            <a:chExt cx="2026891" cy="2797533"/>
          </a:xfrm>
        </p:grpSpPr>
        <p:sp>
          <p:nvSpPr>
            <p:cNvPr id="18" name="矩形 17"/>
            <p:cNvSpPr/>
            <p:nvPr/>
          </p:nvSpPr>
          <p:spPr>
            <a:xfrm>
              <a:off x="6545132" y="2842848"/>
              <a:ext cx="1349782" cy="2766841"/>
            </a:xfrm>
            <a:prstGeom prst="rect">
              <a:avLst/>
            </a:prstGeom>
          </p:spPr>
          <p:txBody>
            <a:bodyPr vert="eaVert" wrap="square">
              <a:noAutofit/>
            </a:bodyPr>
            <a:lstStyle/>
            <a:p>
              <a:pPr algn="just">
                <a:lnSpc>
                  <a:spcPct val="150000"/>
                </a:lnSpc>
              </a:pPr>
              <a:r>
                <a:rPr lang="zh-CN" altLang="en-US" sz="790" dirty="0">
                  <a:solidFill>
                    <a:schemeClr val="tx1"/>
                  </a:solidFill>
                  <a:latin typeface="隶书" panose="02010509060101010101" charset="-122"/>
                  <a:ea typeface="隶书" panose="02010509060101010101" charset="-122"/>
                </a:rPr>
                <a:t>点击添加文本信息点击添加文本信息点击添加文本信点击添加文本信息点击添加文本信息点击添加文本信</a:t>
              </a:r>
              <a:endParaRPr lang="zh-CN" altLang="en-US" sz="790" spc="300" dirty="0">
                <a:solidFill>
                  <a:schemeClr val="tx1"/>
                </a:solidFill>
                <a:latin typeface="隶书" panose="02010509060101010101" charset="-122"/>
                <a:ea typeface="隶书" panose="02010509060101010101" charset="-122"/>
              </a:endParaRPr>
            </a:p>
            <a:p>
              <a:pPr algn="just">
                <a:lnSpc>
                  <a:spcPct val="150000"/>
                </a:lnSpc>
              </a:pPr>
              <a:endParaRPr lang="zh-CN" altLang="en-US" sz="790" spc="300" dirty="0">
                <a:solidFill>
                  <a:schemeClr val="tx1"/>
                </a:solidFill>
                <a:latin typeface="隶书" panose="02010509060101010101" charset="-122"/>
                <a:ea typeface="隶书" panose="02010509060101010101" charset="-122"/>
              </a:endParaRPr>
            </a:p>
          </p:txBody>
        </p:sp>
        <p:sp>
          <p:nvSpPr>
            <p:cNvPr id="19" name="文本框 18"/>
            <p:cNvSpPr txBox="1"/>
            <p:nvPr/>
          </p:nvSpPr>
          <p:spPr>
            <a:xfrm>
              <a:off x="7958658" y="2842848"/>
              <a:ext cx="613365" cy="1714100"/>
            </a:xfrm>
            <a:prstGeom prst="rect">
              <a:avLst/>
            </a:prstGeom>
            <a:noFill/>
          </p:spPr>
          <p:txBody>
            <a:bodyPr vert="eaVert" wrap="none" rtlCol="0">
              <a:spAutoFit/>
            </a:bodyPr>
            <a:lstStyle/>
            <a:p>
              <a:r>
                <a:rPr lang="zh-CN" altLang="en-US" spc="300" dirty="0">
                  <a:solidFill>
                    <a:schemeClr val="tx1">
                      <a:lumMod val="65000"/>
                      <a:lumOff val="35000"/>
                    </a:schemeClr>
                  </a:solidFill>
                  <a:latin typeface="隶书" panose="02010509060101010101" charset="-122"/>
                  <a:ea typeface="隶书" panose="02010509060101010101" charset="-122"/>
                </a:rPr>
                <a:t>点击添加标题</a:t>
              </a:r>
            </a:p>
          </p:txBody>
        </p:sp>
        <p:cxnSp>
          <p:nvCxnSpPr>
            <p:cNvPr id="20" name="直接连接符 19"/>
            <p:cNvCxnSpPr/>
            <p:nvPr/>
          </p:nvCxnSpPr>
          <p:spPr>
            <a:xfrm>
              <a:off x="7897705" y="2860428"/>
              <a:ext cx="0" cy="2779953"/>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25"/>
          <p:cNvGrpSpPr/>
          <p:nvPr/>
        </p:nvGrpSpPr>
        <p:grpSpPr>
          <a:xfrm>
            <a:off x="4568189" y="1447971"/>
            <a:ext cx="1572743" cy="2760877"/>
            <a:chOff x="1977507" y="608202"/>
            <a:chExt cx="2098285" cy="2797533"/>
          </a:xfrm>
        </p:grpSpPr>
        <p:sp>
          <p:nvSpPr>
            <p:cNvPr id="23" name="矩形 22"/>
            <p:cNvSpPr/>
            <p:nvPr/>
          </p:nvSpPr>
          <p:spPr>
            <a:xfrm>
              <a:off x="1977507" y="608202"/>
              <a:ext cx="1349782" cy="2766841"/>
            </a:xfrm>
            <a:prstGeom prst="rect">
              <a:avLst/>
            </a:prstGeom>
          </p:spPr>
          <p:txBody>
            <a:bodyPr vert="eaVert" wrap="square">
              <a:noAutofit/>
            </a:bodyPr>
            <a:lstStyle/>
            <a:p>
              <a:pPr algn="just">
                <a:lnSpc>
                  <a:spcPct val="150000"/>
                </a:lnSpc>
              </a:pPr>
              <a:r>
                <a:rPr lang="zh-CN" altLang="en-US" sz="790" dirty="0">
                  <a:solidFill>
                    <a:schemeClr val="tx1"/>
                  </a:solidFill>
                  <a:latin typeface="隶书" panose="02010509060101010101" charset="-122"/>
                  <a:ea typeface="隶书" panose="02010509060101010101" charset="-122"/>
                </a:rPr>
                <a:t>点击添加文本信息点击添加文本信息点击添加文本信点击添加文本信息点击添加文本信息点击添加文本信</a:t>
              </a:r>
              <a:endParaRPr lang="zh-CN" altLang="en-US" sz="790" spc="300" dirty="0">
                <a:solidFill>
                  <a:schemeClr val="tx1"/>
                </a:solidFill>
                <a:latin typeface="隶书" panose="02010509060101010101" charset="-122"/>
                <a:ea typeface="隶书" panose="02010509060101010101" charset="-122"/>
              </a:endParaRPr>
            </a:p>
            <a:p>
              <a:pPr algn="just">
                <a:lnSpc>
                  <a:spcPct val="150000"/>
                </a:lnSpc>
              </a:pPr>
              <a:endParaRPr lang="zh-CN" altLang="en-US" sz="790" spc="300" dirty="0">
                <a:solidFill>
                  <a:schemeClr val="tx1"/>
                </a:solidFill>
                <a:latin typeface="隶书" panose="02010509060101010101" charset="-122"/>
                <a:ea typeface="隶书" panose="02010509060101010101" charset="-122"/>
              </a:endParaRPr>
            </a:p>
          </p:txBody>
        </p:sp>
        <p:sp>
          <p:nvSpPr>
            <p:cNvPr id="24" name="文本框 23"/>
            <p:cNvSpPr txBox="1"/>
            <p:nvPr/>
          </p:nvSpPr>
          <p:spPr>
            <a:xfrm>
              <a:off x="3462427" y="608202"/>
              <a:ext cx="613365" cy="1714100"/>
            </a:xfrm>
            <a:prstGeom prst="rect">
              <a:avLst/>
            </a:prstGeom>
            <a:noFill/>
          </p:spPr>
          <p:txBody>
            <a:bodyPr vert="eaVert" wrap="none" rtlCol="0">
              <a:spAutoFit/>
            </a:bodyPr>
            <a:lstStyle/>
            <a:p>
              <a:r>
                <a:rPr lang="zh-CN" altLang="en-US" spc="300" dirty="0">
                  <a:solidFill>
                    <a:schemeClr val="tx1">
                      <a:lumMod val="65000"/>
                      <a:lumOff val="35000"/>
                    </a:schemeClr>
                  </a:solidFill>
                  <a:latin typeface="隶书" panose="02010509060101010101" charset="-122"/>
                  <a:ea typeface="隶书" panose="02010509060101010101" charset="-122"/>
                </a:rPr>
                <a:t>点击添加标题</a:t>
              </a:r>
            </a:p>
          </p:txBody>
        </p:sp>
        <p:cxnSp>
          <p:nvCxnSpPr>
            <p:cNvPr id="25" name="直接连接符 24"/>
            <p:cNvCxnSpPr/>
            <p:nvPr/>
          </p:nvCxnSpPr>
          <p:spPr>
            <a:xfrm>
              <a:off x="3398683" y="625782"/>
              <a:ext cx="0" cy="2779953"/>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2625962" y="1447971"/>
            <a:ext cx="1572743" cy="2760877"/>
            <a:chOff x="1977507" y="608202"/>
            <a:chExt cx="2098285" cy="2797533"/>
          </a:xfrm>
        </p:grpSpPr>
        <p:sp>
          <p:nvSpPr>
            <p:cNvPr id="27" name="矩形 26"/>
            <p:cNvSpPr/>
            <p:nvPr/>
          </p:nvSpPr>
          <p:spPr>
            <a:xfrm>
              <a:off x="1977507" y="608202"/>
              <a:ext cx="1349782" cy="2766841"/>
            </a:xfrm>
            <a:prstGeom prst="rect">
              <a:avLst/>
            </a:prstGeom>
          </p:spPr>
          <p:txBody>
            <a:bodyPr vert="eaVert" wrap="square">
              <a:noAutofit/>
            </a:bodyPr>
            <a:lstStyle/>
            <a:p>
              <a:pPr algn="just">
                <a:lnSpc>
                  <a:spcPct val="150000"/>
                </a:lnSpc>
              </a:pPr>
              <a:r>
                <a:rPr lang="zh-CN" altLang="en-US" sz="790" dirty="0">
                  <a:solidFill>
                    <a:schemeClr val="tx1"/>
                  </a:solidFill>
                  <a:latin typeface="隶书" panose="02010509060101010101" charset="-122"/>
                  <a:ea typeface="隶书" panose="02010509060101010101" charset="-122"/>
                </a:rPr>
                <a:t>点击添加文本信息点击添加文本信息点击添加文本信点击添加文本信息点击添加文本信息点击添加文本信</a:t>
              </a:r>
              <a:endParaRPr lang="zh-CN" altLang="en-US" sz="790" spc="300" dirty="0">
                <a:solidFill>
                  <a:schemeClr val="tx1"/>
                </a:solidFill>
                <a:latin typeface="隶书" panose="02010509060101010101" charset="-122"/>
                <a:ea typeface="隶书" panose="02010509060101010101" charset="-122"/>
              </a:endParaRPr>
            </a:p>
            <a:p>
              <a:pPr algn="just">
                <a:lnSpc>
                  <a:spcPct val="150000"/>
                </a:lnSpc>
              </a:pPr>
              <a:endParaRPr lang="zh-CN" altLang="en-US" sz="790" spc="300" dirty="0">
                <a:solidFill>
                  <a:schemeClr val="tx1"/>
                </a:solidFill>
                <a:latin typeface="隶书" panose="02010509060101010101" charset="-122"/>
                <a:ea typeface="隶书" panose="02010509060101010101" charset="-122"/>
              </a:endParaRPr>
            </a:p>
          </p:txBody>
        </p:sp>
        <p:sp>
          <p:nvSpPr>
            <p:cNvPr id="28" name="文本框 27"/>
            <p:cNvSpPr txBox="1"/>
            <p:nvPr/>
          </p:nvSpPr>
          <p:spPr>
            <a:xfrm>
              <a:off x="3462427" y="608202"/>
              <a:ext cx="613365" cy="1714100"/>
            </a:xfrm>
            <a:prstGeom prst="rect">
              <a:avLst/>
            </a:prstGeom>
            <a:noFill/>
          </p:spPr>
          <p:txBody>
            <a:bodyPr vert="eaVert" wrap="none" rtlCol="0">
              <a:spAutoFit/>
            </a:bodyPr>
            <a:lstStyle/>
            <a:p>
              <a:r>
                <a:rPr lang="zh-CN" altLang="en-US" spc="300" dirty="0">
                  <a:solidFill>
                    <a:schemeClr val="tx1">
                      <a:lumMod val="65000"/>
                      <a:lumOff val="35000"/>
                    </a:schemeClr>
                  </a:solidFill>
                  <a:latin typeface="隶书" panose="02010509060101010101" charset="-122"/>
                  <a:ea typeface="隶书" panose="02010509060101010101" charset="-122"/>
                </a:rPr>
                <a:t>点击添加标题</a:t>
              </a:r>
            </a:p>
          </p:txBody>
        </p:sp>
        <p:cxnSp>
          <p:nvCxnSpPr>
            <p:cNvPr id="29" name="直接连接符 28"/>
            <p:cNvCxnSpPr/>
            <p:nvPr/>
          </p:nvCxnSpPr>
          <p:spPr>
            <a:xfrm>
              <a:off x="3398683" y="625782"/>
              <a:ext cx="0" cy="2779953"/>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advTm="257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工作成绩展示</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909070" y="812716"/>
            <a:ext cx="6880701" cy="3509496"/>
            <a:chOff x="1467786" y="1324321"/>
            <a:chExt cx="9174268" cy="4679328"/>
          </a:xfrm>
        </p:grpSpPr>
        <p:grpSp>
          <p:nvGrpSpPr>
            <p:cNvPr id="18" name="组合 17"/>
            <p:cNvGrpSpPr/>
            <p:nvPr/>
          </p:nvGrpSpPr>
          <p:grpSpPr>
            <a:xfrm>
              <a:off x="4808335" y="1324321"/>
              <a:ext cx="2741061" cy="4679328"/>
              <a:chOff x="3756025" y="1563688"/>
              <a:chExt cx="2741061" cy="4679328"/>
            </a:xfrm>
          </p:grpSpPr>
          <p:pic>
            <p:nvPicPr>
              <p:cNvPr id="27" name="图片 9"/>
              <p:cNvPicPr>
                <a:picLocks noChangeAspect="1" noChangeArrowheads="1"/>
              </p:cNvPicPr>
              <p:nvPr/>
            </p:nvPicPr>
            <p:blipFill>
              <a:blip r:embed="rId3"/>
              <a:srcRect/>
              <a:stretch>
                <a:fillRect/>
              </a:stretch>
            </p:blipFill>
            <p:spPr bwMode="auto">
              <a:xfrm>
                <a:off x="3957638" y="3073400"/>
                <a:ext cx="115887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0"/>
              <p:cNvPicPr>
                <a:picLocks noChangeAspect="1" noChangeArrowheads="1"/>
              </p:cNvPicPr>
              <p:nvPr/>
            </p:nvPicPr>
            <p:blipFill>
              <a:blip r:embed="rId3"/>
              <a:srcRect/>
              <a:stretch>
                <a:fillRect/>
              </a:stretch>
            </p:blipFill>
            <p:spPr bwMode="auto">
              <a:xfrm>
                <a:off x="3881438" y="1704975"/>
                <a:ext cx="1160462"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空心弧 2"/>
              <p:cNvSpPr/>
              <p:nvPr/>
            </p:nvSpPr>
            <p:spPr bwMode="auto">
              <a:xfrm rot="5400000">
                <a:off x="3756025" y="1563688"/>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chemeClr val="tx1"/>
                </a:solidFill>
                <a:beve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0" name="空心弧 47"/>
              <p:cNvSpPr/>
              <p:nvPr/>
            </p:nvSpPr>
            <p:spPr bwMode="auto">
              <a:xfrm rot="16200000" flipH="1">
                <a:off x="3779838" y="2957513"/>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chemeClr val="tx1"/>
                </a:solidFill>
                <a:beve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1" name="Freeform 67"/>
              <p:cNvSpPr>
                <a:spLocks noChangeAspect="1" noEditPoints="1"/>
              </p:cNvSpPr>
              <p:nvPr/>
            </p:nvSpPr>
            <p:spPr bwMode="auto">
              <a:xfrm>
                <a:off x="4179888" y="3346450"/>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2" name="Freeform 58"/>
              <p:cNvSpPr>
                <a:spLocks noChangeAspect="1" noEditPoints="1"/>
              </p:cNvSpPr>
              <p:nvPr/>
            </p:nvSpPr>
            <p:spPr bwMode="auto">
              <a:xfrm>
                <a:off x="4029075" y="1982788"/>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pic>
            <p:nvPicPr>
              <p:cNvPr id="33" name="图片 9"/>
              <p:cNvPicPr>
                <a:picLocks noChangeAspect="1" noChangeArrowheads="1"/>
              </p:cNvPicPr>
              <p:nvPr/>
            </p:nvPicPr>
            <p:blipFill>
              <a:blip r:embed="rId3"/>
              <a:srcRect/>
              <a:stretch>
                <a:fillRect/>
              </a:stretch>
            </p:blipFill>
            <p:spPr bwMode="auto">
              <a:xfrm>
                <a:off x="5281061" y="4965078"/>
                <a:ext cx="115887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10"/>
              <p:cNvPicPr>
                <a:picLocks noChangeAspect="1" noChangeArrowheads="1"/>
              </p:cNvPicPr>
              <p:nvPr/>
            </p:nvPicPr>
            <p:blipFill>
              <a:blip r:embed="rId3"/>
              <a:srcRect/>
              <a:stretch>
                <a:fillRect/>
              </a:stretch>
            </p:blipFill>
            <p:spPr bwMode="auto">
              <a:xfrm>
                <a:off x="5204861" y="3596653"/>
                <a:ext cx="1160462"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空心弧 2"/>
              <p:cNvSpPr/>
              <p:nvPr/>
            </p:nvSpPr>
            <p:spPr bwMode="auto">
              <a:xfrm rot="5400000">
                <a:off x="5079448" y="3455366"/>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chemeClr val="tx1"/>
                </a:solidFill>
                <a:beve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6" name="空心弧 47"/>
              <p:cNvSpPr/>
              <p:nvPr/>
            </p:nvSpPr>
            <p:spPr bwMode="auto">
              <a:xfrm rot="16200000" flipH="1">
                <a:off x="5103261" y="4849191"/>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chemeClr val="tx1"/>
                </a:solidFill>
                <a:beve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7" name="Freeform 67"/>
              <p:cNvSpPr>
                <a:spLocks noChangeAspect="1" noEditPoints="1"/>
              </p:cNvSpPr>
              <p:nvPr/>
            </p:nvSpPr>
            <p:spPr bwMode="auto">
              <a:xfrm>
                <a:off x="5503311" y="5238128"/>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sp>
            <p:nvSpPr>
              <p:cNvPr id="38" name="Freeform 58"/>
              <p:cNvSpPr>
                <a:spLocks noChangeAspect="1" noEditPoints="1"/>
              </p:cNvSpPr>
              <p:nvPr/>
            </p:nvSpPr>
            <p:spPr bwMode="auto">
              <a:xfrm>
                <a:off x="5352498" y="3874466"/>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endParaRPr lang="zh-CN" altLang="en-US" sz="1350">
                  <a:latin typeface="隶书" panose="02010509060101010101" charset="-122"/>
                  <a:ea typeface="隶书" panose="02010509060101010101" charset="-122"/>
                </a:endParaRPr>
              </a:p>
            </p:txBody>
          </p:sp>
        </p:grpSp>
        <p:sp>
          <p:nvSpPr>
            <p:cNvPr id="19" name="文本框 45"/>
            <p:cNvSpPr txBox="1">
              <a:spLocks noChangeArrowheads="1"/>
            </p:cNvSpPr>
            <p:nvPr/>
          </p:nvSpPr>
          <p:spPr bwMode="auto">
            <a:xfrm>
              <a:off x="2936782" y="1466138"/>
              <a:ext cx="1556265"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zh-CN" b="1" dirty="0">
                  <a:latin typeface="隶书" panose="02010509060101010101" charset="-122"/>
                  <a:ea typeface="隶书" panose="02010509060101010101" charset="-122"/>
                </a:rPr>
                <a:t>添加标题</a:t>
              </a:r>
            </a:p>
          </p:txBody>
        </p:sp>
        <p:sp>
          <p:nvSpPr>
            <p:cNvPr id="20" name="文本框 49"/>
            <p:cNvSpPr txBox="1">
              <a:spLocks noChangeArrowheads="1"/>
            </p:cNvSpPr>
            <p:nvPr/>
          </p:nvSpPr>
          <p:spPr bwMode="auto">
            <a:xfrm>
              <a:off x="1563770" y="1927803"/>
              <a:ext cx="2929277" cy="76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r">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a:t>
              </a:r>
            </a:p>
          </p:txBody>
        </p:sp>
        <p:sp>
          <p:nvSpPr>
            <p:cNvPr id="21" name="文本框 45"/>
            <p:cNvSpPr txBox="1">
              <a:spLocks noChangeArrowheads="1"/>
            </p:cNvSpPr>
            <p:nvPr/>
          </p:nvSpPr>
          <p:spPr bwMode="auto">
            <a:xfrm>
              <a:off x="2978434" y="2924430"/>
              <a:ext cx="1556265"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zh-CN" b="1" dirty="0">
                  <a:latin typeface="隶书" panose="02010509060101010101" charset="-122"/>
                  <a:ea typeface="隶书" panose="02010509060101010101" charset="-122"/>
                </a:rPr>
                <a:t>添加标题</a:t>
              </a:r>
            </a:p>
          </p:txBody>
        </p:sp>
        <p:sp>
          <p:nvSpPr>
            <p:cNvPr id="2" name="文本框 49"/>
            <p:cNvSpPr txBox="1">
              <a:spLocks noChangeArrowheads="1"/>
            </p:cNvSpPr>
            <p:nvPr/>
          </p:nvSpPr>
          <p:spPr bwMode="auto">
            <a:xfrm>
              <a:off x="1467786" y="3386095"/>
              <a:ext cx="3066913" cy="76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r">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a:t>
              </a:r>
            </a:p>
          </p:txBody>
        </p:sp>
        <p:sp>
          <p:nvSpPr>
            <p:cNvPr id="23" name="文本框 45"/>
            <p:cNvSpPr txBox="1">
              <a:spLocks noChangeArrowheads="1"/>
            </p:cNvSpPr>
            <p:nvPr/>
          </p:nvSpPr>
          <p:spPr bwMode="auto">
            <a:xfrm>
              <a:off x="7712777" y="4767928"/>
              <a:ext cx="1556265"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b="1" dirty="0">
                  <a:latin typeface="隶书" panose="02010509060101010101" charset="-122"/>
                  <a:ea typeface="隶书" panose="02010509060101010101" charset="-122"/>
                </a:rPr>
                <a:t>添加标题</a:t>
              </a:r>
            </a:p>
          </p:txBody>
        </p:sp>
        <p:sp>
          <p:nvSpPr>
            <p:cNvPr id="24" name="文本框 49"/>
            <p:cNvSpPr txBox="1">
              <a:spLocks noChangeArrowheads="1"/>
            </p:cNvSpPr>
            <p:nvPr/>
          </p:nvSpPr>
          <p:spPr bwMode="auto">
            <a:xfrm>
              <a:off x="7684886" y="5162207"/>
              <a:ext cx="2929277" cy="76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a:t>
              </a:r>
            </a:p>
          </p:txBody>
        </p:sp>
        <p:sp>
          <p:nvSpPr>
            <p:cNvPr id="25" name="文本框 45"/>
            <p:cNvSpPr txBox="1">
              <a:spLocks noChangeArrowheads="1"/>
            </p:cNvSpPr>
            <p:nvPr/>
          </p:nvSpPr>
          <p:spPr bwMode="auto">
            <a:xfrm>
              <a:off x="7740668" y="3239143"/>
              <a:ext cx="1556265"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zh-CN" b="1" dirty="0">
                  <a:latin typeface="隶书" panose="02010509060101010101" charset="-122"/>
                  <a:ea typeface="隶书" panose="02010509060101010101" charset="-122"/>
                </a:rPr>
                <a:t>添加标题</a:t>
              </a:r>
            </a:p>
          </p:txBody>
        </p:sp>
        <p:sp>
          <p:nvSpPr>
            <p:cNvPr id="26" name="文本框 49"/>
            <p:cNvSpPr txBox="1">
              <a:spLocks noChangeArrowheads="1"/>
            </p:cNvSpPr>
            <p:nvPr/>
          </p:nvSpPr>
          <p:spPr bwMode="auto">
            <a:xfrm>
              <a:off x="7712777" y="3633422"/>
              <a:ext cx="2929277" cy="76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050" kern="0" dirty="0">
                  <a:solidFill>
                    <a:srgbClr val="000000">
                      <a:lumMod val="65000"/>
                      <a:lumOff val="35000"/>
                    </a:srgbClr>
                  </a:solidFill>
                  <a:latin typeface="隶书" panose="02010509060101010101" charset="-122"/>
                  <a:ea typeface="隶书" panose="02010509060101010101" charset="-122"/>
                </a:rPr>
                <a:t>点击输入本栏的具体文字，简明扼要的说明分项内容</a:t>
              </a:r>
            </a:p>
          </p:txBody>
        </p:sp>
      </p:grpSp>
    </p:spTree>
  </p:cSld>
  <p:clrMapOvr>
    <a:masterClrMapping/>
  </p:clrMapOvr>
  <p:transition advTm="248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3"/>
          <a:stretch>
            <a:fillRect/>
          </a:stretch>
        </p:blipFill>
        <p:spPr>
          <a:xfrm>
            <a:off x="-11430" y="16510"/>
            <a:ext cx="9157335" cy="5154295"/>
          </a:xfrm>
          <a:prstGeom prst="rect">
            <a:avLst/>
          </a:prstGeom>
        </p:spPr>
      </p:pic>
      <p:sp>
        <p:nvSpPr>
          <p:cNvPr id="8" name="标题 1"/>
          <p:cNvSpPr txBox="1"/>
          <p:nvPr/>
        </p:nvSpPr>
        <p:spPr>
          <a:xfrm>
            <a:off x="-262671" y="2037163"/>
            <a:ext cx="5290402" cy="895341"/>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050" b="1" spc="300" dirty="0">
                <a:solidFill>
                  <a:schemeClr val="tx2">
                    <a:lumMod val="50000"/>
                  </a:schemeClr>
                </a:solidFill>
                <a:latin typeface="隶书" panose="02010509060101010101" charset="-122"/>
                <a:ea typeface="隶书" panose="02010509060101010101" charset="-122"/>
              </a:rPr>
              <a:t>工作经验总结</a:t>
            </a:r>
          </a:p>
        </p:txBody>
      </p:sp>
      <p:sp>
        <p:nvSpPr>
          <p:cNvPr id="9" name="副标题 2"/>
          <p:cNvSpPr txBox="1"/>
          <p:nvPr/>
        </p:nvSpPr>
        <p:spPr>
          <a:xfrm>
            <a:off x="-1670634" y="2615748"/>
            <a:ext cx="7886619" cy="389330"/>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defRPr/>
            </a:pPr>
            <a:r>
              <a:rPr lang="zh-CN" altLang="en-US" sz="1350" dirty="0">
                <a:solidFill>
                  <a:srgbClr val="895C33"/>
                </a:solidFill>
                <a:latin typeface="隶书" panose="02010509060101010101" charset="-122"/>
                <a:ea typeface="隶书" panose="02010509060101010101" charset="-122"/>
              </a:rPr>
              <a:t>简洁大气</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易编辑</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任意替换内容</a:t>
            </a:r>
          </a:p>
        </p:txBody>
      </p:sp>
      <p:cxnSp>
        <p:nvCxnSpPr>
          <p:cNvPr id="10" name="直接连接符 9"/>
          <p:cNvCxnSpPr/>
          <p:nvPr/>
        </p:nvCxnSpPr>
        <p:spPr>
          <a:xfrm>
            <a:off x="594052" y="2615565"/>
            <a:ext cx="3576955" cy="0"/>
          </a:xfrm>
          <a:prstGeom prst="line">
            <a:avLst/>
          </a:prstGeom>
          <a:ln w="3175">
            <a:solidFill>
              <a:srgbClr val="895C33"/>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691357" y="1163313"/>
            <a:ext cx="1403938" cy="783590"/>
            <a:chOff x="4802282" y="1937792"/>
            <a:chExt cx="1581650" cy="882778"/>
          </a:xfrm>
        </p:grpSpPr>
        <p:sp>
          <p:nvSpPr>
            <p:cNvPr id="12" name="文本框 2"/>
            <p:cNvSpPr txBox="1"/>
            <p:nvPr/>
          </p:nvSpPr>
          <p:spPr>
            <a:xfrm>
              <a:off x="5034786" y="1937792"/>
              <a:ext cx="1060738" cy="882778"/>
            </a:xfrm>
            <a:prstGeom prst="rect">
              <a:avLst/>
            </a:prstGeom>
            <a:noFill/>
            <a:ln w="19050">
              <a:solidFill>
                <a:srgbClr val="895C33"/>
              </a:solidFill>
            </a:ln>
            <a:effectLst/>
          </p:spPr>
          <p:txBody>
            <a:bodyPr wrap="square" rtlCol="0">
              <a:spAutoFit/>
            </a:bodyPr>
            <a:lstStyle/>
            <a:p>
              <a:pPr algn="ctr"/>
              <a:endParaRPr lang="zh-CN" altLang="en-US" sz="4500" dirty="0">
                <a:solidFill>
                  <a:schemeClr val="bg1"/>
                </a:solidFill>
                <a:latin typeface="隶书" panose="02010509060101010101" charset="-122"/>
                <a:ea typeface="隶书" panose="02010509060101010101" charset="-122"/>
              </a:endParaRPr>
            </a:p>
          </p:txBody>
        </p:sp>
        <p:sp>
          <p:nvSpPr>
            <p:cNvPr id="13" name="_14"/>
            <p:cNvSpPr txBox="1">
              <a:spLocks noChangeArrowheads="1"/>
            </p:cNvSpPr>
            <p:nvPr/>
          </p:nvSpPr>
          <p:spPr bwMode="auto">
            <a:xfrm>
              <a:off x="4802282" y="2124629"/>
              <a:ext cx="1581650" cy="517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9" tIns="34289" rIns="68579" bIns="3428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en-US" altLang="zh-CN" sz="5000" b="1" spc="600" dirty="0">
                  <a:solidFill>
                    <a:srgbClr val="895C33"/>
                  </a:solidFill>
                  <a:effectLst>
                    <a:outerShdw blurRad="38100" dist="38100" dir="2700000" algn="tl">
                      <a:srgbClr val="000000">
                        <a:alpha val="43137"/>
                      </a:srgbClr>
                    </a:outerShdw>
                  </a:effectLst>
                  <a:latin typeface="隶书" panose="02010509060101010101" charset="-122"/>
                  <a:ea typeface="隶书" panose="02010509060101010101" charset="-122"/>
                </a:rPr>
                <a:t>03</a:t>
              </a:r>
            </a:p>
          </p:txBody>
        </p:sp>
      </p:grpSp>
    </p:spTree>
  </p:cSld>
  <p:clrMapOvr>
    <a:masterClrMapping/>
  </p:clrMapOvr>
  <p:transition advTm="229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工作经验总结</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pic>
        <p:nvPicPr>
          <p:cNvPr id="2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6125" y="750709"/>
            <a:ext cx="2370534" cy="36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7"/>
          <p:cNvSpPr>
            <a:spLocks noChangeArrowheads="1"/>
          </p:cNvSpPr>
          <p:nvPr/>
        </p:nvSpPr>
        <p:spPr bwMode="auto">
          <a:xfrm>
            <a:off x="1366709" y="3533085"/>
            <a:ext cx="4174331" cy="81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50000"/>
              </a:lnSpc>
            </a:pPr>
            <a:r>
              <a:rPr lang="zh-CN" altLang="en-US" sz="1050" dirty="0">
                <a:latin typeface="隶书" panose="02010509060101010101" charset="-122"/>
                <a:ea typeface="隶书" panose="02010509060101010101" charset="-122"/>
              </a:rPr>
              <a:t>单击此处编辑您要的内容，建议您在展示时采用微软雅黑字体，本模版所有图形线条及其相应素材均可自由编辑、改色、替换。更多使用说明和作品请详阅模版最末的使用手册。</a:t>
            </a:r>
          </a:p>
        </p:txBody>
      </p:sp>
      <p:sp>
        <p:nvSpPr>
          <p:cNvPr id="25" name="矩形 8"/>
          <p:cNvSpPr>
            <a:spLocks noChangeArrowheads="1"/>
          </p:cNvSpPr>
          <p:nvPr/>
        </p:nvSpPr>
        <p:spPr bwMode="auto">
          <a:xfrm>
            <a:off x="1366709" y="2671186"/>
            <a:ext cx="4174331" cy="81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50000"/>
              </a:lnSpc>
            </a:pPr>
            <a:r>
              <a:rPr lang="zh-CN" altLang="en-US" sz="1050">
                <a:latin typeface="隶书" panose="02010509060101010101" charset="-122"/>
                <a:ea typeface="隶书" panose="02010509060101010101" charset="-122"/>
              </a:rPr>
              <a:t>单击此处编辑您要的内容，建议您在展示时采用微软雅黑字体，本模版所有图形线条及其相应素材均可自由编辑、改色、替换。更多使用说明和作品请详阅模版最末的使用手册。</a:t>
            </a:r>
          </a:p>
        </p:txBody>
      </p:sp>
      <p:grpSp>
        <p:nvGrpSpPr>
          <p:cNvPr id="26" name="组合 9"/>
          <p:cNvGrpSpPr/>
          <p:nvPr/>
        </p:nvGrpSpPr>
        <p:grpSpPr bwMode="auto">
          <a:xfrm>
            <a:off x="1126606" y="1472143"/>
            <a:ext cx="4414435" cy="1113318"/>
            <a:chOff x="0" y="0"/>
            <a:chExt cx="3788756" cy="955148"/>
          </a:xfrm>
        </p:grpSpPr>
        <p:pic>
          <p:nvPicPr>
            <p:cNvPr id="27"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文本框 11"/>
            <p:cNvSpPr txBox="1">
              <a:spLocks noChangeArrowheads="1"/>
            </p:cNvSpPr>
            <p:nvPr/>
          </p:nvSpPr>
          <p:spPr bwMode="auto">
            <a:xfrm>
              <a:off x="384577" y="180329"/>
              <a:ext cx="1657350" cy="35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en-US" sz="2100" b="1" dirty="0">
                  <a:solidFill>
                    <a:schemeClr val="bg1"/>
                  </a:solidFill>
                  <a:latin typeface="隶书" panose="02010509060101010101" charset="-122"/>
                  <a:ea typeface="隶书" panose="02010509060101010101" charset="-122"/>
                </a:rPr>
                <a:t>单击添加标题</a:t>
              </a:r>
            </a:p>
          </p:txBody>
        </p:sp>
      </p:grpSp>
    </p:spTree>
  </p:cSld>
  <p:clrMapOvr>
    <a:masterClrMapping/>
  </p:clrMapOvr>
  <p:transition advTm="266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down)">
                                      <p:cBhvr>
                                        <p:cTn id="21" dur="500"/>
                                        <p:tgtEl>
                                          <p:spTgt spid="24"/>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工作经验总结</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826007" y="1248846"/>
            <a:ext cx="1828800" cy="1828800"/>
            <a:chOff x="1485900" y="1905000"/>
            <a:chExt cx="2438400" cy="2438400"/>
          </a:xfrm>
        </p:grpSpPr>
        <p:sp>
          <p:nvSpPr>
            <p:cNvPr id="17" name="椭圆 16"/>
            <p:cNvSpPr/>
            <p:nvPr/>
          </p:nvSpPr>
          <p:spPr>
            <a:xfrm>
              <a:off x="1485900" y="1905000"/>
              <a:ext cx="2438400" cy="2438400"/>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隶书" panose="02010509060101010101" charset="-122"/>
                <a:ea typeface="隶书" panose="02010509060101010101" charset="-122"/>
                <a:cs typeface="+mn-cs"/>
              </a:endParaRPr>
            </a:p>
          </p:txBody>
        </p:sp>
        <p:pic>
          <p:nvPicPr>
            <p:cNvPr id="2051"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756324" y="2152537"/>
              <a:ext cx="1897552" cy="1943326"/>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 name="组合 17"/>
          <p:cNvGrpSpPr/>
          <p:nvPr/>
        </p:nvGrpSpPr>
        <p:grpSpPr>
          <a:xfrm>
            <a:off x="3579059" y="1248846"/>
            <a:ext cx="1828800" cy="1828800"/>
            <a:chOff x="4787900" y="1905000"/>
            <a:chExt cx="2438400" cy="2438400"/>
          </a:xfrm>
        </p:grpSpPr>
        <p:pic>
          <p:nvPicPr>
            <p:cNvPr id="2053" name="Picture 5"/>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031767" y="2150950"/>
              <a:ext cx="1950667" cy="1946500"/>
            </a:xfrm>
            <a:prstGeom prst="ellipse">
              <a:avLst/>
            </a:prstGeom>
            <a:noFill/>
            <a:ln>
              <a:solidFill>
                <a:schemeClr val="bg2">
                  <a:lumMod val="75000"/>
                </a:schemeClr>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椭圆 23"/>
            <p:cNvSpPr/>
            <p:nvPr/>
          </p:nvSpPr>
          <p:spPr>
            <a:xfrm>
              <a:off x="4787900" y="1905000"/>
              <a:ext cx="2438400" cy="2438400"/>
            </a:xfrm>
            <a:prstGeom prst="ellipse">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隶书" panose="02010509060101010101" charset="-122"/>
                <a:ea typeface="隶书" panose="02010509060101010101" charset="-122"/>
                <a:cs typeface="+mn-cs"/>
              </a:endParaRPr>
            </a:p>
          </p:txBody>
        </p:sp>
      </p:grpSp>
      <p:grpSp>
        <p:nvGrpSpPr>
          <p:cNvPr id="19" name="组合 18"/>
          <p:cNvGrpSpPr/>
          <p:nvPr/>
        </p:nvGrpSpPr>
        <p:grpSpPr>
          <a:xfrm>
            <a:off x="5332111" y="1248846"/>
            <a:ext cx="1828800" cy="1828800"/>
            <a:chOff x="7872638" y="2013946"/>
            <a:chExt cx="2438400" cy="2438400"/>
          </a:xfrm>
        </p:grpSpPr>
        <p:pic>
          <p:nvPicPr>
            <p:cNvPr id="2052" name="Picture 4"/>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128360" y="2267613"/>
              <a:ext cx="1926956" cy="1931066"/>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椭圆 24"/>
            <p:cNvSpPr/>
            <p:nvPr/>
          </p:nvSpPr>
          <p:spPr>
            <a:xfrm>
              <a:off x="7872638" y="2013946"/>
              <a:ext cx="2438400" cy="2438400"/>
            </a:xfrm>
            <a:prstGeom prst="ellipse">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隶书" panose="02010509060101010101" charset="-122"/>
                <a:ea typeface="隶书" panose="02010509060101010101" charset="-122"/>
                <a:cs typeface="+mn-cs"/>
              </a:endParaRPr>
            </a:p>
          </p:txBody>
        </p:sp>
      </p:grpSp>
      <p:sp>
        <p:nvSpPr>
          <p:cNvPr id="27" name="矩形 26"/>
          <p:cNvSpPr/>
          <p:nvPr/>
        </p:nvSpPr>
        <p:spPr>
          <a:xfrm>
            <a:off x="1704975" y="3762630"/>
            <a:ext cx="5734050" cy="575945"/>
          </a:xfrm>
          <a:prstGeom prst="rect">
            <a:avLst/>
          </a:prstGeom>
        </p:spPr>
        <p:txBody>
          <a:bodyPr vert="horz" wrap="square">
            <a:spAutoFit/>
          </a:bodyPr>
          <a:lstStyle/>
          <a:p>
            <a:pPr>
              <a:lnSpc>
                <a:spcPct val="150000"/>
              </a:lnSpc>
              <a:buNone/>
            </a:pPr>
            <a:r>
              <a:rPr lang="zh-CN" altLang="en-US" sz="1050" spc="300" dirty="0">
                <a:latin typeface="隶书" panose="02010509060101010101" charset="-122"/>
                <a:ea typeface="隶书" panose="02010509060101010101" charset="-122"/>
                <a:sym typeface="微软雅黑" panose="020B0503020204020204" charset="-122"/>
              </a:rPr>
              <a:t>点击添加文本信息点击添加文本信息点击添加文本信息点击添加文本信息点击添加文本信息点击添加文本信息点击添加文本信息 </a:t>
            </a:r>
          </a:p>
        </p:txBody>
      </p:sp>
      <p:sp>
        <p:nvSpPr>
          <p:cNvPr id="30" name="文本框 4"/>
          <p:cNvSpPr txBox="1"/>
          <p:nvPr/>
        </p:nvSpPr>
        <p:spPr>
          <a:xfrm>
            <a:off x="3218675" y="3274362"/>
            <a:ext cx="2706651" cy="460375"/>
          </a:xfrm>
          <a:prstGeom prst="rect">
            <a:avLst/>
          </a:prstGeom>
          <a:noFill/>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l"/>
            <a:r>
              <a:rPr lang="zh-CN" altLang="en-US" sz="2400" dirty="0">
                <a:latin typeface="隶书" panose="02010509060101010101" charset="-122"/>
                <a:ea typeface="隶书" panose="02010509060101010101" charset="-122"/>
              </a:rPr>
              <a:t>单击此处输入标题</a:t>
            </a:r>
          </a:p>
        </p:txBody>
      </p:sp>
      <p:pic>
        <p:nvPicPr>
          <p:cNvPr id="20" name="图片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22419" y="1225283"/>
            <a:ext cx="1124712" cy="208026"/>
          </a:xfrm>
          <a:prstGeom prst="rect">
            <a:avLst/>
          </a:prstGeom>
        </p:spPr>
      </p:pic>
      <p:pic>
        <p:nvPicPr>
          <p:cNvPr id="21" name="图片 20"/>
          <p:cNvPicPr>
            <a:picLocks noChangeAspect="1"/>
          </p:cNvPicPr>
          <p:nvPr/>
        </p:nvPicPr>
        <p:blipFill>
          <a:blip r:embed="rId10" cstate="print">
            <a:extLst>
              <a:ext uri="{BEBA8EAE-BF5A-486C-A8C5-ECC9F3942E4B}">
                <a14:imgProps xmlns:a14="http://schemas.microsoft.com/office/drawing/2010/main">
                  <a14:imgLayer r:embed="rId11">
                    <a14:imgEffect>
                      <a14:saturation sat="237000"/>
                    </a14:imgEffect>
                  </a14:imgLayer>
                </a14:imgProps>
              </a:ext>
              <a:ext uri="{28A0092B-C50C-407E-A947-70E740481C1C}">
                <a14:useLocalDpi xmlns:a14="http://schemas.microsoft.com/office/drawing/2010/main" val="0"/>
              </a:ext>
            </a:extLst>
          </a:blip>
          <a:stretch>
            <a:fillRect/>
          </a:stretch>
        </p:blipFill>
        <p:spPr>
          <a:xfrm>
            <a:off x="705231" y="3404333"/>
            <a:ext cx="1323594" cy="308610"/>
          </a:xfrm>
          <a:prstGeom prst="rect">
            <a:avLst/>
          </a:prstGeom>
        </p:spPr>
      </p:pic>
    </p:spTree>
  </p:cSld>
  <p:clrMapOvr>
    <a:masterClrMapping/>
  </p:clrMapOvr>
  <p:transition advTm="6739">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250"/>
                                        <p:tgtEl>
                                          <p:spTgt spid="2"/>
                                        </p:tgtEl>
                                      </p:cBhvr>
                                    </p:animEffect>
                                    <p:anim calcmode="lin" valueType="num">
                                      <p:cBhvr>
                                        <p:cTn id="14" dur="1250" fill="hold"/>
                                        <p:tgtEl>
                                          <p:spTgt spid="2"/>
                                        </p:tgtEl>
                                        <p:attrNameLst>
                                          <p:attrName>ppt_x</p:attrName>
                                        </p:attrNameLst>
                                      </p:cBhvr>
                                      <p:tavLst>
                                        <p:tav tm="0">
                                          <p:val>
                                            <p:strVal val="#ppt_x"/>
                                          </p:val>
                                        </p:tav>
                                        <p:tav tm="100000">
                                          <p:val>
                                            <p:strVal val="#ppt_x"/>
                                          </p:val>
                                        </p:tav>
                                      </p:tavLst>
                                    </p:anim>
                                    <p:anim calcmode="lin" valueType="num">
                                      <p:cBhvr>
                                        <p:cTn id="15" dur="125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250"/>
                                        <p:tgtEl>
                                          <p:spTgt spid="18"/>
                                        </p:tgtEl>
                                      </p:cBhvr>
                                    </p:animEffect>
                                    <p:anim calcmode="lin" valueType="num">
                                      <p:cBhvr>
                                        <p:cTn id="20" dur="1250" fill="hold"/>
                                        <p:tgtEl>
                                          <p:spTgt spid="18"/>
                                        </p:tgtEl>
                                        <p:attrNameLst>
                                          <p:attrName>ppt_x</p:attrName>
                                        </p:attrNameLst>
                                      </p:cBhvr>
                                      <p:tavLst>
                                        <p:tav tm="0">
                                          <p:val>
                                            <p:strVal val="#ppt_x"/>
                                          </p:val>
                                        </p:tav>
                                        <p:tav tm="100000">
                                          <p:val>
                                            <p:strVal val="#ppt_x"/>
                                          </p:val>
                                        </p:tav>
                                      </p:tavLst>
                                    </p:anim>
                                    <p:anim calcmode="lin" valueType="num">
                                      <p:cBhvr>
                                        <p:cTn id="21" dur="125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250"/>
                                        <p:tgtEl>
                                          <p:spTgt spid="19"/>
                                        </p:tgtEl>
                                      </p:cBhvr>
                                    </p:animEffect>
                                    <p:anim calcmode="lin" valueType="num">
                                      <p:cBhvr>
                                        <p:cTn id="26" dur="1250" fill="hold"/>
                                        <p:tgtEl>
                                          <p:spTgt spid="19"/>
                                        </p:tgtEl>
                                        <p:attrNameLst>
                                          <p:attrName>ppt_x</p:attrName>
                                        </p:attrNameLst>
                                      </p:cBhvr>
                                      <p:tavLst>
                                        <p:tav tm="0">
                                          <p:val>
                                            <p:strVal val="#ppt_x"/>
                                          </p:val>
                                        </p:tav>
                                        <p:tav tm="100000">
                                          <p:val>
                                            <p:strVal val="#ppt_x"/>
                                          </p:val>
                                        </p:tav>
                                      </p:tavLst>
                                    </p:anim>
                                    <p:anim calcmode="lin" valueType="num">
                                      <p:cBhvr>
                                        <p:cTn id="27" dur="125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250"/>
                                        <p:tgtEl>
                                          <p:spTgt spid="30"/>
                                        </p:tgtEl>
                                      </p:cBhvr>
                                    </p:animEffect>
                                    <p:anim calcmode="lin" valueType="num">
                                      <p:cBhvr>
                                        <p:cTn id="32" dur="1250" fill="hold"/>
                                        <p:tgtEl>
                                          <p:spTgt spid="30"/>
                                        </p:tgtEl>
                                        <p:attrNameLst>
                                          <p:attrName>ppt_x</p:attrName>
                                        </p:attrNameLst>
                                      </p:cBhvr>
                                      <p:tavLst>
                                        <p:tav tm="0">
                                          <p:val>
                                            <p:strVal val="#ppt_x"/>
                                          </p:val>
                                        </p:tav>
                                        <p:tav tm="100000">
                                          <p:val>
                                            <p:strVal val="#ppt_x"/>
                                          </p:val>
                                        </p:tav>
                                      </p:tavLst>
                                    </p:anim>
                                    <p:anim calcmode="lin" valueType="num">
                                      <p:cBhvr>
                                        <p:cTn id="33" dur="125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6500"/>
                            </p:stCondLst>
                            <p:childTnLst>
                              <p:par>
                                <p:cTn id="35" presetID="42"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250"/>
                                        <p:tgtEl>
                                          <p:spTgt spid="27"/>
                                        </p:tgtEl>
                                      </p:cBhvr>
                                    </p:animEffect>
                                    <p:anim calcmode="lin" valueType="num">
                                      <p:cBhvr>
                                        <p:cTn id="38" dur="1250" fill="hold"/>
                                        <p:tgtEl>
                                          <p:spTgt spid="27"/>
                                        </p:tgtEl>
                                        <p:attrNameLst>
                                          <p:attrName>ppt_x</p:attrName>
                                        </p:attrNameLst>
                                      </p:cBhvr>
                                      <p:tavLst>
                                        <p:tav tm="0">
                                          <p:val>
                                            <p:strVal val="#ppt_x"/>
                                          </p:val>
                                        </p:tav>
                                        <p:tav tm="100000">
                                          <p:val>
                                            <p:strVal val="#ppt_x"/>
                                          </p:val>
                                        </p:tav>
                                      </p:tavLst>
                                    </p:anim>
                                    <p:anim calcmode="lin" valueType="num">
                                      <p:cBhvr>
                                        <p:cTn id="39" dur="1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工作经验总结</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857169" y="889211"/>
            <a:ext cx="5284829" cy="4000112"/>
            <a:chOff x="2593066" y="1067328"/>
            <a:chExt cx="7046439" cy="5333482"/>
          </a:xfrm>
        </p:grpSpPr>
        <p:sp>
          <p:nvSpPr>
            <p:cNvPr id="18" name="文本框 17"/>
            <p:cNvSpPr txBox="1">
              <a:spLocks noChangeArrowheads="1"/>
            </p:cNvSpPr>
            <p:nvPr/>
          </p:nvSpPr>
          <p:spPr bwMode="auto">
            <a:xfrm>
              <a:off x="2593066" y="2095204"/>
              <a:ext cx="1166707" cy="415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19" name="文本框 18"/>
            <p:cNvSpPr txBox="1">
              <a:spLocks noChangeArrowheads="1"/>
            </p:cNvSpPr>
            <p:nvPr/>
          </p:nvSpPr>
          <p:spPr bwMode="auto">
            <a:xfrm>
              <a:off x="2878715" y="1107079"/>
              <a:ext cx="583671" cy="613833"/>
            </a:xfrm>
            <a:prstGeom prst="rect">
              <a:avLst/>
            </a:prstGeom>
            <a:solidFill>
              <a:schemeClr val="tx1"/>
            </a:solidFill>
            <a:ln>
              <a:noFill/>
            </a:ln>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solidFill>
                    <a:schemeClr val="bg1"/>
                  </a:solidFill>
                  <a:latin typeface="隶书" panose="02010509060101010101" charset="-122"/>
                  <a:ea typeface="隶书" panose="02010509060101010101" charset="-122"/>
                </a:rPr>
                <a:t>壹</a:t>
              </a:r>
            </a:p>
          </p:txBody>
        </p:sp>
        <p:sp>
          <p:nvSpPr>
            <p:cNvPr id="20" name="文本框 19"/>
            <p:cNvSpPr txBox="1">
              <a:spLocks noChangeArrowheads="1"/>
            </p:cNvSpPr>
            <p:nvPr/>
          </p:nvSpPr>
          <p:spPr bwMode="auto">
            <a:xfrm>
              <a:off x="4538751" y="2050174"/>
              <a:ext cx="1166707" cy="435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1" name="文本框 20"/>
            <p:cNvSpPr txBox="1">
              <a:spLocks noChangeArrowheads="1"/>
            </p:cNvSpPr>
            <p:nvPr/>
          </p:nvSpPr>
          <p:spPr bwMode="auto">
            <a:xfrm>
              <a:off x="4868652" y="1114538"/>
              <a:ext cx="581938" cy="613833"/>
            </a:xfrm>
            <a:prstGeom prst="rect">
              <a:avLst/>
            </a:prstGeom>
            <a:solidFill>
              <a:schemeClr val="tx1"/>
            </a:solidFill>
            <a:ln>
              <a:noFill/>
            </a:ln>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solidFill>
                    <a:schemeClr val="bg1"/>
                  </a:solidFill>
                  <a:latin typeface="隶书" panose="02010509060101010101" charset="-122"/>
                  <a:ea typeface="隶书" panose="02010509060101010101" charset="-122"/>
                </a:rPr>
                <a:t>贰</a:t>
              </a:r>
            </a:p>
          </p:txBody>
        </p:sp>
        <p:sp>
          <p:nvSpPr>
            <p:cNvPr id="2" name="文本框 1"/>
            <p:cNvSpPr txBox="1">
              <a:spLocks noChangeArrowheads="1"/>
            </p:cNvSpPr>
            <p:nvPr/>
          </p:nvSpPr>
          <p:spPr bwMode="auto">
            <a:xfrm>
              <a:off x="6502357" y="2010418"/>
              <a:ext cx="1166707" cy="435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3" name="文本框 22"/>
            <p:cNvSpPr txBox="1">
              <a:spLocks noChangeArrowheads="1"/>
            </p:cNvSpPr>
            <p:nvPr/>
          </p:nvSpPr>
          <p:spPr bwMode="auto">
            <a:xfrm>
              <a:off x="6869768" y="1074787"/>
              <a:ext cx="581938" cy="613833"/>
            </a:xfrm>
            <a:prstGeom prst="rect">
              <a:avLst/>
            </a:prstGeom>
            <a:solidFill>
              <a:schemeClr val="tx1"/>
            </a:solidFill>
            <a:ln>
              <a:noFill/>
            </a:ln>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solidFill>
                    <a:schemeClr val="bg1"/>
                  </a:solidFill>
                  <a:latin typeface="隶书" panose="02010509060101010101" charset="-122"/>
                  <a:ea typeface="隶书" panose="02010509060101010101" charset="-122"/>
                </a:rPr>
                <a:t>叁</a:t>
              </a:r>
            </a:p>
          </p:txBody>
        </p:sp>
        <p:sp>
          <p:nvSpPr>
            <p:cNvPr id="24" name="文本框 23"/>
            <p:cNvSpPr txBox="1">
              <a:spLocks noChangeArrowheads="1"/>
            </p:cNvSpPr>
            <p:nvPr/>
          </p:nvSpPr>
          <p:spPr bwMode="auto">
            <a:xfrm>
              <a:off x="8472798" y="2010418"/>
              <a:ext cx="1166707" cy="435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5" name="文本框 24"/>
            <p:cNvSpPr txBox="1">
              <a:spLocks noChangeArrowheads="1"/>
            </p:cNvSpPr>
            <p:nvPr/>
          </p:nvSpPr>
          <p:spPr bwMode="auto">
            <a:xfrm>
              <a:off x="8803513" y="1067328"/>
              <a:ext cx="583669" cy="613833"/>
            </a:xfrm>
            <a:prstGeom prst="rect">
              <a:avLst/>
            </a:prstGeom>
            <a:solidFill>
              <a:schemeClr val="tx1"/>
            </a:solidFill>
            <a:ln>
              <a:noFill/>
            </a:ln>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solidFill>
                    <a:schemeClr val="bg1"/>
                  </a:solidFill>
                  <a:latin typeface="隶书" panose="02010509060101010101" charset="-122"/>
                  <a:ea typeface="隶书" panose="02010509060101010101" charset="-122"/>
                </a:rPr>
                <a:t>肆</a:t>
              </a:r>
            </a:p>
          </p:txBody>
        </p:sp>
      </p:grpSp>
    </p:spTree>
  </p:cSld>
  <p:clrMapOvr>
    <a:masterClrMapping/>
  </p:clrMapOvr>
  <p:transition advTm="2246">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工作经验总结</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pic>
        <p:nvPicPr>
          <p:cNvPr id="2"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973422" y="1958774"/>
            <a:ext cx="982702" cy="21602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688029">
            <a:off x="4556702" y="1172469"/>
            <a:ext cx="982702"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2734486">
            <a:off x="3528110" y="1062317"/>
            <a:ext cx="982702" cy="21602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58538" y="1741369"/>
            <a:ext cx="2689597" cy="81026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charset="-122"/>
                <a:ea typeface="楷体" panose="02010609060101010101" charset="-122"/>
              </a:defRPr>
            </a:lvl1pPr>
          </a:lstStyle>
          <a:p>
            <a:pPr algn="r"/>
            <a:r>
              <a:rPr lang="zh-CN" altLang="en-US" sz="120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10" name="TextBox 9"/>
          <p:cNvSpPr txBox="1"/>
          <p:nvPr/>
        </p:nvSpPr>
        <p:spPr>
          <a:xfrm>
            <a:off x="2650520" y="3620905"/>
            <a:ext cx="3628505" cy="570865"/>
          </a:xfrm>
          <a:prstGeom prst="rect">
            <a:avLst/>
          </a:prstGeom>
          <a:noFill/>
        </p:spPr>
        <p:txBody>
          <a:bodyPr wrap="square" rtlCol="0">
            <a:spAutoFit/>
          </a:bodyPr>
          <a:lstStyle>
            <a:defPPr>
              <a:defRPr lang="zh-CN"/>
            </a:defPPr>
            <a:lvl1pPr>
              <a:lnSpc>
                <a:spcPct val="130000"/>
              </a:lnSpc>
              <a:defRPr sz="1600" b="1" kern="0" spc="-150">
                <a:solidFill>
                  <a:schemeClr val="tx1">
                    <a:lumMod val="95000"/>
                    <a:lumOff val="5000"/>
                  </a:schemeClr>
                </a:solidFill>
                <a:latin typeface="楷体" panose="02010609060101010101" charset="-122"/>
                <a:ea typeface="楷体" panose="02010609060101010101" charset="-122"/>
              </a:defRPr>
            </a:lvl1pPr>
          </a:lstStyle>
          <a:p>
            <a:pPr algn="ctr"/>
            <a:r>
              <a:rPr lang="zh-CN" altLang="en-US" sz="1200" b="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11" name="TextBox 10"/>
          <p:cNvSpPr txBox="1"/>
          <p:nvPr/>
        </p:nvSpPr>
        <p:spPr>
          <a:xfrm>
            <a:off x="5723667" y="1741369"/>
            <a:ext cx="2758414" cy="81026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charset="-122"/>
                <a:ea typeface="楷体" panose="02010609060101010101" charset="-122"/>
              </a:defRPr>
            </a:lvl1pPr>
          </a:lstStyle>
          <a:p>
            <a:r>
              <a:rPr lang="zh-CN" altLang="en-US" sz="120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Tree>
  </p:cSld>
  <p:clrMapOvr>
    <a:masterClrMapping/>
  </p:clrMapOvr>
  <p:transition advTm="112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工作经验总结</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347440" y="1375428"/>
            <a:ext cx="6987668" cy="2788871"/>
            <a:chOff x="1501165" y="1875507"/>
            <a:chExt cx="9316890" cy="3718495"/>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293" y="3434956"/>
              <a:ext cx="507678" cy="524055"/>
            </a:xfrm>
            <a:prstGeom prst="rect">
              <a:avLst/>
            </a:prstGeom>
          </p:spPr>
        </p:pic>
        <p:cxnSp>
          <p:nvCxnSpPr>
            <p:cNvPr id="20" name="直接连接符 19"/>
            <p:cNvCxnSpPr/>
            <p:nvPr/>
          </p:nvCxnSpPr>
          <p:spPr>
            <a:xfrm flipV="1">
              <a:off x="4374588" y="2831088"/>
              <a:ext cx="679431" cy="57786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374588" y="3696984"/>
              <a:ext cx="679431"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4374588" y="3985016"/>
              <a:ext cx="679431" cy="64807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501165" y="3048912"/>
              <a:ext cx="1152127" cy="1296144"/>
              <a:chOff x="1187624" y="2258908"/>
              <a:chExt cx="1152127" cy="1296144"/>
            </a:xfrm>
          </p:grpSpPr>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624" y="2258908"/>
                <a:ext cx="1152127" cy="1296144"/>
              </a:xfrm>
              <a:prstGeom prst="rect">
                <a:avLst/>
              </a:prstGeom>
            </p:spPr>
          </p:pic>
          <p:sp>
            <p:nvSpPr>
              <p:cNvPr id="40" name="TextBox 14"/>
              <p:cNvSpPr txBox="1"/>
              <p:nvPr/>
            </p:nvSpPr>
            <p:spPr>
              <a:xfrm>
                <a:off x="1386073" y="2583814"/>
                <a:ext cx="755227" cy="737447"/>
              </a:xfrm>
              <a:prstGeom prst="rect">
                <a:avLst/>
              </a:prstGeom>
              <a:noFill/>
            </p:spPr>
            <p:txBody>
              <a:bodyPr wrap="none" rtlCol="0">
                <a:spAutoFit/>
              </a:bodyPr>
              <a:lstStyle/>
              <a:p>
                <a:pPr algn="ctr"/>
                <a:r>
                  <a:rPr lang="zh-CN" altLang="en-US" sz="1500" b="1" dirty="0">
                    <a:latin typeface="隶书" panose="02010509060101010101" charset="-122"/>
                    <a:ea typeface="隶书" panose="02010509060101010101" charset="-122"/>
                  </a:rPr>
                  <a:t>标题</a:t>
                </a:r>
                <a:endParaRPr lang="en-US" altLang="zh-CN" sz="1500" b="1" dirty="0">
                  <a:latin typeface="隶书" panose="02010509060101010101" charset="-122"/>
                  <a:ea typeface="隶书" panose="02010509060101010101" charset="-122"/>
                </a:endParaRPr>
              </a:p>
              <a:p>
                <a:pPr algn="ctr"/>
                <a:r>
                  <a:rPr lang="zh-CN" altLang="en-US" sz="1500" b="1" dirty="0">
                    <a:latin typeface="隶书" panose="02010509060101010101" charset="-122"/>
                    <a:ea typeface="隶书" panose="02010509060101010101" charset="-122"/>
                  </a:rPr>
                  <a:t>文字</a:t>
                </a:r>
              </a:p>
            </p:txBody>
          </p:sp>
        </p:grpSp>
        <p:grpSp>
          <p:nvGrpSpPr>
            <p:cNvPr id="24" name="组合 23"/>
            <p:cNvGrpSpPr/>
            <p:nvPr/>
          </p:nvGrpSpPr>
          <p:grpSpPr>
            <a:xfrm>
              <a:off x="3229357" y="3048912"/>
              <a:ext cx="1152127" cy="1296144"/>
              <a:chOff x="2846201" y="2258908"/>
              <a:chExt cx="1152127" cy="1296144"/>
            </a:xfrm>
          </p:grpSpPr>
          <p:pic>
            <p:nvPicPr>
              <p:cNvPr id="37" name="图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6201" y="2258908"/>
                <a:ext cx="1152127" cy="1296144"/>
              </a:xfrm>
              <a:prstGeom prst="rect">
                <a:avLst/>
              </a:prstGeom>
            </p:spPr>
          </p:pic>
          <p:sp>
            <p:nvSpPr>
              <p:cNvPr id="38" name="TextBox 17"/>
              <p:cNvSpPr txBox="1"/>
              <p:nvPr/>
            </p:nvSpPr>
            <p:spPr>
              <a:xfrm>
                <a:off x="3077392" y="2583813"/>
                <a:ext cx="755227" cy="737447"/>
              </a:xfrm>
              <a:prstGeom prst="rect">
                <a:avLst/>
              </a:prstGeom>
              <a:noFill/>
            </p:spPr>
            <p:txBody>
              <a:bodyPr wrap="none" rtlCol="0">
                <a:spAutoFit/>
              </a:bodyPr>
              <a:lstStyle/>
              <a:p>
                <a:pPr algn="ctr"/>
                <a:r>
                  <a:rPr lang="zh-CN" altLang="en-US" sz="1500" b="1" dirty="0">
                    <a:latin typeface="隶书" panose="02010509060101010101" charset="-122"/>
                    <a:ea typeface="隶书" panose="02010509060101010101" charset="-122"/>
                  </a:rPr>
                  <a:t>标题</a:t>
                </a:r>
                <a:endParaRPr lang="en-US" altLang="zh-CN" sz="1500" b="1" dirty="0">
                  <a:latin typeface="隶书" panose="02010509060101010101" charset="-122"/>
                  <a:ea typeface="隶书" panose="02010509060101010101" charset="-122"/>
                </a:endParaRPr>
              </a:p>
              <a:p>
                <a:pPr algn="ctr"/>
                <a:r>
                  <a:rPr lang="zh-CN" altLang="en-US" sz="1500" b="1" dirty="0">
                    <a:latin typeface="隶书" panose="02010509060101010101" charset="-122"/>
                    <a:ea typeface="隶书" panose="02010509060101010101" charset="-122"/>
                  </a:rPr>
                  <a:t>文字</a:t>
                </a:r>
              </a:p>
            </p:txBody>
          </p:sp>
        </p:grpSp>
        <p:grpSp>
          <p:nvGrpSpPr>
            <p:cNvPr id="25" name="组合 24"/>
            <p:cNvGrpSpPr/>
            <p:nvPr/>
          </p:nvGrpSpPr>
          <p:grpSpPr>
            <a:xfrm>
              <a:off x="5054019" y="1875507"/>
              <a:ext cx="1264785" cy="1205126"/>
              <a:chOff x="4596462" y="1085503"/>
              <a:chExt cx="1264785" cy="1205126"/>
            </a:xfrm>
          </p:grpSpPr>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6462" y="1085503"/>
                <a:ext cx="1264785" cy="1205126"/>
              </a:xfrm>
              <a:prstGeom prst="rect">
                <a:avLst/>
              </a:prstGeom>
            </p:spPr>
          </p:pic>
          <p:sp>
            <p:nvSpPr>
              <p:cNvPr id="36" name="TextBox 20"/>
              <p:cNvSpPr txBox="1"/>
              <p:nvPr/>
            </p:nvSpPr>
            <p:spPr>
              <a:xfrm>
                <a:off x="4788024" y="1463494"/>
                <a:ext cx="864096" cy="429260"/>
              </a:xfrm>
              <a:prstGeom prst="rect">
                <a:avLst/>
              </a:prstGeom>
              <a:noFill/>
            </p:spPr>
            <p:txBody>
              <a:bodyPr wrap="square" rtlCol="0">
                <a:spAutoFit/>
              </a:bodyPr>
              <a:lstStyle/>
              <a:p>
                <a:pPr algn="ctr"/>
                <a:r>
                  <a:rPr lang="zh-CN" altLang="en-US" sz="1500" b="1" dirty="0">
                    <a:solidFill>
                      <a:schemeClr val="bg1"/>
                    </a:solidFill>
                    <a:latin typeface="隶书" panose="02010509060101010101" charset="-122"/>
                    <a:ea typeface="隶书" panose="02010509060101010101" charset="-122"/>
                  </a:rPr>
                  <a:t>标题</a:t>
                </a:r>
              </a:p>
            </p:txBody>
          </p:sp>
        </p:grpSp>
        <p:grpSp>
          <p:nvGrpSpPr>
            <p:cNvPr id="26" name="组合 25"/>
            <p:cNvGrpSpPr/>
            <p:nvPr/>
          </p:nvGrpSpPr>
          <p:grpSpPr>
            <a:xfrm>
              <a:off x="5054019" y="3139930"/>
              <a:ext cx="1264785" cy="1205126"/>
              <a:chOff x="4596462" y="2349926"/>
              <a:chExt cx="1264785" cy="1205126"/>
            </a:xfrm>
          </p:grpSpPr>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6462" y="2349926"/>
                <a:ext cx="1264785" cy="1205126"/>
              </a:xfrm>
              <a:prstGeom prst="rect">
                <a:avLst/>
              </a:prstGeom>
            </p:spPr>
          </p:pic>
          <p:sp>
            <p:nvSpPr>
              <p:cNvPr id="34" name="TextBox 24"/>
              <p:cNvSpPr txBox="1"/>
              <p:nvPr/>
            </p:nvSpPr>
            <p:spPr>
              <a:xfrm>
                <a:off x="4782738" y="2725619"/>
                <a:ext cx="864096" cy="429260"/>
              </a:xfrm>
              <a:prstGeom prst="rect">
                <a:avLst/>
              </a:prstGeom>
              <a:noFill/>
            </p:spPr>
            <p:txBody>
              <a:bodyPr wrap="square" rtlCol="0">
                <a:spAutoFit/>
              </a:bodyPr>
              <a:lstStyle/>
              <a:p>
                <a:pPr algn="ctr"/>
                <a:r>
                  <a:rPr lang="zh-CN" altLang="en-US" sz="1500" b="1" dirty="0">
                    <a:solidFill>
                      <a:schemeClr val="bg1"/>
                    </a:solidFill>
                    <a:latin typeface="隶书" panose="02010509060101010101" charset="-122"/>
                    <a:ea typeface="隶书" panose="02010509060101010101" charset="-122"/>
                  </a:rPr>
                  <a:t>标题</a:t>
                </a:r>
              </a:p>
            </p:txBody>
          </p:sp>
        </p:grpSp>
        <p:grpSp>
          <p:nvGrpSpPr>
            <p:cNvPr id="27" name="组合 26"/>
            <p:cNvGrpSpPr/>
            <p:nvPr/>
          </p:nvGrpSpPr>
          <p:grpSpPr>
            <a:xfrm>
              <a:off x="5054018" y="4388876"/>
              <a:ext cx="1264785" cy="1205126"/>
              <a:chOff x="4596461" y="3598872"/>
              <a:chExt cx="1264785" cy="1205126"/>
            </a:xfrm>
          </p:grpSpPr>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6461" y="3598872"/>
                <a:ext cx="1264785" cy="1205126"/>
              </a:xfrm>
              <a:prstGeom prst="rect">
                <a:avLst/>
              </a:prstGeom>
            </p:spPr>
          </p:pic>
          <p:sp>
            <p:nvSpPr>
              <p:cNvPr id="32" name="TextBox 27"/>
              <p:cNvSpPr txBox="1"/>
              <p:nvPr/>
            </p:nvSpPr>
            <p:spPr>
              <a:xfrm>
                <a:off x="4788024" y="3974565"/>
                <a:ext cx="864096" cy="429260"/>
              </a:xfrm>
              <a:prstGeom prst="rect">
                <a:avLst/>
              </a:prstGeom>
              <a:noFill/>
            </p:spPr>
            <p:txBody>
              <a:bodyPr wrap="square" rtlCol="0">
                <a:spAutoFit/>
              </a:bodyPr>
              <a:lstStyle/>
              <a:p>
                <a:pPr algn="ctr"/>
                <a:r>
                  <a:rPr lang="zh-CN" altLang="en-US" sz="1500" b="1" dirty="0">
                    <a:solidFill>
                      <a:schemeClr val="bg1"/>
                    </a:solidFill>
                    <a:latin typeface="隶书" panose="02010509060101010101" charset="-122"/>
                    <a:ea typeface="隶书" panose="02010509060101010101" charset="-122"/>
                  </a:rPr>
                  <a:t>标题</a:t>
                </a:r>
              </a:p>
            </p:txBody>
          </p:sp>
        </p:grpSp>
        <p:sp>
          <p:nvSpPr>
            <p:cNvPr id="28" name="TextBox 28"/>
            <p:cNvSpPr txBox="1"/>
            <p:nvPr/>
          </p:nvSpPr>
          <p:spPr>
            <a:xfrm>
              <a:off x="6407224" y="2034435"/>
              <a:ext cx="4410831" cy="952500"/>
            </a:xfrm>
            <a:prstGeom prst="rect">
              <a:avLst/>
            </a:prstGeom>
            <a:noFill/>
          </p:spPr>
          <p:txBody>
            <a:bodyPr wrap="square" rtlCol="0">
              <a:spAutoFit/>
            </a:bodyPr>
            <a:lstStyle/>
            <a:p>
              <a:r>
                <a:rPr lang="zh-CN" altLang="en-US" sz="135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9" name="TextBox 29"/>
            <p:cNvSpPr txBox="1"/>
            <p:nvPr/>
          </p:nvSpPr>
          <p:spPr>
            <a:xfrm>
              <a:off x="6407224" y="3253347"/>
              <a:ext cx="4410831" cy="952500"/>
            </a:xfrm>
            <a:prstGeom prst="rect">
              <a:avLst/>
            </a:prstGeom>
            <a:noFill/>
          </p:spPr>
          <p:txBody>
            <a:bodyPr wrap="square" rtlCol="0">
              <a:spAutoFit/>
            </a:bodyPr>
            <a:lstStyle/>
            <a:p>
              <a:r>
                <a:rPr lang="zh-CN" altLang="en-US" sz="135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30" name="TextBox 30"/>
            <p:cNvSpPr txBox="1"/>
            <p:nvPr/>
          </p:nvSpPr>
          <p:spPr>
            <a:xfrm>
              <a:off x="6407224" y="4547804"/>
              <a:ext cx="4410831" cy="952500"/>
            </a:xfrm>
            <a:prstGeom prst="rect">
              <a:avLst/>
            </a:prstGeom>
            <a:noFill/>
          </p:spPr>
          <p:txBody>
            <a:bodyPr wrap="square" rtlCol="0">
              <a:spAutoFit/>
            </a:bodyPr>
            <a:lstStyle/>
            <a:p>
              <a:r>
                <a:rPr lang="zh-CN" altLang="en-US" sz="135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grpSp>
    </p:spTree>
  </p:cSld>
  <p:clrMapOvr>
    <a:masterClrMapping/>
  </p:clrMapOvr>
  <p:transition advTm="182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2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3"/>
          <a:stretch>
            <a:fillRect/>
          </a:stretch>
        </p:blipFill>
        <p:spPr>
          <a:xfrm>
            <a:off x="-11430" y="16510"/>
            <a:ext cx="9157335" cy="5154295"/>
          </a:xfrm>
          <a:prstGeom prst="rect">
            <a:avLst/>
          </a:prstGeom>
        </p:spPr>
      </p:pic>
      <p:sp>
        <p:nvSpPr>
          <p:cNvPr id="8" name="标题 1"/>
          <p:cNvSpPr txBox="1"/>
          <p:nvPr/>
        </p:nvSpPr>
        <p:spPr>
          <a:xfrm>
            <a:off x="-262671" y="2037163"/>
            <a:ext cx="5290402" cy="895341"/>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050" b="1" spc="300" dirty="0">
                <a:solidFill>
                  <a:schemeClr val="tx2">
                    <a:lumMod val="50000"/>
                  </a:schemeClr>
                </a:solidFill>
                <a:latin typeface="隶书" panose="02010509060101010101" charset="-122"/>
                <a:ea typeface="隶书" panose="02010509060101010101" charset="-122"/>
              </a:rPr>
              <a:t>未来工作计划</a:t>
            </a:r>
          </a:p>
        </p:txBody>
      </p:sp>
      <p:sp>
        <p:nvSpPr>
          <p:cNvPr id="9" name="副标题 2"/>
          <p:cNvSpPr txBox="1"/>
          <p:nvPr/>
        </p:nvSpPr>
        <p:spPr>
          <a:xfrm>
            <a:off x="-1670634" y="2615748"/>
            <a:ext cx="7886619" cy="389330"/>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algn="ctr">
              <a:defRPr/>
            </a:pPr>
            <a:r>
              <a:rPr lang="zh-CN" altLang="en-US" sz="1350" dirty="0">
                <a:solidFill>
                  <a:srgbClr val="895C33"/>
                </a:solidFill>
                <a:latin typeface="隶书" panose="02010509060101010101" charset="-122"/>
                <a:ea typeface="隶书" panose="02010509060101010101" charset="-122"/>
              </a:rPr>
              <a:t>简洁大气</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易编辑</a:t>
            </a:r>
            <a:r>
              <a:rPr lang="en-US" altLang="zh-CN" sz="1350" dirty="0">
                <a:solidFill>
                  <a:srgbClr val="895C33"/>
                </a:solidFill>
                <a:latin typeface="隶书" panose="02010509060101010101" charset="-122"/>
                <a:ea typeface="隶书" panose="02010509060101010101" charset="-122"/>
              </a:rPr>
              <a:t>|</a:t>
            </a:r>
            <a:r>
              <a:rPr lang="zh-CN" altLang="en-US" sz="1350" dirty="0">
                <a:solidFill>
                  <a:srgbClr val="895C33"/>
                </a:solidFill>
                <a:latin typeface="隶书" panose="02010509060101010101" charset="-122"/>
                <a:ea typeface="隶书" panose="02010509060101010101" charset="-122"/>
              </a:rPr>
              <a:t>任意替换内容</a:t>
            </a:r>
          </a:p>
        </p:txBody>
      </p:sp>
      <p:cxnSp>
        <p:nvCxnSpPr>
          <p:cNvPr id="10" name="直接连接符 9"/>
          <p:cNvCxnSpPr/>
          <p:nvPr/>
        </p:nvCxnSpPr>
        <p:spPr>
          <a:xfrm>
            <a:off x="594052" y="2615565"/>
            <a:ext cx="3576955" cy="0"/>
          </a:xfrm>
          <a:prstGeom prst="line">
            <a:avLst/>
          </a:prstGeom>
          <a:ln w="3175">
            <a:solidFill>
              <a:srgbClr val="895C33"/>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691357" y="1163313"/>
            <a:ext cx="1403938" cy="783590"/>
            <a:chOff x="4802282" y="1937792"/>
            <a:chExt cx="1581650" cy="882778"/>
          </a:xfrm>
        </p:grpSpPr>
        <p:sp>
          <p:nvSpPr>
            <p:cNvPr id="12" name="文本框 2"/>
            <p:cNvSpPr txBox="1"/>
            <p:nvPr/>
          </p:nvSpPr>
          <p:spPr>
            <a:xfrm>
              <a:off x="5034786" y="1937792"/>
              <a:ext cx="1060738" cy="882778"/>
            </a:xfrm>
            <a:prstGeom prst="rect">
              <a:avLst/>
            </a:prstGeom>
            <a:noFill/>
            <a:ln w="19050">
              <a:solidFill>
                <a:srgbClr val="895C33"/>
              </a:solidFill>
            </a:ln>
            <a:effectLst/>
          </p:spPr>
          <p:txBody>
            <a:bodyPr wrap="square" rtlCol="0">
              <a:spAutoFit/>
            </a:bodyPr>
            <a:lstStyle/>
            <a:p>
              <a:pPr algn="ctr"/>
              <a:endParaRPr lang="zh-CN" altLang="en-US" sz="4500" dirty="0">
                <a:solidFill>
                  <a:schemeClr val="bg1"/>
                </a:solidFill>
                <a:latin typeface="隶书" panose="02010509060101010101" charset="-122"/>
                <a:ea typeface="隶书" panose="02010509060101010101" charset="-122"/>
              </a:endParaRPr>
            </a:p>
          </p:txBody>
        </p:sp>
        <p:sp>
          <p:nvSpPr>
            <p:cNvPr id="13" name="_14"/>
            <p:cNvSpPr txBox="1">
              <a:spLocks noChangeArrowheads="1"/>
            </p:cNvSpPr>
            <p:nvPr/>
          </p:nvSpPr>
          <p:spPr bwMode="auto">
            <a:xfrm>
              <a:off x="4802282" y="2124629"/>
              <a:ext cx="1581650" cy="5176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9" tIns="34289" rIns="68579" bIns="3428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en-US" altLang="zh-CN" sz="5000" b="1" spc="600" dirty="0">
                  <a:solidFill>
                    <a:srgbClr val="895C33"/>
                  </a:solidFill>
                  <a:effectLst>
                    <a:outerShdw blurRad="38100" dist="38100" dir="2700000" algn="tl">
                      <a:srgbClr val="000000">
                        <a:alpha val="43137"/>
                      </a:srgbClr>
                    </a:outerShdw>
                  </a:effectLst>
                  <a:latin typeface="隶书" panose="02010509060101010101" charset="-122"/>
                  <a:ea typeface="隶书" panose="02010509060101010101" charset="-122"/>
                </a:rPr>
                <a:t>04</a:t>
              </a:r>
            </a:p>
          </p:txBody>
        </p:sp>
      </p:grpSp>
    </p:spTree>
  </p:cSld>
  <p:clrMapOvr>
    <a:masterClrMapping/>
  </p:clrMapOvr>
  <p:transition advTm="243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未来工作计划</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sp>
        <p:nvSpPr>
          <p:cNvPr id="13" name="矩形 7"/>
          <p:cNvSpPr>
            <a:spLocks noChangeArrowheads="1"/>
          </p:cNvSpPr>
          <p:nvPr/>
        </p:nvSpPr>
        <p:spPr bwMode="auto">
          <a:xfrm>
            <a:off x="808678" y="3429136"/>
            <a:ext cx="4174288" cy="57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en-US" sz="1050">
                <a:solidFill>
                  <a:srgbClr val="434B3B"/>
                </a:solidFill>
                <a:latin typeface="隶书" panose="02010509060101010101" charset="-122"/>
                <a:ea typeface="隶书" panose="02010509060101010101" charset="-122"/>
              </a:rPr>
              <a:t>单击此处编辑您要的内容，建议您在展示时采用微软雅黑字体，本模版所有图形线条及其相应素材均可自由编辑、改色、替换。更多使用说明和作品请详阅模版最末的使用手册。</a:t>
            </a:r>
          </a:p>
        </p:txBody>
      </p:sp>
      <p:sp>
        <p:nvSpPr>
          <p:cNvPr id="14" name="矩形 8"/>
          <p:cNvSpPr>
            <a:spLocks noChangeArrowheads="1"/>
          </p:cNvSpPr>
          <p:nvPr/>
        </p:nvSpPr>
        <p:spPr bwMode="auto">
          <a:xfrm>
            <a:off x="808678" y="2832638"/>
            <a:ext cx="4174288" cy="57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en-US" sz="1050" dirty="0">
                <a:solidFill>
                  <a:srgbClr val="434B3B"/>
                </a:solidFill>
                <a:latin typeface="隶书" panose="02010509060101010101" charset="-122"/>
                <a:ea typeface="隶书" panose="02010509060101010101" charset="-122"/>
              </a:rPr>
              <a:t>单击此处编辑您要的内容，建议您在展示时采用微软雅黑字体，本模版所有图形线条及其相应素材均可自由编辑、改色、替换。更多使用说明和作品请详阅模版最末的使用手册。</a:t>
            </a:r>
          </a:p>
        </p:txBody>
      </p:sp>
      <p:grpSp>
        <p:nvGrpSpPr>
          <p:cNvPr id="15" name="组合 9"/>
          <p:cNvGrpSpPr/>
          <p:nvPr/>
        </p:nvGrpSpPr>
        <p:grpSpPr bwMode="auto">
          <a:xfrm>
            <a:off x="808678" y="2030165"/>
            <a:ext cx="2841993" cy="716749"/>
            <a:chOff x="0" y="0"/>
            <a:chExt cx="3788756" cy="955148"/>
          </a:xfrm>
        </p:grpSpPr>
        <p:pic>
          <p:nvPicPr>
            <p:cNvPr id="16"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11"/>
            <p:cNvSpPr txBox="1">
              <a:spLocks noChangeArrowheads="1"/>
            </p:cNvSpPr>
            <p:nvPr/>
          </p:nvSpPr>
          <p:spPr bwMode="auto">
            <a:xfrm>
              <a:off x="384577" y="180329"/>
              <a:ext cx="1657350" cy="39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zh-CN" altLang="en-US" sz="1350" b="1" dirty="0">
                  <a:solidFill>
                    <a:schemeClr val="bg1"/>
                  </a:solidFill>
                  <a:latin typeface="隶书" panose="02010509060101010101" charset="-122"/>
                  <a:ea typeface="隶书" panose="02010509060101010101" charset="-122"/>
                </a:rPr>
                <a:t>单击添加标题</a:t>
              </a:r>
            </a:p>
          </p:txBody>
        </p:sp>
      </p:grpSp>
      <p:pic>
        <p:nvPicPr>
          <p:cNvPr id="23" name="图片 22"/>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28378" y="1584699"/>
            <a:ext cx="4315099" cy="3223683"/>
          </a:xfrm>
          <a:prstGeom prst="rect">
            <a:avLst/>
          </a:prstGeom>
          <a:ln>
            <a:noFill/>
          </a:ln>
          <a:effectLst>
            <a:softEdge rad="112500"/>
          </a:effectLst>
        </p:spPr>
      </p:pic>
    </p:spTree>
  </p:cSld>
  <p:clrMapOvr>
    <a:masterClrMapping/>
  </p:clrMapOvr>
  <p:transition advTm="1966">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未来工作计划</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a:spLocks noChangeArrowheads="1"/>
          </p:cNvSpPr>
          <p:nvPr/>
        </p:nvSpPr>
        <p:spPr bwMode="auto">
          <a:xfrm>
            <a:off x="618383" y="3025494"/>
            <a:ext cx="220025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tx1"/>
                </a:solidFill>
                <a:latin typeface="隶书" panose="02010509060101010101" charset="-122"/>
                <a:ea typeface="隶书" panose="02010509060101010101" charset="-122"/>
              </a:rPr>
              <a:t>加入文字描述</a:t>
            </a:r>
          </a:p>
        </p:txBody>
      </p:sp>
      <p:cxnSp>
        <p:nvCxnSpPr>
          <p:cNvPr id="20" name="直接连接符 19"/>
          <p:cNvCxnSpPr/>
          <p:nvPr/>
        </p:nvCxnSpPr>
        <p:spPr>
          <a:xfrm flipH="1">
            <a:off x="612430" y="3456496"/>
            <a:ext cx="2120481" cy="0"/>
          </a:xfrm>
          <a:prstGeom prst="line">
            <a:avLst/>
          </a:prstGeom>
        </p:spPr>
        <p:style>
          <a:lnRef idx="1">
            <a:schemeClr val="dk1"/>
          </a:lnRef>
          <a:fillRef idx="0">
            <a:schemeClr val="dk1"/>
          </a:fillRef>
          <a:effectRef idx="0">
            <a:schemeClr val="dk1"/>
          </a:effectRef>
          <a:fontRef idx="minor">
            <a:schemeClr val="tx1"/>
          </a:fontRef>
        </p:style>
      </p:cxnSp>
      <p:sp>
        <p:nvSpPr>
          <p:cNvPr id="21" name="矩形 23"/>
          <p:cNvSpPr>
            <a:spLocks noChangeArrowheads="1"/>
          </p:cNvSpPr>
          <p:nvPr/>
        </p:nvSpPr>
        <p:spPr bwMode="auto">
          <a:xfrm>
            <a:off x="937467" y="3536268"/>
            <a:ext cx="155448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350" dirty="0">
                <a:solidFill>
                  <a:schemeClr val="tx1"/>
                </a:solidFill>
                <a:latin typeface="隶书" panose="02010509060101010101" charset="-122"/>
                <a:ea typeface="隶书" panose="02010509060101010101" charset="-122"/>
              </a:rPr>
              <a:t>新年都未有芳华，</a:t>
            </a:r>
          </a:p>
          <a:p>
            <a:r>
              <a:rPr lang="zh-CN" altLang="en-US" sz="1350" dirty="0">
                <a:solidFill>
                  <a:schemeClr val="tx1"/>
                </a:solidFill>
                <a:latin typeface="隶书" panose="02010509060101010101" charset="-122"/>
                <a:ea typeface="隶书" panose="02010509060101010101" charset="-122"/>
              </a:rPr>
              <a:t>二月初惊见草芽。</a:t>
            </a:r>
          </a:p>
          <a:p>
            <a:r>
              <a:rPr lang="zh-CN" altLang="en-US" sz="1350" dirty="0">
                <a:solidFill>
                  <a:schemeClr val="tx1"/>
                </a:solidFill>
                <a:latin typeface="隶书" panose="02010509060101010101" charset="-122"/>
                <a:ea typeface="隶书" panose="02010509060101010101" charset="-122"/>
              </a:rPr>
              <a:t>白雪却嫌春色晚，</a:t>
            </a:r>
          </a:p>
          <a:p>
            <a:r>
              <a:rPr lang="zh-CN" altLang="en-US" sz="1350" dirty="0">
                <a:solidFill>
                  <a:schemeClr val="tx1"/>
                </a:solidFill>
                <a:latin typeface="隶书" panose="02010509060101010101" charset="-122"/>
                <a:ea typeface="隶书" panose="02010509060101010101" charset="-122"/>
              </a:rPr>
              <a:t>故穿庭树作飞花。</a:t>
            </a:r>
          </a:p>
        </p:txBody>
      </p:sp>
      <p:sp>
        <p:nvSpPr>
          <p:cNvPr id="22" name="矩形 24"/>
          <p:cNvSpPr>
            <a:spLocks noChangeArrowheads="1"/>
          </p:cNvSpPr>
          <p:nvPr/>
        </p:nvSpPr>
        <p:spPr bwMode="auto">
          <a:xfrm>
            <a:off x="3785413" y="3536268"/>
            <a:ext cx="155448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350">
                <a:solidFill>
                  <a:schemeClr val="tx1"/>
                </a:solidFill>
                <a:latin typeface="隶书" panose="02010509060101010101" charset="-122"/>
                <a:ea typeface="隶书" panose="02010509060101010101" charset="-122"/>
              </a:rPr>
              <a:t>两个黄鹂鸣翠柳，</a:t>
            </a:r>
          </a:p>
          <a:p>
            <a:r>
              <a:rPr lang="zh-CN" altLang="en-US" sz="1350">
                <a:solidFill>
                  <a:schemeClr val="tx1"/>
                </a:solidFill>
                <a:latin typeface="隶书" panose="02010509060101010101" charset="-122"/>
                <a:ea typeface="隶书" panose="02010509060101010101" charset="-122"/>
              </a:rPr>
              <a:t>一行白鹭上青天。</a:t>
            </a:r>
          </a:p>
          <a:p>
            <a:r>
              <a:rPr lang="zh-CN" altLang="en-US" sz="1350">
                <a:solidFill>
                  <a:schemeClr val="tx1"/>
                </a:solidFill>
                <a:latin typeface="隶书" panose="02010509060101010101" charset="-122"/>
                <a:ea typeface="隶书" panose="02010509060101010101" charset="-122"/>
              </a:rPr>
              <a:t>窗含西岭千秋雪，</a:t>
            </a:r>
          </a:p>
          <a:p>
            <a:r>
              <a:rPr lang="zh-CN" altLang="en-US" sz="1350">
                <a:solidFill>
                  <a:schemeClr val="tx1"/>
                </a:solidFill>
                <a:latin typeface="隶书" panose="02010509060101010101" charset="-122"/>
                <a:ea typeface="隶书" panose="02010509060101010101" charset="-122"/>
              </a:rPr>
              <a:t>门泊东吴万里船。</a:t>
            </a:r>
          </a:p>
        </p:txBody>
      </p:sp>
      <p:sp>
        <p:nvSpPr>
          <p:cNvPr id="23" name="矩形 25"/>
          <p:cNvSpPr>
            <a:spLocks noChangeArrowheads="1"/>
          </p:cNvSpPr>
          <p:nvPr/>
        </p:nvSpPr>
        <p:spPr bwMode="auto">
          <a:xfrm>
            <a:off x="6696462" y="3536268"/>
            <a:ext cx="155448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350">
                <a:solidFill>
                  <a:schemeClr val="tx1"/>
                </a:solidFill>
                <a:latin typeface="隶书" panose="02010509060101010101" charset="-122"/>
                <a:ea typeface="隶书" panose="02010509060101010101" charset="-122"/>
              </a:rPr>
              <a:t>北风吹雪四更初，</a:t>
            </a:r>
          </a:p>
          <a:p>
            <a:r>
              <a:rPr lang="zh-CN" altLang="en-US" sz="1350">
                <a:solidFill>
                  <a:schemeClr val="tx1"/>
                </a:solidFill>
                <a:latin typeface="隶书" panose="02010509060101010101" charset="-122"/>
                <a:ea typeface="隶书" panose="02010509060101010101" charset="-122"/>
              </a:rPr>
              <a:t>嘉瑞天教及岁除。</a:t>
            </a:r>
          </a:p>
          <a:p>
            <a:r>
              <a:rPr lang="zh-CN" altLang="en-US" sz="1350">
                <a:solidFill>
                  <a:schemeClr val="tx1"/>
                </a:solidFill>
                <a:latin typeface="隶书" panose="02010509060101010101" charset="-122"/>
                <a:ea typeface="隶书" panose="02010509060101010101" charset="-122"/>
              </a:rPr>
              <a:t>半盏屠苏犹未举，</a:t>
            </a:r>
          </a:p>
          <a:p>
            <a:r>
              <a:rPr lang="zh-CN" altLang="en-US" sz="1350">
                <a:solidFill>
                  <a:schemeClr val="tx1"/>
                </a:solidFill>
                <a:latin typeface="隶书" panose="02010509060101010101" charset="-122"/>
                <a:ea typeface="隶书" panose="02010509060101010101" charset="-122"/>
              </a:rPr>
              <a:t>灯前小草写桃符。</a:t>
            </a:r>
          </a:p>
        </p:txBody>
      </p:sp>
      <p:sp>
        <p:nvSpPr>
          <p:cNvPr id="24" name="文本框 23"/>
          <p:cNvSpPr txBox="1">
            <a:spLocks noChangeArrowheads="1"/>
          </p:cNvSpPr>
          <p:nvPr/>
        </p:nvSpPr>
        <p:spPr bwMode="auto">
          <a:xfrm>
            <a:off x="3431801" y="3025494"/>
            <a:ext cx="220144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tx1"/>
                </a:solidFill>
                <a:latin typeface="隶书" panose="02010509060101010101" charset="-122"/>
                <a:ea typeface="隶书" panose="02010509060101010101" charset="-122"/>
              </a:rPr>
              <a:t>加入文字描述</a:t>
            </a:r>
          </a:p>
        </p:txBody>
      </p:sp>
      <p:cxnSp>
        <p:nvCxnSpPr>
          <p:cNvPr id="25" name="直接连接符 24"/>
          <p:cNvCxnSpPr/>
          <p:nvPr/>
        </p:nvCxnSpPr>
        <p:spPr>
          <a:xfrm flipH="1">
            <a:off x="3425848" y="3456496"/>
            <a:ext cx="2120482" cy="0"/>
          </a:xfrm>
          <a:prstGeom prst="line">
            <a:avLst/>
          </a:prstGeom>
        </p:spPr>
        <p:style>
          <a:lnRef idx="1">
            <a:schemeClr val="dk1"/>
          </a:lnRef>
          <a:fillRef idx="0">
            <a:schemeClr val="dk1"/>
          </a:fillRef>
          <a:effectRef idx="0">
            <a:schemeClr val="dk1"/>
          </a:effectRef>
          <a:fontRef idx="minor">
            <a:schemeClr val="tx1"/>
          </a:fontRef>
        </p:style>
      </p:cxnSp>
      <p:sp>
        <p:nvSpPr>
          <p:cNvPr id="26" name="文本框 25"/>
          <p:cNvSpPr txBox="1">
            <a:spLocks noChangeArrowheads="1"/>
          </p:cNvSpPr>
          <p:nvPr/>
        </p:nvSpPr>
        <p:spPr bwMode="auto">
          <a:xfrm>
            <a:off x="6315466" y="3025494"/>
            <a:ext cx="220144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tx1"/>
                </a:solidFill>
                <a:latin typeface="隶书" panose="02010509060101010101" charset="-122"/>
                <a:ea typeface="隶书" panose="02010509060101010101" charset="-122"/>
              </a:rPr>
              <a:t>加入文字描述</a:t>
            </a:r>
          </a:p>
        </p:txBody>
      </p:sp>
      <p:cxnSp>
        <p:nvCxnSpPr>
          <p:cNvPr id="27" name="直接连接符 26"/>
          <p:cNvCxnSpPr/>
          <p:nvPr/>
        </p:nvCxnSpPr>
        <p:spPr>
          <a:xfrm flipH="1">
            <a:off x="6309512" y="3456496"/>
            <a:ext cx="2120482" cy="0"/>
          </a:xfrm>
          <a:prstGeom prst="line">
            <a:avLst/>
          </a:prstGeom>
        </p:spPr>
        <p:style>
          <a:lnRef idx="1">
            <a:schemeClr val="dk1"/>
          </a:lnRef>
          <a:fillRef idx="0">
            <a:schemeClr val="dk1"/>
          </a:fillRef>
          <a:effectRef idx="0">
            <a:schemeClr val="dk1"/>
          </a:effectRef>
          <a:fontRef idx="minor">
            <a:schemeClr val="tx1"/>
          </a:fontRef>
        </p:style>
      </p:cxnSp>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backgroundMark x1="69531" y1="7972" x2="84570" y2="16084"/>
                        <a14:backgroundMark x1="95215" y1="12308" x2="95215" y2="12308"/>
                        <a14:backgroundMark x1="96387" y1="41818" x2="92676" y2="84056"/>
                      </a14:backgroundRemoval>
                    </a14:imgEffect>
                  </a14:imgLayer>
                </a14:imgProps>
              </a:ext>
              <a:ext uri="{28A0092B-C50C-407E-A947-70E740481C1C}">
                <a14:useLocalDpi xmlns:a14="http://schemas.microsoft.com/office/drawing/2010/main" val="0"/>
              </a:ext>
            </a:extLst>
          </a:blip>
          <a:stretch>
            <a:fillRect/>
          </a:stretch>
        </p:blipFill>
        <p:spPr>
          <a:xfrm>
            <a:off x="612430" y="1489186"/>
            <a:ext cx="2200252" cy="1536308"/>
          </a:xfrm>
          <a:prstGeom prst="rect">
            <a:avLst/>
          </a:prstGeom>
          <a:ln w="228600" cap="sq" cmpd="thickThin">
            <a:noFill/>
            <a:prstDash val="solid"/>
            <a:miter lim="800000"/>
            <a:headEnd/>
            <a:tailEnd/>
          </a:ln>
          <a:effectLst>
            <a:innerShdw blurRad="76200">
              <a:srgbClr val="000000"/>
            </a:innerShdw>
          </a:effectLst>
        </p:spPr>
      </p:pic>
      <p:pic>
        <p:nvPicPr>
          <p:cNvPr id="29" name="图片 28"/>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044904" y="1186124"/>
            <a:ext cx="2929450" cy="2096961"/>
          </a:xfrm>
          <a:prstGeom prst="ellipse">
            <a:avLst/>
          </a:prstGeom>
          <a:ln w="76200">
            <a:noFill/>
          </a:ln>
          <a:effectLst>
            <a:softEdge rad="112500"/>
          </a:effectLst>
        </p:spPr>
      </p:pic>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5594" y="1413940"/>
            <a:ext cx="2031264" cy="1523449"/>
          </a:xfrm>
          <a:prstGeom prst="rect">
            <a:avLst/>
          </a:prstGeom>
        </p:spPr>
      </p:pic>
    </p:spTree>
  </p:cSld>
  <p:clrMapOvr>
    <a:masterClrMapping/>
  </p:clrMapOvr>
  <p:transition advTm="248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anim calcmode="lin" valueType="num">
                                      <p:cBhvr>
                                        <p:cTn id="14" dur="750" fill="hold"/>
                                        <p:tgtEl>
                                          <p:spTgt spid="28"/>
                                        </p:tgtEl>
                                        <p:attrNameLst>
                                          <p:attrName>ppt_x</p:attrName>
                                        </p:attrNameLst>
                                      </p:cBhvr>
                                      <p:tavLst>
                                        <p:tav tm="0">
                                          <p:val>
                                            <p:strVal val="#ppt_x"/>
                                          </p:val>
                                        </p:tav>
                                        <p:tav tm="100000">
                                          <p:val>
                                            <p:strVal val="#ppt_x"/>
                                          </p:val>
                                        </p:tav>
                                      </p:tavLst>
                                    </p:anim>
                                    <p:anim calcmode="lin" valueType="num">
                                      <p:cBhvr>
                                        <p:cTn id="15" dur="750" fill="hold"/>
                                        <p:tgtEl>
                                          <p:spTgt spid="2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750"/>
                                        <p:tgtEl>
                                          <p:spTgt spid="29"/>
                                        </p:tgtEl>
                                      </p:cBhvr>
                                    </p:animEffect>
                                    <p:anim calcmode="lin" valueType="num">
                                      <p:cBhvr>
                                        <p:cTn id="19" dur="750" fill="hold"/>
                                        <p:tgtEl>
                                          <p:spTgt spid="29"/>
                                        </p:tgtEl>
                                        <p:attrNameLst>
                                          <p:attrName>ppt_x</p:attrName>
                                        </p:attrNameLst>
                                      </p:cBhvr>
                                      <p:tavLst>
                                        <p:tav tm="0">
                                          <p:val>
                                            <p:strVal val="#ppt_x"/>
                                          </p:val>
                                        </p:tav>
                                        <p:tav tm="100000">
                                          <p:val>
                                            <p:strVal val="#ppt_x"/>
                                          </p:val>
                                        </p:tav>
                                      </p:tavLst>
                                    </p:anim>
                                    <p:anim calcmode="lin" valueType="num">
                                      <p:cBhvr>
                                        <p:cTn id="20" dur="750" fill="hold"/>
                                        <p:tgtEl>
                                          <p:spTgt spid="2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750"/>
                                        <p:tgtEl>
                                          <p:spTgt spid="30"/>
                                        </p:tgtEl>
                                      </p:cBhvr>
                                    </p:animEffect>
                                    <p:anim calcmode="lin" valueType="num">
                                      <p:cBhvr>
                                        <p:cTn id="24" dur="750" fill="hold"/>
                                        <p:tgtEl>
                                          <p:spTgt spid="30"/>
                                        </p:tgtEl>
                                        <p:attrNameLst>
                                          <p:attrName>ppt_x</p:attrName>
                                        </p:attrNameLst>
                                      </p:cBhvr>
                                      <p:tavLst>
                                        <p:tav tm="0">
                                          <p:val>
                                            <p:strVal val="#ppt_x"/>
                                          </p:val>
                                        </p:tav>
                                        <p:tav tm="100000">
                                          <p:val>
                                            <p:strVal val="#ppt_x"/>
                                          </p:val>
                                        </p:tav>
                                      </p:tavLst>
                                    </p:anim>
                                    <p:anim calcmode="lin" valueType="num">
                                      <p:cBhvr>
                                        <p:cTn id="25" dur="750" fill="hold"/>
                                        <p:tgtEl>
                                          <p:spTgt spid="30"/>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strips(downRight)">
                                      <p:cBhvr>
                                        <p:cTn id="28" dur="1000"/>
                                        <p:tgtEl>
                                          <p:spTgt spid="19"/>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downRight)">
                                      <p:cBhvr>
                                        <p:cTn id="31" dur="1000"/>
                                        <p:tgtEl>
                                          <p:spTgt spid="24"/>
                                        </p:tgtEl>
                                      </p:cBhvr>
                                    </p:animEffect>
                                  </p:childTnLst>
                                </p:cTn>
                              </p:par>
                              <p:par>
                                <p:cTn id="32" presetID="18" presetClass="entr" presetSubtype="6"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strips(downRight)">
                                      <p:cBhvr>
                                        <p:cTn id="34" dur="1000"/>
                                        <p:tgtEl>
                                          <p:spTgt spid="26"/>
                                        </p:tgtEl>
                                      </p:cBhvr>
                                    </p:animEffect>
                                  </p:childTnLst>
                                </p:cTn>
                              </p:par>
                            </p:childTnLst>
                          </p:cTn>
                        </p:par>
                        <p:par>
                          <p:cTn id="35" fill="hold">
                            <p:stCondLst>
                              <p:cond delay="1500"/>
                            </p:stCondLst>
                            <p:childTnLst>
                              <p:par>
                                <p:cTn id="36" presetID="6" presetClass="entr" presetSubtype="16"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circle(in)">
                                      <p:cBhvr>
                                        <p:cTn id="38" dur="1000"/>
                                        <p:tgtEl>
                                          <p:spTgt spid="20"/>
                                        </p:tgtEl>
                                      </p:cBhvr>
                                    </p:animEffect>
                                  </p:childTnLst>
                                </p:cTn>
                              </p:par>
                              <p:par>
                                <p:cTn id="39" presetID="6" presetClass="entr" presetSubtype="16"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circle(in)">
                                      <p:cBhvr>
                                        <p:cTn id="41" dur="1000"/>
                                        <p:tgtEl>
                                          <p:spTgt spid="25"/>
                                        </p:tgtEl>
                                      </p:cBhvr>
                                    </p:animEffect>
                                  </p:childTnLst>
                                </p:cTn>
                              </p:par>
                              <p:par>
                                <p:cTn id="42" presetID="6" presetClass="entr" presetSubtype="16"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circle(in)">
                                      <p:cBhvr>
                                        <p:cTn id="44" dur="1000"/>
                                        <p:tgtEl>
                                          <p:spTgt spid="27"/>
                                        </p:tgtEl>
                                      </p:cBhvr>
                                    </p:animEffect>
                                  </p:childTnLst>
                                </p:cTn>
                              </p:par>
                              <p:par>
                                <p:cTn id="45" presetID="42" presetClass="entr" presetSubtype="0" fill="hold" grpId="1"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1"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anim calcmode="lin" valueType="num">
                                      <p:cBhvr>
                                        <p:cTn id="53" dur="500" fill="hold"/>
                                        <p:tgtEl>
                                          <p:spTgt spid="22"/>
                                        </p:tgtEl>
                                        <p:attrNameLst>
                                          <p:attrName>ppt_x</p:attrName>
                                        </p:attrNameLst>
                                      </p:cBhvr>
                                      <p:tavLst>
                                        <p:tav tm="0">
                                          <p:val>
                                            <p:strVal val="#ppt_x"/>
                                          </p:val>
                                        </p:tav>
                                        <p:tav tm="100000">
                                          <p:val>
                                            <p:strVal val="#ppt_x"/>
                                          </p:val>
                                        </p:tav>
                                      </p:tavLst>
                                    </p:anim>
                                    <p:anim calcmode="lin" valueType="num">
                                      <p:cBhvr>
                                        <p:cTn id="54" dur="5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grpId="1"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anim calcmode="lin" valueType="num">
                                      <p:cBhvr>
                                        <p:cTn id="58" dur="500" fill="hold"/>
                                        <p:tgtEl>
                                          <p:spTgt spid="23"/>
                                        </p:tgtEl>
                                        <p:attrNameLst>
                                          <p:attrName>ppt_x</p:attrName>
                                        </p:attrNameLst>
                                      </p:cBhvr>
                                      <p:tavLst>
                                        <p:tav tm="0">
                                          <p:val>
                                            <p:strVal val="#ppt_x"/>
                                          </p:val>
                                        </p:tav>
                                        <p:tav tm="100000">
                                          <p:val>
                                            <p:strVal val="#ppt_x"/>
                                          </p:val>
                                        </p:tav>
                                      </p:tavLst>
                                    </p:anim>
                                    <p:anim calcmode="lin" valueType="num">
                                      <p:cBhvr>
                                        <p:cTn id="5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build="p"/>
      <p:bldP spid="21" grpId="1"/>
      <p:bldP spid="22" grpId="0" build="p"/>
      <p:bldP spid="22" grpId="1"/>
      <p:bldP spid="23" grpId="0" build="p"/>
      <p:bldP spid="23" grpId="1"/>
      <p:bldP spid="24"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未来工作计划</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860485" y="1637437"/>
            <a:ext cx="7423030" cy="2122504"/>
            <a:chOff x="1367529" y="2052701"/>
            <a:chExt cx="9897373" cy="2830006"/>
          </a:xfrm>
        </p:grpSpPr>
        <p:sp>
          <p:nvSpPr>
            <p:cNvPr id="37" name="文本框 9"/>
            <p:cNvSpPr txBox="1">
              <a:spLocks noChangeArrowheads="1"/>
            </p:cNvSpPr>
            <p:nvPr/>
          </p:nvSpPr>
          <p:spPr bwMode="auto">
            <a:xfrm>
              <a:off x="1753154" y="2372301"/>
              <a:ext cx="1296107" cy="86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en-US" dirty="0">
                  <a:latin typeface="隶书" panose="02010509060101010101" charset="-122"/>
                  <a:ea typeface="隶书" panose="02010509060101010101" charset="-122"/>
                </a:rPr>
                <a:t>添加</a:t>
              </a:r>
              <a:endParaRPr lang="en-US" altLang="zh-CN" dirty="0">
                <a:latin typeface="隶书" panose="02010509060101010101" charset="-122"/>
                <a:ea typeface="隶书" panose="02010509060101010101" charset="-122"/>
              </a:endParaRPr>
            </a:p>
            <a:p>
              <a:pPr algn="ctr" eaLnBrk="1" hangingPunct="1"/>
              <a:r>
                <a:rPr lang="zh-CN" altLang="en-US" dirty="0">
                  <a:latin typeface="隶书" panose="02010509060101010101" charset="-122"/>
                  <a:ea typeface="隶书" panose="02010509060101010101" charset="-122"/>
                </a:rPr>
                <a:t>标题 </a:t>
              </a:r>
            </a:p>
          </p:txBody>
        </p:sp>
        <p:sp>
          <p:nvSpPr>
            <p:cNvPr id="38" name="文本框 13"/>
            <p:cNvSpPr txBox="1">
              <a:spLocks noChangeArrowheads="1"/>
            </p:cNvSpPr>
            <p:nvPr/>
          </p:nvSpPr>
          <p:spPr bwMode="auto">
            <a:xfrm>
              <a:off x="4338180" y="2371367"/>
              <a:ext cx="1296107" cy="86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en-US" dirty="0">
                  <a:latin typeface="隶书" panose="02010509060101010101" charset="-122"/>
                  <a:ea typeface="隶书" panose="02010509060101010101" charset="-122"/>
                </a:rPr>
                <a:t>添加</a:t>
              </a:r>
              <a:endParaRPr lang="en-US" altLang="zh-CN" dirty="0">
                <a:latin typeface="隶书" panose="02010509060101010101" charset="-122"/>
                <a:ea typeface="隶书" panose="02010509060101010101" charset="-122"/>
              </a:endParaRPr>
            </a:p>
            <a:p>
              <a:pPr algn="ctr" eaLnBrk="1" hangingPunct="1"/>
              <a:r>
                <a:rPr lang="zh-CN" altLang="en-US" dirty="0">
                  <a:latin typeface="隶书" panose="02010509060101010101" charset="-122"/>
                  <a:ea typeface="隶书" panose="02010509060101010101" charset="-122"/>
                </a:rPr>
                <a:t>标题</a:t>
              </a:r>
            </a:p>
          </p:txBody>
        </p:sp>
        <p:sp>
          <p:nvSpPr>
            <p:cNvPr id="39" name="文本框 17"/>
            <p:cNvSpPr txBox="1">
              <a:spLocks noChangeArrowheads="1"/>
            </p:cNvSpPr>
            <p:nvPr/>
          </p:nvSpPr>
          <p:spPr bwMode="auto">
            <a:xfrm>
              <a:off x="6872729" y="2357343"/>
              <a:ext cx="1296107" cy="86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en-US" dirty="0">
                  <a:latin typeface="隶书" panose="02010509060101010101" charset="-122"/>
                  <a:ea typeface="隶书" panose="02010509060101010101" charset="-122"/>
                </a:rPr>
                <a:t>添加</a:t>
              </a:r>
              <a:endParaRPr lang="en-US" altLang="zh-CN" dirty="0">
                <a:latin typeface="隶书" panose="02010509060101010101" charset="-122"/>
                <a:ea typeface="隶书" panose="02010509060101010101" charset="-122"/>
              </a:endParaRPr>
            </a:p>
            <a:p>
              <a:pPr algn="ctr" eaLnBrk="1" hangingPunct="1"/>
              <a:r>
                <a:rPr lang="zh-CN" altLang="en-US" dirty="0">
                  <a:latin typeface="隶书" panose="02010509060101010101" charset="-122"/>
                  <a:ea typeface="隶书" panose="02010509060101010101" charset="-122"/>
                </a:rPr>
                <a:t>标题</a:t>
              </a:r>
            </a:p>
          </p:txBody>
        </p:sp>
        <p:sp>
          <p:nvSpPr>
            <p:cNvPr id="40" name="文本框 21"/>
            <p:cNvSpPr txBox="1">
              <a:spLocks noChangeArrowheads="1"/>
            </p:cNvSpPr>
            <p:nvPr/>
          </p:nvSpPr>
          <p:spPr bwMode="auto">
            <a:xfrm>
              <a:off x="9322767" y="2371370"/>
              <a:ext cx="1296107" cy="86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eaLnBrk="0" hangingPunct="0">
                <a:defRPr>
                  <a:solidFill>
                    <a:schemeClr val="tx1"/>
                  </a:solidFill>
                  <a:latin typeface="Calibri" panose="020F0502020204030204" charset="0"/>
                  <a:ea typeface="宋体" panose="02010600030101010101" pitchFamily="2" charset="-122"/>
                </a:defRPr>
              </a:lvl2pPr>
              <a:lvl3pPr eaLnBrk="0" hangingPunct="0">
                <a:defRPr>
                  <a:solidFill>
                    <a:schemeClr val="tx1"/>
                  </a:solidFill>
                  <a:latin typeface="Calibri" panose="020F0502020204030204" charset="0"/>
                  <a:ea typeface="宋体" panose="02010600030101010101" pitchFamily="2" charset="-122"/>
                </a:defRPr>
              </a:lvl3pPr>
              <a:lvl4pPr eaLnBrk="0" hangingPunct="0">
                <a:defRPr>
                  <a:solidFill>
                    <a:schemeClr val="tx1"/>
                  </a:solidFill>
                  <a:latin typeface="Calibri" panose="020F0502020204030204" charset="0"/>
                  <a:ea typeface="宋体" panose="02010600030101010101" pitchFamily="2" charset="-122"/>
                </a:defRPr>
              </a:lvl4pPr>
              <a:lvl5pPr eaLnBrk="0" hangingPunct="0">
                <a:defRPr>
                  <a:solidFill>
                    <a:schemeClr val="tx1"/>
                  </a:solidFill>
                  <a:latin typeface="Calibri" panose="020F050202020403020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en-US">
                  <a:latin typeface="隶书" panose="02010509060101010101" charset="-122"/>
                  <a:ea typeface="隶书" panose="02010509060101010101" charset="-122"/>
                </a:rPr>
                <a:t>添加</a:t>
              </a:r>
              <a:endParaRPr lang="en-US" altLang="zh-CN">
                <a:latin typeface="隶书" panose="02010509060101010101" charset="-122"/>
                <a:ea typeface="隶书" panose="02010509060101010101" charset="-122"/>
              </a:endParaRPr>
            </a:p>
            <a:p>
              <a:pPr algn="ctr" eaLnBrk="1" hangingPunct="1"/>
              <a:r>
                <a:rPr lang="zh-CN" altLang="en-US">
                  <a:latin typeface="隶书" panose="02010509060101010101" charset="-122"/>
                  <a:ea typeface="隶书" panose="02010509060101010101" charset="-122"/>
                </a:rPr>
                <a:t>标题</a:t>
              </a:r>
            </a:p>
          </p:txBody>
        </p:sp>
        <p:sp>
          <p:nvSpPr>
            <p:cNvPr id="41" name="TextBox 13"/>
            <p:cNvSpPr txBox="1">
              <a:spLocks noChangeArrowheads="1"/>
            </p:cNvSpPr>
            <p:nvPr/>
          </p:nvSpPr>
          <p:spPr bwMode="auto">
            <a:xfrm>
              <a:off x="1367529" y="3686388"/>
              <a:ext cx="2338387" cy="3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b="1" dirty="0">
                  <a:solidFill>
                    <a:srgbClr val="000000"/>
                  </a:solidFill>
                  <a:latin typeface="隶书" panose="02010509060101010101" charset="-122"/>
                  <a:ea typeface="隶书" panose="02010509060101010101" charset="-122"/>
                  <a:sym typeface="Arial" panose="020B0604020202020204" pitchFamily="34" charset="0"/>
                </a:rPr>
                <a:t>单击编辑标题</a:t>
              </a:r>
            </a:p>
          </p:txBody>
        </p:sp>
        <p:sp>
          <p:nvSpPr>
            <p:cNvPr id="42" name="TextBox 13"/>
            <p:cNvSpPr txBox="1">
              <a:spLocks noChangeArrowheads="1"/>
            </p:cNvSpPr>
            <p:nvPr/>
          </p:nvSpPr>
          <p:spPr bwMode="auto">
            <a:xfrm>
              <a:off x="1505778" y="4144414"/>
              <a:ext cx="2112963" cy="73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200" dirty="0">
                  <a:solidFill>
                    <a:srgbClr val="000000"/>
                  </a:solidFill>
                  <a:latin typeface="隶书" panose="02010509060101010101" charset="-122"/>
                  <a:ea typeface="隶书" panose="02010509060101010101" charset="-122"/>
                  <a:sym typeface="Arial" panose="020B0604020202020204" pitchFamily="34" charset="0"/>
                </a:rPr>
                <a:t>单击此处可编辑内容，根据您的需要自由拉伸文本框大小</a:t>
              </a:r>
            </a:p>
          </p:txBody>
        </p:sp>
        <p:sp>
          <p:nvSpPr>
            <p:cNvPr id="43" name="TextBox 13"/>
            <p:cNvSpPr txBox="1">
              <a:spLocks noChangeArrowheads="1"/>
            </p:cNvSpPr>
            <p:nvPr/>
          </p:nvSpPr>
          <p:spPr bwMode="auto">
            <a:xfrm>
              <a:off x="3872604" y="3686388"/>
              <a:ext cx="2336800" cy="3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b="1">
                  <a:solidFill>
                    <a:srgbClr val="000000"/>
                  </a:solidFill>
                  <a:latin typeface="隶书" panose="02010509060101010101" charset="-122"/>
                  <a:ea typeface="隶书" panose="02010509060101010101" charset="-122"/>
                  <a:sym typeface="Arial" panose="020B0604020202020204" pitchFamily="34" charset="0"/>
                </a:rPr>
                <a:t>单击编辑标题</a:t>
              </a:r>
            </a:p>
          </p:txBody>
        </p:sp>
        <p:sp>
          <p:nvSpPr>
            <p:cNvPr id="44" name="TextBox 13"/>
            <p:cNvSpPr txBox="1">
              <a:spLocks noChangeArrowheads="1"/>
            </p:cNvSpPr>
            <p:nvPr/>
          </p:nvSpPr>
          <p:spPr bwMode="auto">
            <a:xfrm>
              <a:off x="4035770" y="4144414"/>
              <a:ext cx="2112962" cy="73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200" dirty="0">
                  <a:solidFill>
                    <a:srgbClr val="000000"/>
                  </a:solidFill>
                  <a:latin typeface="隶书" panose="02010509060101010101" charset="-122"/>
                  <a:ea typeface="隶书" panose="02010509060101010101" charset="-122"/>
                  <a:sym typeface="Arial" panose="020B0604020202020204" pitchFamily="34" charset="0"/>
                </a:rPr>
                <a:t>单击此处可编辑内容，根据您的需要自由拉伸文本框大小</a:t>
              </a:r>
            </a:p>
          </p:txBody>
        </p:sp>
        <p:sp>
          <p:nvSpPr>
            <p:cNvPr id="45" name="TextBox 13"/>
            <p:cNvSpPr txBox="1">
              <a:spLocks noChangeArrowheads="1"/>
            </p:cNvSpPr>
            <p:nvPr/>
          </p:nvSpPr>
          <p:spPr bwMode="auto">
            <a:xfrm>
              <a:off x="6407152" y="3686388"/>
              <a:ext cx="2336800" cy="3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b="1">
                  <a:solidFill>
                    <a:srgbClr val="000000"/>
                  </a:solidFill>
                  <a:latin typeface="隶书" panose="02010509060101010101" charset="-122"/>
                  <a:ea typeface="隶书" panose="02010509060101010101" charset="-122"/>
                  <a:sym typeface="Arial" panose="020B0604020202020204" pitchFamily="34" charset="0"/>
                </a:rPr>
                <a:t>单击编辑标题</a:t>
              </a:r>
            </a:p>
          </p:txBody>
        </p:sp>
        <p:sp>
          <p:nvSpPr>
            <p:cNvPr id="46" name="TextBox 13"/>
            <p:cNvSpPr txBox="1">
              <a:spLocks noChangeArrowheads="1"/>
            </p:cNvSpPr>
            <p:nvPr/>
          </p:nvSpPr>
          <p:spPr bwMode="auto">
            <a:xfrm>
              <a:off x="6557066" y="4144414"/>
              <a:ext cx="2112963" cy="73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200" dirty="0">
                  <a:solidFill>
                    <a:srgbClr val="000000"/>
                  </a:solidFill>
                  <a:latin typeface="隶书" panose="02010509060101010101" charset="-122"/>
                  <a:ea typeface="隶书" panose="02010509060101010101" charset="-122"/>
                  <a:sym typeface="Arial" panose="020B0604020202020204" pitchFamily="34" charset="0"/>
                </a:rPr>
                <a:t>单击此处可编辑内容，根据您的需要自由拉伸文本框大小</a:t>
              </a:r>
            </a:p>
          </p:txBody>
        </p:sp>
        <p:sp>
          <p:nvSpPr>
            <p:cNvPr id="47" name="TextBox 13"/>
            <p:cNvSpPr txBox="1">
              <a:spLocks noChangeArrowheads="1"/>
            </p:cNvSpPr>
            <p:nvPr/>
          </p:nvSpPr>
          <p:spPr bwMode="auto">
            <a:xfrm>
              <a:off x="8926515" y="3686388"/>
              <a:ext cx="2338387" cy="3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b="1">
                  <a:solidFill>
                    <a:srgbClr val="000000"/>
                  </a:solidFill>
                  <a:latin typeface="隶书" panose="02010509060101010101" charset="-122"/>
                  <a:ea typeface="隶书" panose="02010509060101010101" charset="-122"/>
                  <a:sym typeface="Arial" panose="020B0604020202020204" pitchFamily="34" charset="0"/>
                </a:rPr>
                <a:t>单击编辑标题</a:t>
              </a:r>
            </a:p>
          </p:txBody>
        </p:sp>
        <p:sp>
          <p:nvSpPr>
            <p:cNvPr id="48" name="TextBox 13"/>
            <p:cNvSpPr txBox="1">
              <a:spLocks noChangeArrowheads="1"/>
            </p:cNvSpPr>
            <p:nvPr/>
          </p:nvSpPr>
          <p:spPr bwMode="auto">
            <a:xfrm>
              <a:off x="9104520" y="4144414"/>
              <a:ext cx="2112963" cy="73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200" dirty="0">
                  <a:solidFill>
                    <a:srgbClr val="000000"/>
                  </a:solidFill>
                  <a:latin typeface="隶书" panose="02010509060101010101" charset="-122"/>
                  <a:ea typeface="隶书" panose="02010509060101010101" charset="-122"/>
                  <a:sym typeface="Arial" panose="020B0604020202020204" pitchFamily="34" charset="0"/>
                </a:rPr>
                <a:t>单击此处可编辑内容，根据您的需要自由拉伸文本框大小</a:t>
              </a:r>
            </a:p>
          </p:txBody>
        </p:sp>
        <p:grpSp>
          <p:nvGrpSpPr>
            <p:cNvPr id="49" name="组合 48"/>
            <p:cNvGrpSpPr/>
            <p:nvPr/>
          </p:nvGrpSpPr>
          <p:grpSpPr>
            <a:xfrm>
              <a:off x="1667052" y="2052702"/>
              <a:ext cx="1468309" cy="1468309"/>
              <a:chOff x="2719446" y="4412974"/>
              <a:chExt cx="637960" cy="637960"/>
            </a:xfrm>
          </p:grpSpPr>
          <p:sp>
            <p:nvSpPr>
              <p:cNvPr id="50" name="椭圆 49"/>
              <p:cNvSpPr/>
              <p:nvPr/>
            </p:nvSpPr>
            <p:spPr>
              <a:xfrm>
                <a:off x="2719446" y="4412974"/>
                <a:ext cx="637960" cy="6379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sp>
            <p:nvSpPr>
              <p:cNvPr id="51" name="椭圆 50"/>
              <p:cNvSpPr/>
              <p:nvPr/>
            </p:nvSpPr>
            <p:spPr>
              <a:xfrm>
                <a:off x="2824245" y="4517773"/>
                <a:ext cx="428362" cy="428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grpSp>
        <p:grpSp>
          <p:nvGrpSpPr>
            <p:cNvPr id="52" name="组合 51"/>
            <p:cNvGrpSpPr/>
            <p:nvPr/>
          </p:nvGrpSpPr>
          <p:grpSpPr>
            <a:xfrm>
              <a:off x="4252080" y="2052702"/>
              <a:ext cx="1468309" cy="1468309"/>
              <a:chOff x="2719446" y="4412974"/>
              <a:chExt cx="637960" cy="637960"/>
            </a:xfrm>
          </p:grpSpPr>
          <p:sp>
            <p:nvSpPr>
              <p:cNvPr id="53" name="椭圆 52"/>
              <p:cNvSpPr/>
              <p:nvPr/>
            </p:nvSpPr>
            <p:spPr>
              <a:xfrm>
                <a:off x="2719446" y="4412974"/>
                <a:ext cx="637960" cy="6379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sp>
            <p:nvSpPr>
              <p:cNvPr id="54" name="椭圆 53"/>
              <p:cNvSpPr/>
              <p:nvPr/>
            </p:nvSpPr>
            <p:spPr>
              <a:xfrm>
                <a:off x="2824245" y="4517773"/>
                <a:ext cx="428362" cy="428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grpSp>
        <p:grpSp>
          <p:nvGrpSpPr>
            <p:cNvPr id="55" name="组合 54"/>
            <p:cNvGrpSpPr/>
            <p:nvPr/>
          </p:nvGrpSpPr>
          <p:grpSpPr>
            <a:xfrm>
              <a:off x="6791654" y="2052702"/>
              <a:ext cx="1468309" cy="1468309"/>
              <a:chOff x="2719446" y="4412974"/>
              <a:chExt cx="637960" cy="637960"/>
            </a:xfrm>
          </p:grpSpPr>
          <p:sp>
            <p:nvSpPr>
              <p:cNvPr id="56" name="椭圆 55"/>
              <p:cNvSpPr/>
              <p:nvPr/>
            </p:nvSpPr>
            <p:spPr>
              <a:xfrm>
                <a:off x="2719446" y="4412974"/>
                <a:ext cx="637960" cy="6379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sp>
            <p:nvSpPr>
              <p:cNvPr id="57" name="椭圆 56"/>
              <p:cNvSpPr/>
              <p:nvPr/>
            </p:nvSpPr>
            <p:spPr>
              <a:xfrm>
                <a:off x="2824245" y="4517773"/>
                <a:ext cx="428362" cy="428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grpSp>
        <p:grpSp>
          <p:nvGrpSpPr>
            <p:cNvPr id="58" name="组合 57"/>
            <p:cNvGrpSpPr/>
            <p:nvPr/>
          </p:nvGrpSpPr>
          <p:grpSpPr>
            <a:xfrm>
              <a:off x="9236665" y="2052701"/>
              <a:ext cx="1468309" cy="1468309"/>
              <a:chOff x="2719446" y="4412974"/>
              <a:chExt cx="637960" cy="637960"/>
            </a:xfrm>
          </p:grpSpPr>
          <p:sp>
            <p:nvSpPr>
              <p:cNvPr id="59" name="椭圆 58"/>
              <p:cNvSpPr/>
              <p:nvPr/>
            </p:nvSpPr>
            <p:spPr>
              <a:xfrm>
                <a:off x="2719446" y="4412974"/>
                <a:ext cx="637960" cy="6379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sp>
            <p:nvSpPr>
              <p:cNvPr id="60" name="椭圆 59"/>
              <p:cNvSpPr/>
              <p:nvPr/>
            </p:nvSpPr>
            <p:spPr>
              <a:xfrm>
                <a:off x="2824245" y="4517773"/>
                <a:ext cx="428362" cy="428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charset="-122"/>
                  <a:ea typeface="隶书" panose="02010509060101010101" charset="-122"/>
                </a:endParaRPr>
              </a:p>
            </p:txBody>
          </p:sp>
        </p:grpSp>
      </p:grpSp>
    </p:spTree>
  </p:cSld>
  <p:clrMapOvr>
    <a:masterClrMapping/>
  </p:clrMapOvr>
  <p:transition advTm="215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61" y="177943"/>
            <a:ext cx="9142716" cy="629906"/>
            <a:chOff x="0" y="512667"/>
            <a:chExt cx="12190413" cy="839883"/>
          </a:xfrm>
        </p:grpSpPr>
        <p:grpSp>
          <p:nvGrpSpPr>
            <p:cNvPr id="3" name="组合 2"/>
            <p:cNvGrpSpPr/>
            <p:nvPr/>
          </p:nvGrpSpPr>
          <p:grpSpPr>
            <a:xfrm>
              <a:off x="4464528" y="512667"/>
              <a:ext cx="3255324" cy="731280"/>
              <a:chOff x="4579775" y="459830"/>
              <a:chExt cx="3255324" cy="731280"/>
            </a:xfrm>
          </p:grpSpPr>
          <p:sp>
            <p:nvSpPr>
              <p:cNvPr id="4" name="TextBox 8"/>
              <p:cNvSpPr txBox="1">
                <a:spLocks noChangeArrowheads="1"/>
              </p:cNvSpPr>
              <p:nvPr/>
            </p:nvSpPr>
            <p:spPr bwMode="auto">
              <a:xfrm>
                <a:off x="4579776" y="459830"/>
                <a:ext cx="3255323" cy="49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400" dirty="0">
                    <a:solidFill>
                      <a:srgbClr val="895C33"/>
                    </a:solidFill>
                    <a:latin typeface="隶书" panose="02010509060101010101" charset="-122"/>
                    <a:ea typeface="隶书" panose="02010509060101010101" charset="-122"/>
                    <a:sym typeface="Arial" panose="020B0604020202020204" pitchFamily="34" charset="0"/>
                  </a:rPr>
                  <a:t>未来工作计划</a:t>
                </a:r>
              </a:p>
            </p:txBody>
          </p:sp>
          <p:sp>
            <p:nvSpPr>
              <p:cNvPr id="5" name="TextBox 8"/>
              <p:cNvSpPr txBox="1">
                <a:spLocks noChangeArrowheads="1"/>
              </p:cNvSpPr>
              <p:nvPr/>
            </p:nvSpPr>
            <p:spPr bwMode="auto">
              <a:xfrm>
                <a:off x="4579775" y="1006535"/>
                <a:ext cx="3255323" cy="1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900" dirty="0">
                    <a:solidFill>
                      <a:srgbClr val="895C33"/>
                    </a:solidFill>
                    <a:latin typeface="微软雅黑" panose="020B0503020204020204" charset="-122"/>
                    <a:ea typeface="微软雅黑" panose="020B0503020204020204" charset="-122"/>
                    <a:sym typeface="Arial" panose="020B0604020202020204" pitchFamily="34" charset="0"/>
                  </a:rPr>
                  <a:t>CLICK TO ADD CAPTION TEXT</a:t>
                </a:r>
                <a:endParaRPr lang="zh-CN" altLang="en-US" sz="900" dirty="0">
                  <a:solidFill>
                    <a:srgbClr val="895C33"/>
                  </a:solidFill>
                  <a:latin typeface="微软雅黑" panose="020B0503020204020204" charset="-122"/>
                  <a:ea typeface="微软雅黑" panose="020B0503020204020204" charset="-122"/>
                  <a:sym typeface="Arial" panose="020B0604020202020204" pitchFamily="34" charset="0"/>
                </a:endParaRPr>
              </a:p>
            </p:txBody>
          </p:sp>
        </p:grpSp>
        <p:cxnSp>
          <p:nvCxnSpPr>
            <p:cNvPr id="6" name="直接连接符 5"/>
            <p:cNvCxnSpPr/>
            <p:nvPr/>
          </p:nvCxnSpPr>
          <p:spPr>
            <a:xfrm>
              <a:off x="0" y="1352550"/>
              <a:ext cx="12190413" cy="0"/>
            </a:xfrm>
            <a:prstGeom prst="line">
              <a:avLst/>
            </a:prstGeom>
            <a:ln>
              <a:solidFill>
                <a:srgbClr val="895C33"/>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90" y="1445609"/>
            <a:ext cx="3939889" cy="2626592"/>
          </a:xfrm>
          <a:prstGeom prst="rect">
            <a:avLst/>
          </a:prstGeom>
        </p:spPr>
      </p:pic>
      <p:sp>
        <p:nvSpPr>
          <p:cNvPr id="17" name="文本框 16"/>
          <p:cNvSpPr txBox="1"/>
          <p:nvPr/>
        </p:nvSpPr>
        <p:spPr>
          <a:xfrm>
            <a:off x="5161040" y="1408142"/>
            <a:ext cx="2121535" cy="1244084"/>
          </a:xfrm>
          <a:prstGeom prst="rect">
            <a:avLst/>
          </a:prstGeom>
          <a:noFill/>
        </p:spPr>
        <p:txBody>
          <a:bodyPr vert="eaVert" wrap="square" rtlCol="0">
            <a:spAutoFit/>
          </a:bodyPr>
          <a:lstStyle/>
          <a:p>
            <a:pPr>
              <a:lnSpc>
                <a:spcPct val="200000"/>
              </a:lnSpc>
            </a:pPr>
            <a:r>
              <a:rPr lang="zh-CN" altLang="en-US" sz="105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18" name="文本框 17"/>
          <p:cNvSpPr txBox="1"/>
          <p:nvPr/>
        </p:nvSpPr>
        <p:spPr>
          <a:xfrm>
            <a:off x="7238299" y="1564883"/>
            <a:ext cx="390525" cy="875714"/>
          </a:xfrm>
          <a:prstGeom prst="rect">
            <a:avLst/>
          </a:prstGeom>
          <a:noFill/>
        </p:spPr>
        <p:txBody>
          <a:bodyPr vert="eaVert" wrap="square" rtlCol="0">
            <a:spAutoFit/>
          </a:bodyPr>
          <a:lstStyle/>
          <a:p>
            <a:pPr algn="ctr"/>
            <a:r>
              <a:rPr lang="zh-CN" altLang="en-US" sz="1350" b="1" dirty="0">
                <a:latin typeface="隶书" panose="02010509060101010101" charset="-122"/>
                <a:ea typeface="隶书" panose="02010509060101010101" charset="-122"/>
              </a:rPr>
              <a:t>输入标题</a:t>
            </a:r>
          </a:p>
        </p:txBody>
      </p:sp>
      <p:sp>
        <p:nvSpPr>
          <p:cNvPr id="19" name="文本框 18"/>
          <p:cNvSpPr txBox="1"/>
          <p:nvPr/>
        </p:nvSpPr>
        <p:spPr>
          <a:xfrm>
            <a:off x="5171591" y="3035194"/>
            <a:ext cx="2121535" cy="1189196"/>
          </a:xfrm>
          <a:prstGeom prst="rect">
            <a:avLst/>
          </a:prstGeom>
          <a:noFill/>
        </p:spPr>
        <p:txBody>
          <a:bodyPr vert="eaVert" wrap="square" rtlCol="0">
            <a:spAutoFit/>
          </a:bodyPr>
          <a:lstStyle/>
          <a:p>
            <a:pPr>
              <a:lnSpc>
                <a:spcPct val="200000"/>
              </a:lnSpc>
            </a:pPr>
            <a:r>
              <a:rPr lang="zh-CN" altLang="en-US" sz="1050" kern="0" dirty="0">
                <a:latin typeface="隶书" panose="02010509060101010101" charset="-122"/>
                <a:ea typeface="隶书" panose="02010509060101010101" charset="-122"/>
              </a:rPr>
              <a:t>点击输入本栏的具体文字，简明扼要的说明分项内容，此为概念图解，请根据您的具体内容酌情修改。</a:t>
            </a:r>
          </a:p>
        </p:txBody>
      </p:sp>
      <p:sp>
        <p:nvSpPr>
          <p:cNvPr id="20" name="文本框 19"/>
          <p:cNvSpPr txBox="1"/>
          <p:nvPr/>
        </p:nvSpPr>
        <p:spPr>
          <a:xfrm>
            <a:off x="7238298" y="3191936"/>
            <a:ext cx="390525" cy="875714"/>
          </a:xfrm>
          <a:prstGeom prst="rect">
            <a:avLst/>
          </a:prstGeom>
          <a:noFill/>
        </p:spPr>
        <p:txBody>
          <a:bodyPr vert="eaVert" wrap="square" rtlCol="0">
            <a:spAutoFit/>
          </a:bodyPr>
          <a:lstStyle/>
          <a:p>
            <a:pPr algn="ctr"/>
            <a:r>
              <a:rPr lang="zh-CN" altLang="en-US" sz="1350" b="1" dirty="0">
                <a:latin typeface="隶书" panose="02010509060101010101" charset="-122"/>
                <a:ea typeface="隶书" panose="02010509060101010101" charset="-122"/>
              </a:rPr>
              <a:t>输入标题</a:t>
            </a:r>
          </a:p>
        </p:txBody>
      </p:sp>
    </p:spTree>
  </p:cSld>
  <p:clrMapOvr>
    <a:masterClrMapping/>
  </p:clrMapOvr>
  <p:transition advTm="496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585cb0486a8da08614d6fd907b9e4ad"/>
          <p:cNvPicPr>
            <a:picLocks noChangeAspect="1"/>
          </p:cNvPicPr>
          <p:nvPr/>
        </p:nvPicPr>
        <p:blipFill>
          <a:blip r:embed="rId3"/>
          <a:stretch>
            <a:fillRect/>
          </a:stretch>
        </p:blipFill>
        <p:spPr>
          <a:xfrm>
            <a:off x="-11430" y="16510"/>
            <a:ext cx="9157335" cy="5154295"/>
          </a:xfrm>
          <a:prstGeom prst="rect">
            <a:avLst/>
          </a:prstGeom>
        </p:spPr>
      </p:pic>
      <p:sp>
        <p:nvSpPr>
          <p:cNvPr id="13" name="TextBox 1"/>
          <p:cNvSpPr txBox="1">
            <a:spLocks noChangeArrowheads="1"/>
          </p:cNvSpPr>
          <p:nvPr/>
        </p:nvSpPr>
        <p:spPr bwMode="auto">
          <a:xfrm>
            <a:off x="706810" y="364324"/>
            <a:ext cx="1510665" cy="915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8625" dirty="0">
                <a:solidFill>
                  <a:srgbClr val="895C33"/>
                </a:solidFill>
                <a:latin typeface="叶根友行书繁" panose="02010601030101010101" pitchFamily="2" charset="-122"/>
                <a:ea typeface="叶根友行书繁" panose="02010601030101010101" pitchFamily="2" charset="-122"/>
              </a:rPr>
              <a:t>谢</a:t>
            </a:r>
          </a:p>
        </p:txBody>
      </p:sp>
      <p:sp>
        <p:nvSpPr>
          <p:cNvPr id="14" name="TextBox 1"/>
          <p:cNvSpPr txBox="1">
            <a:spLocks noChangeArrowheads="1"/>
          </p:cNvSpPr>
          <p:nvPr/>
        </p:nvSpPr>
        <p:spPr bwMode="auto">
          <a:xfrm>
            <a:off x="595045" y="1499750"/>
            <a:ext cx="1013460" cy="91595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400" dirty="0">
                <a:solidFill>
                  <a:srgbClr val="895C33"/>
                </a:solidFill>
                <a:latin typeface="叶根友行书繁" panose="02010601030101010101" pitchFamily="2" charset="-122"/>
                <a:ea typeface="叶根友行书繁" panose="02010601030101010101" pitchFamily="2" charset="-122"/>
              </a:rPr>
              <a:t>谢</a:t>
            </a:r>
          </a:p>
        </p:txBody>
      </p:sp>
      <p:sp>
        <p:nvSpPr>
          <p:cNvPr id="15" name="TextBox 1"/>
          <p:cNvSpPr txBox="1">
            <a:spLocks noChangeArrowheads="1"/>
          </p:cNvSpPr>
          <p:nvPr/>
        </p:nvSpPr>
        <p:spPr bwMode="auto">
          <a:xfrm>
            <a:off x="1254321" y="1359369"/>
            <a:ext cx="1198245" cy="915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600" dirty="0">
                <a:solidFill>
                  <a:srgbClr val="895C33"/>
                </a:solidFill>
                <a:latin typeface="叶根友行书繁" panose="02010601030101010101" pitchFamily="2" charset="-122"/>
                <a:ea typeface="叶根友行书繁" panose="02010601030101010101" pitchFamily="2" charset="-122"/>
              </a:rPr>
              <a:t>观</a:t>
            </a:r>
          </a:p>
        </p:txBody>
      </p:sp>
      <p:sp>
        <p:nvSpPr>
          <p:cNvPr id="26" name="TextBox 1"/>
          <p:cNvSpPr txBox="1">
            <a:spLocks noChangeArrowheads="1"/>
          </p:cNvSpPr>
          <p:nvPr/>
        </p:nvSpPr>
        <p:spPr bwMode="auto">
          <a:xfrm>
            <a:off x="813238" y="2274995"/>
            <a:ext cx="1510665" cy="113489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8625" dirty="0">
                <a:solidFill>
                  <a:srgbClr val="895C33"/>
                </a:solidFill>
                <a:latin typeface="叶根友行书繁" panose="02010601030101010101" pitchFamily="2" charset="-122"/>
                <a:ea typeface="叶根友行书繁" panose="02010601030101010101" pitchFamily="2" charset="-122"/>
              </a:rPr>
              <a:t>看</a:t>
            </a:r>
          </a:p>
        </p:txBody>
      </p:sp>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356" y="2204954"/>
            <a:ext cx="717984" cy="659768"/>
          </a:xfrm>
          <a:prstGeom prst="rect">
            <a:avLst/>
          </a:prstGeom>
          <a:effectLst>
            <a:outerShdw blurRad="50800" dist="38100" dir="2700000" algn="tl" rotWithShape="0">
              <a:prstClr val="black">
                <a:alpha val="40000"/>
              </a:prstClr>
            </a:outerShdw>
          </a:effectLst>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02598" y="451877"/>
            <a:ext cx="1531686" cy="32914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557">
        <p:blinds/>
      </p:transition>
    </mc:Choice>
    <mc:Fallback xmlns="">
      <p:transition spd="med" advTm="3557">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P spid="15" grpId="0" bldLvl="0" animBg="1"/>
      <p:bldP spid="2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5f2279a535dc6a29da967188b4631fcf356c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1714</Words>
  <Application>Microsoft Office PowerPoint</Application>
  <PresentationFormat>全屏显示(16:9)</PresentationFormat>
  <Paragraphs>222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16</cp:revision>
  <dcterms:created xsi:type="dcterms:W3CDTF">2017-07-25T02:42:00Z</dcterms:created>
  <dcterms:modified xsi:type="dcterms:W3CDTF">2018-04-24T06:05:54Z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